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 id="2147483863" r:id="rId18"/>
    <p:sldMasterId id="2147483875" r:id="rId19"/>
    <p:sldMasterId id="2147483887" r:id="rId20"/>
    <p:sldMasterId id="2147483899" r:id="rId21"/>
    <p:sldMasterId id="2147483911" r:id="rId22"/>
    <p:sldMasterId id="2147483923" r:id="rId23"/>
    <p:sldMasterId id="2147483935" r:id="rId24"/>
    <p:sldMasterId id="2147483947" r:id="rId25"/>
    <p:sldMasterId id="2147483959" r:id="rId26"/>
    <p:sldMasterId id="2147483971" r:id="rId27"/>
    <p:sldMasterId id="2147483983" r:id="rId28"/>
    <p:sldMasterId id="2147483995" r:id="rId29"/>
    <p:sldMasterId id="2147484007" r:id="rId30"/>
    <p:sldMasterId id="2147484019" r:id="rId31"/>
    <p:sldMasterId id="2147484031" r:id="rId32"/>
    <p:sldMasterId id="2147484043" r:id="rId33"/>
    <p:sldMasterId id="2147484055" r:id="rId34"/>
    <p:sldMasterId id="2147484067" r:id="rId35"/>
    <p:sldMasterId id="2147484079" r:id="rId36"/>
    <p:sldMasterId id="2147484091" r:id="rId37"/>
    <p:sldMasterId id="2147484103" r:id="rId38"/>
    <p:sldMasterId id="2147484115" r:id="rId39"/>
    <p:sldMasterId id="2147484127" r:id="rId40"/>
    <p:sldMasterId id="2147484139" r:id="rId41"/>
  </p:sldMasterIdLst>
  <p:sldIdLst>
    <p:sldId id="259" r:id="rId42"/>
    <p:sldId id="262" r:id="rId43"/>
    <p:sldId id="265" r:id="rId44"/>
    <p:sldId id="268" r:id="rId45"/>
    <p:sldId id="271" r:id="rId46"/>
    <p:sldId id="274" r:id="rId47"/>
    <p:sldId id="277" r:id="rId48"/>
    <p:sldId id="280" r:id="rId49"/>
    <p:sldId id="283" r:id="rId50"/>
    <p:sldId id="286" r:id="rId51"/>
    <p:sldId id="289" r:id="rId52"/>
    <p:sldId id="292" r:id="rId53"/>
    <p:sldId id="295" r:id="rId54"/>
    <p:sldId id="298" r:id="rId55"/>
    <p:sldId id="301" r:id="rId56"/>
    <p:sldId id="304" r:id="rId57"/>
    <p:sldId id="307" r:id="rId58"/>
    <p:sldId id="310" r:id="rId59"/>
    <p:sldId id="313" r:id="rId60"/>
    <p:sldId id="316" r:id="rId61"/>
    <p:sldId id="319" r:id="rId62"/>
    <p:sldId id="322" r:id="rId63"/>
    <p:sldId id="325" r:id="rId64"/>
    <p:sldId id="328" r:id="rId65"/>
    <p:sldId id="331" r:id="rId66"/>
    <p:sldId id="334" r:id="rId67"/>
    <p:sldId id="337" r:id="rId68"/>
    <p:sldId id="340" r:id="rId69"/>
    <p:sldId id="343" r:id="rId70"/>
    <p:sldId id="346" r:id="rId71"/>
    <p:sldId id="349" r:id="rId72"/>
    <p:sldId id="352" r:id="rId73"/>
    <p:sldId id="355" r:id="rId74"/>
    <p:sldId id="358" r:id="rId75"/>
    <p:sldId id="361" r:id="rId76"/>
    <p:sldId id="364" r:id="rId77"/>
    <p:sldId id="367" r:id="rId78"/>
    <p:sldId id="370" r:id="rId79"/>
    <p:sldId id="373" r:id="rId80"/>
    <p:sldId id="376" r:id="rId81"/>
    <p:sldId id="379" r:id="rId82"/>
    <p:sldId id="382" r:id="rId83"/>
    <p:sldId id="385" r:id="rId84"/>
    <p:sldId id="388" r:id="rId85"/>
    <p:sldId id="391" r:id="rId86"/>
    <p:sldId id="394" r:id="rId87"/>
    <p:sldId id="397" r:id="rId88"/>
    <p:sldId id="400" r:id="rId89"/>
    <p:sldId id="403" r:id="rId90"/>
    <p:sldId id="406" r:id="rId91"/>
    <p:sldId id="409" r:id="rId92"/>
    <p:sldId id="412" r:id="rId93"/>
    <p:sldId id="415" r:id="rId94"/>
    <p:sldId id="418" r:id="rId95"/>
    <p:sldId id="421" r:id="rId96"/>
    <p:sldId id="424" r:id="rId97"/>
    <p:sldId id="427" r:id="rId98"/>
    <p:sldId id="430" r:id="rId99"/>
    <p:sldId id="433" r:id="rId100"/>
    <p:sldId id="436" r:id="rId101"/>
    <p:sldId id="439" r:id="rId102"/>
    <p:sldId id="442" r:id="rId103"/>
    <p:sldId id="445" r:id="rId104"/>
    <p:sldId id="448" r:id="rId105"/>
    <p:sldId id="451" r:id="rId106"/>
    <p:sldId id="454" r:id="rId107"/>
    <p:sldId id="457" r:id="rId108"/>
    <p:sldId id="460" r:id="rId109"/>
    <p:sldId id="463" r:id="rId110"/>
    <p:sldId id="466" r:id="rId111"/>
    <p:sldId id="469" r:id="rId112"/>
    <p:sldId id="472" r:id="rId113"/>
    <p:sldId id="475" r:id="rId114"/>
    <p:sldId id="478" r:id="rId115"/>
    <p:sldId id="481" r:id="rId116"/>
    <p:sldId id="484" r:id="rId117"/>
    <p:sldId id="487" r:id="rId118"/>
    <p:sldId id="490" r:id="rId119"/>
    <p:sldId id="493" r:id="rId120"/>
    <p:sldId id="496" r:id="rId121"/>
    <p:sldId id="499" r:id="rId122"/>
    <p:sldId id="502" r:id="rId123"/>
    <p:sldId id="505" r:id="rId124"/>
    <p:sldId id="508" r:id="rId125"/>
    <p:sldId id="511" r:id="rId126"/>
    <p:sldId id="514" r:id="rId127"/>
    <p:sldId id="517" r:id="rId128"/>
    <p:sldId id="520" r:id="rId129"/>
    <p:sldId id="523" r:id="rId130"/>
    <p:sldId id="526" r:id="rId131"/>
    <p:sldId id="529" r:id="rId132"/>
    <p:sldId id="532" r:id="rId133"/>
    <p:sldId id="535" r:id="rId134"/>
    <p:sldId id="538" r:id="rId135"/>
    <p:sldId id="541" r:id="rId136"/>
    <p:sldId id="544" r:id="rId137"/>
    <p:sldId id="547" r:id="rId138"/>
    <p:sldId id="550" r:id="rId139"/>
    <p:sldId id="553" r:id="rId140"/>
    <p:sldId id="556" r:id="rId141"/>
    <p:sldId id="559" r:id="rId142"/>
    <p:sldId id="562" r:id="rId143"/>
    <p:sldId id="565" r:id="rId144"/>
    <p:sldId id="568" r:id="rId145"/>
    <p:sldId id="571" r:id="rId146"/>
    <p:sldId id="574" r:id="rId147"/>
    <p:sldId id="577" r:id="rId148"/>
    <p:sldId id="580" r:id="rId149"/>
    <p:sldId id="583" r:id="rId150"/>
    <p:sldId id="586" r:id="rId151"/>
    <p:sldId id="589" r:id="rId152"/>
    <p:sldId id="592" r:id="rId153"/>
    <p:sldId id="595" r:id="rId154"/>
    <p:sldId id="598" r:id="rId155"/>
    <p:sldId id="601" r:id="rId156"/>
    <p:sldId id="604" r:id="rId157"/>
    <p:sldId id="607" r:id="rId158"/>
    <p:sldId id="610" r:id="rId159"/>
    <p:sldId id="613" r:id="rId160"/>
    <p:sldId id="616" r:id="rId161"/>
    <p:sldId id="619" r:id="rId162"/>
    <p:sldId id="622" r:id="rId163"/>
    <p:sldId id="625" r:id="rId164"/>
    <p:sldId id="628" r:id="rId165"/>
    <p:sldId id="631" r:id="rId166"/>
    <p:sldId id="634" r:id="rId167"/>
    <p:sldId id="637" r:id="rId168"/>
    <p:sldId id="640" r:id="rId169"/>
    <p:sldId id="643" r:id="rId170"/>
    <p:sldId id="646" r:id="rId171"/>
    <p:sldId id="649" r:id="rId172"/>
    <p:sldId id="652" r:id="rId173"/>
    <p:sldId id="655" r:id="rId174"/>
    <p:sldId id="658" r:id="rId175"/>
    <p:sldId id="661" r:id="rId176"/>
    <p:sldId id="664" r:id="rId177"/>
    <p:sldId id="667" r:id="rId178"/>
    <p:sldId id="670" r:id="rId179"/>
    <p:sldId id="673" r:id="rId180"/>
    <p:sldId id="676" r:id="rId181"/>
    <p:sldId id="679" r:id="rId182"/>
    <p:sldId id="682" r:id="rId183"/>
    <p:sldId id="685" r:id="rId184"/>
    <p:sldId id="688" r:id="rId185"/>
    <p:sldId id="691" r:id="rId186"/>
    <p:sldId id="694" r:id="rId187"/>
    <p:sldId id="697" r:id="rId188"/>
    <p:sldId id="700" r:id="rId189"/>
    <p:sldId id="703" r:id="rId190"/>
    <p:sldId id="706" r:id="rId191"/>
    <p:sldId id="709" r:id="rId192"/>
    <p:sldId id="712" r:id="rId193"/>
    <p:sldId id="715" r:id="rId194"/>
    <p:sldId id="718" r:id="rId195"/>
    <p:sldId id="721" r:id="rId196"/>
    <p:sldId id="724" r:id="rId197"/>
    <p:sldId id="727" r:id="rId198"/>
    <p:sldId id="730" r:id="rId199"/>
    <p:sldId id="733" r:id="rId200"/>
    <p:sldId id="736" r:id="rId201"/>
    <p:sldId id="739" r:id="rId202"/>
    <p:sldId id="742" r:id="rId203"/>
    <p:sldId id="745" r:id="rId204"/>
    <p:sldId id="748" r:id="rId205"/>
    <p:sldId id="751" r:id="rId206"/>
    <p:sldId id="754" r:id="rId207"/>
    <p:sldId id="757" r:id="rId208"/>
    <p:sldId id="760" r:id="rId209"/>
    <p:sldId id="763" r:id="rId210"/>
    <p:sldId id="766" r:id="rId211"/>
    <p:sldId id="769" r:id="rId212"/>
    <p:sldId id="772" r:id="rId213"/>
    <p:sldId id="775" r:id="rId214"/>
    <p:sldId id="778" r:id="rId215"/>
    <p:sldId id="781" r:id="rId216"/>
    <p:sldId id="784" r:id="rId217"/>
    <p:sldId id="787" r:id="rId218"/>
    <p:sldId id="790" r:id="rId219"/>
    <p:sldId id="793" r:id="rId220"/>
    <p:sldId id="796" r:id="rId221"/>
    <p:sldId id="799" r:id="rId222"/>
    <p:sldId id="802" r:id="rId223"/>
    <p:sldId id="805" r:id="rId224"/>
    <p:sldId id="808" r:id="rId225"/>
    <p:sldId id="811" r:id="rId226"/>
    <p:sldId id="814" r:id="rId227"/>
    <p:sldId id="817" r:id="rId228"/>
    <p:sldId id="820" r:id="rId229"/>
    <p:sldId id="823" r:id="rId230"/>
    <p:sldId id="826" r:id="rId231"/>
    <p:sldId id="829" r:id="rId232"/>
    <p:sldId id="832" r:id="rId233"/>
    <p:sldId id="835" r:id="rId234"/>
    <p:sldId id="838" r:id="rId235"/>
    <p:sldId id="841" r:id="rId236"/>
    <p:sldId id="844" r:id="rId237"/>
    <p:sldId id="847" r:id="rId238"/>
    <p:sldId id="850" r:id="rId239"/>
    <p:sldId id="853" r:id="rId240"/>
    <p:sldId id="856" r:id="rId241"/>
    <p:sldId id="859" r:id="rId242"/>
    <p:sldId id="862" r:id="rId243"/>
    <p:sldId id="865" r:id="rId244"/>
    <p:sldId id="868" r:id="rId245"/>
    <p:sldId id="871" r:id="rId246"/>
    <p:sldId id="874" r:id="rId247"/>
    <p:sldId id="877" r:id="rId248"/>
    <p:sldId id="880" r:id="rId249"/>
    <p:sldId id="883" r:id="rId250"/>
    <p:sldId id="886" r:id="rId251"/>
    <p:sldId id="889" r:id="rId252"/>
    <p:sldId id="892" r:id="rId253"/>
    <p:sldId id="895" r:id="rId254"/>
    <p:sldId id="898" r:id="rId255"/>
    <p:sldId id="901" r:id="rId256"/>
    <p:sldId id="904" r:id="rId257"/>
    <p:sldId id="907" r:id="rId258"/>
    <p:sldId id="910" r:id="rId259"/>
    <p:sldId id="913" r:id="rId260"/>
    <p:sldId id="916" r:id="rId261"/>
    <p:sldId id="919" r:id="rId262"/>
    <p:sldId id="922" r:id="rId263"/>
    <p:sldId id="925" r:id="rId264"/>
    <p:sldId id="928" r:id="rId265"/>
    <p:sldId id="931" r:id="rId266"/>
    <p:sldId id="934" r:id="rId267"/>
    <p:sldId id="937" r:id="rId268"/>
    <p:sldId id="940" r:id="rId269"/>
    <p:sldId id="943" r:id="rId270"/>
    <p:sldId id="946" r:id="rId271"/>
    <p:sldId id="949" r:id="rId272"/>
    <p:sldId id="952" r:id="rId273"/>
    <p:sldId id="955" r:id="rId274"/>
    <p:sldId id="958" r:id="rId275"/>
    <p:sldId id="961" r:id="rId276"/>
    <p:sldId id="964" r:id="rId277"/>
    <p:sldId id="967" r:id="rId278"/>
    <p:sldId id="970" r:id="rId279"/>
    <p:sldId id="973" r:id="rId280"/>
    <p:sldId id="976" r:id="rId281"/>
    <p:sldId id="979" r:id="rId282"/>
    <p:sldId id="982" r:id="rId283"/>
    <p:sldId id="985" r:id="rId284"/>
    <p:sldId id="988" r:id="rId285"/>
    <p:sldId id="991" r:id="rId286"/>
    <p:sldId id="994" r:id="rId287"/>
    <p:sldId id="997" r:id="rId288"/>
    <p:sldId id="1000" r:id="rId289"/>
    <p:sldId id="1003" r:id="rId290"/>
    <p:sldId id="1006" r:id="rId291"/>
    <p:sldId id="1009" r:id="rId292"/>
    <p:sldId id="1012" r:id="rId293"/>
    <p:sldId id="1015" r:id="rId294"/>
    <p:sldId id="1018" r:id="rId295"/>
    <p:sldId id="1021" r:id="rId296"/>
    <p:sldId id="1024" r:id="rId297"/>
    <p:sldId id="1027" r:id="rId298"/>
    <p:sldId id="1030" r:id="rId299"/>
    <p:sldId id="1033" r:id="rId300"/>
    <p:sldId id="1036" r:id="rId301"/>
    <p:sldId id="1039" r:id="rId302"/>
    <p:sldId id="1042" r:id="rId303"/>
    <p:sldId id="1045" r:id="rId304"/>
    <p:sldId id="1048" r:id="rId305"/>
    <p:sldId id="1051" r:id="rId306"/>
    <p:sldId id="1054" r:id="rId307"/>
    <p:sldId id="1057" r:id="rId308"/>
    <p:sldId id="1060" r:id="rId309"/>
    <p:sldId id="1063" r:id="rId310"/>
    <p:sldId id="1066" r:id="rId311"/>
    <p:sldId id="1069" r:id="rId312"/>
    <p:sldId id="1072" r:id="rId313"/>
    <p:sldId id="1075" r:id="rId314"/>
    <p:sldId id="1078" r:id="rId315"/>
    <p:sldId id="1081" r:id="rId316"/>
    <p:sldId id="1084" r:id="rId317"/>
    <p:sldId id="1087" r:id="rId318"/>
    <p:sldId id="1090" r:id="rId319"/>
    <p:sldId id="1093" r:id="rId320"/>
    <p:sldId id="1096" r:id="rId321"/>
    <p:sldId id="1099" r:id="rId322"/>
    <p:sldId id="1102" r:id="rId323"/>
    <p:sldId id="1105" r:id="rId324"/>
    <p:sldId id="1108" r:id="rId325"/>
    <p:sldId id="1111" r:id="rId326"/>
    <p:sldId id="1114" r:id="rId327"/>
    <p:sldId id="1117" r:id="rId328"/>
    <p:sldId id="1120" r:id="rId329"/>
    <p:sldId id="1123" r:id="rId330"/>
    <p:sldId id="1126" r:id="rId331"/>
    <p:sldId id="1129" r:id="rId332"/>
    <p:sldId id="1132" r:id="rId333"/>
    <p:sldId id="1135" r:id="rId334"/>
    <p:sldId id="1138" r:id="rId335"/>
    <p:sldId id="1141" r:id="rId336"/>
    <p:sldId id="1144" r:id="rId337"/>
    <p:sldId id="1147" r:id="rId338"/>
    <p:sldId id="1150" r:id="rId339"/>
    <p:sldId id="1153" r:id="rId340"/>
    <p:sldId id="1156" r:id="rId341"/>
    <p:sldId id="1159" r:id="rId342"/>
    <p:sldId id="1162" r:id="rId343"/>
    <p:sldId id="1165" r:id="rId344"/>
    <p:sldId id="1168" r:id="rId345"/>
    <p:sldId id="1171" r:id="rId346"/>
    <p:sldId id="1174" r:id="rId347"/>
    <p:sldId id="1177" r:id="rId348"/>
    <p:sldId id="1180" r:id="rId349"/>
    <p:sldId id="1183" r:id="rId350"/>
    <p:sldId id="1186" r:id="rId351"/>
    <p:sldId id="1189" r:id="rId352"/>
    <p:sldId id="1192" r:id="rId353"/>
    <p:sldId id="1195" r:id="rId354"/>
    <p:sldId id="1198" r:id="rId355"/>
    <p:sldId id="1201" r:id="rId356"/>
    <p:sldId id="1204" r:id="rId357"/>
    <p:sldId id="1207" r:id="rId358"/>
    <p:sldId id="1210" r:id="rId359"/>
    <p:sldId id="1213" r:id="rId360"/>
    <p:sldId id="1216" r:id="rId361"/>
    <p:sldId id="1219" r:id="rId362"/>
    <p:sldId id="1222" r:id="rId363"/>
    <p:sldId id="1225" r:id="rId364"/>
    <p:sldId id="1228" r:id="rId365"/>
    <p:sldId id="1231" r:id="rId366"/>
    <p:sldId id="1234" r:id="rId367"/>
    <p:sldId id="1237" r:id="rId368"/>
    <p:sldId id="1240" r:id="rId369"/>
    <p:sldId id="1243" r:id="rId370"/>
    <p:sldId id="1246" r:id="rId371"/>
    <p:sldId id="1249" r:id="rId372"/>
    <p:sldId id="1252" r:id="rId373"/>
    <p:sldId id="1255" r:id="rId374"/>
    <p:sldId id="1258" r:id="rId375"/>
    <p:sldId id="1261" r:id="rId376"/>
    <p:sldId id="1264" r:id="rId377"/>
    <p:sldId id="1267" r:id="rId378"/>
    <p:sldId id="1270" r:id="rId379"/>
    <p:sldId id="1273" r:id="rId380"/>
    <p:sldId id="1276" r:id="rId381"/>
    <p:sldId id="1279" r:id="rId382"/>
    <p:sldId id="1282" r:id="rId383"/>
    <p:sldId id="1285" r:id="rId384"/>
    <p:sldId id="1288" r:id="rId385"/>
    <p:sldId id="1291" r:id="rId386"/>
    <p:sldId id="1294" r:id="rId387"/>
    <p:sldId id="1297" r:id="rId388"/>
    <p:sldId id="1300" r:id="rId389"/>
    <p:sldId id="1303" r:id="rId390"/>
    <p:sldId id="1306" r:id="rId391"/>
    <p:sldId id="1309" r:id="rId392"/>
    <p:sldId id="1312" r:id="rId393"/>
    <p:sldId id="1315" r:id="rId394"/>
    <p:sldId id="1318" r:id="rId395"/>
    <p:sldId id="1321" r:id="rId396"/>
    <p:sldId id="1324" r:id="rId397"/>
    <p:sldId id="1327" r:id="rId398"/>
    <p:sldId id="1330" r:id="rId399"/>
    <p:sldId id="1333" r:id="rId400"/>
    <p:sldId id="1336" r:id="rId401"/>
    <p:sldId id="1339" r:id="rId402"/>
    <p:sldId id="1342" r:id="rId403"/>
    <p:sldId id="1345" r:id="rId404"/>
    <p:sldId id="1348" r:id="rId405"/>
    <p:sldId id="1351" r:id="rId406"/>
    <p:sldId id="1354" r:id="rId407"/>
    <p:sldId id="1357" r:id="rId408"/>
    <p:sldId id="1360" r:id="rId409"/>
    <p:sldId id="1363" r:id="rId410"/>
    <p:sldId id="1366" r:id="rId411"/>
    <p:sldId id="1369" r:id="rId412"/>
    <p:sldId id="1372" r:id="rId413"/>
    <p:sldId id="1375" r:id="rId414"/>
    <p:sldId id="1378" r:id="rId415"/>
    <p:sldId id="1381" r:id="rId416"/>
    <p:sldId id="1384" r:id="rId417"/>
    <p:sldId id="1387" r:id="rId418"/>
    <p:sldId id="1390" r:id="rId419"/>
    <p:sldId id="1393" r:id="rId420"/>
    <p:sldId id="1396" r:id="rId421"/>
    <p:sldId id="1399" r:id="rId422"/>
    <p:sldId id="1402" r:id="rId423"/>
    <p:sldId id="1405" r:id="rId424"/>
    <p:sldId id="1408" r:id="rId425"/>
    <p:sldId id="1411" r:id="rId426"/>
    <p:sldId id="1414" r:id="rId427"/>
    <p:sldId id="1417" r:id="rId428"/>
    <p:sldId id="1420" r:id="rId429"/>
    <p:sldId id="1423" r:id="rId430"/>
    <p:sldId id="1426" r:id="rId431"/>
    <p:sldId id="1429" r:id="rId432"/>
    <p:sldId id="1432" r:id="rId433"/>
    <p:sldId id="1435" r:id="rId434"/>
    <p:sldId id="1438" r:id="rId435"/>
    <p:sldId id="1441" r:id="rId436"/>
    <p:sldId id="1444" r:id="rId437"/>
    <p:sldId id="1447" r:id="rId438"/>
    <p:sldId id="1450" r:id="rId439"/>
    <p:sldId id="1453" r:id="rId440"/>
    <p:sldId id="1456" r:id="rId441"/>
    <p:sldId id="1459" r:id="rId442"/>
    <p:sldId id="1462" r:id="rId443"/>
    <p:sldId id="1465" r:id="rId444"/>
    <p:sldId id="1468" r:id="rId445"/>
    <p:sldId id="1471" r:id="rId446"/>
    <p:sldId id="1474" r:id="rId447"/>
    <p:sldId id="1477" r:id="rId448"/>
    <p:sldId id="1480" r:id="rId449"/>
    <p:sldId id="1483" r:id="rId450"/>
    <p:sldId id="1486" r:id="rId451"/>
    <p:sldId id="1489" r:id="rId452"/>
    <p:sldId id="1492" r:id="rId453"/>
    <p:sldId id="1495" r:id="rId454"/>
    <p:sldId id="1498" r:id="rId455"/>
    <p:sldId id="1501" r:id="rId456"/>
    <p:sldId id="1504" r:id="rId457"/>
    <p:sldId id="1507" r:id="rId458"/>
    <p:sldId id="1510" r:id="rId459"/>
    <p:sldId id="1513" r:id="rId460"/>
    <p:sldId id="1516" r:id="rId461"/>
    <p:sldId id="1519" r:id="rId462"/>
    <p:sldId id="1522" r:id="rId463"/>
    <p:sldId id="1525" r:id="rId464"/>
    <p:sldId id="1528" r:id="rId465"/>
    <p:sldId id="1531" r:id="rId466"/>
    <p:sldId id="1534" r:id="rId467"/>
    <p:sldId id="1537" r:id="rId468"/>
    <p:sldId id="1540" r:id="rId469"/>
    <p:sldId id="1543" r:id="rId470"/>
    <p:sldId id="1546" r:id="rId471"/>
    <p:sldId id="1549" r:id="rId472"/>
    <p:sldId id="1552" r:id="rId473"/>
    <p:sldId id="1555" r:id="rId474"/>
    <p:sldId id="1558" r:id="rId475"/>
    <p:sldId id="1561" r:id="rId476"/>
    <p:sldId id="1564" r:id="rId477"/>
    <p:sldId id="1567" r:id="rId478"/>
    <p:sldId id="1570" r:id="rId479"/>
    <p:sldId id="1573" r:id="rId480"/>
    <p:sldId id="1576" r:id="rId481"/>
    <p:sldId id="1579" r:id="rId482"/>
    <p:sldId id="1582" r:id="rId483"/>
    <p:sldId id="1585" r:id="rId484"/>
    <p:sldId id="1588" r:id="rId485"/>
    <p:sldId id="1591" r:id="rId486"/>
    <p:sldId id="1594" r:id="rId487"/>
    <p:sldId id="1597" r:id="rId488"/>
    <p:sldId id="1600" r:id="rId489"/>
    <p:sldId id="1603" r:id="rId490"/>
    <p:sldId id="1606" r:id="rId491"/>
    <p:sldId id="1609" r:id="rId492"/>
    <p:sldId id="1612" r:id="rId493"/>
    <p:sldId id="1615" r:id="rId494"/>
    <p:sldId id="1618" r:id="rId495"/>
    <p:sldId id="1621" r:id="rId496"/>
    <p:sldId id="1624" r:id="rId497"/>
    <p:sldId id="1627" r:id="rId498"/>
    <p:sldId id="1630" r:id="rId499"/>
    <p:sldId id="1633" r:id="rId500"/>
    <p:sldId id="1636" r:id="rId501"/>
    <p:sldId id="1639" r:id="rId502"/>
    <p:sldId id="1642" r:id="rId503"/>
    <p:sldId id="1645" r:id="rId504"/>
    <p:sldId id="1648" r:id="rId505"/>
    <p:sldId id="1651" r:id="rId506"/>
    <p:sldId id="1654" r:id="rId507"/>
    <p:sldId id="1657" r:id="rId508"/>
    <p:sldId id="1660" r:id="rId509"/>
    <p:sldId id="1663" r:id="rId510"/>
    <p:sldId id="1666" r:id="rId511"/>
    <p:sldId id="1669" r:id="rId512"/>
    <p:sldId id="1672" r:id="rId513"/>
    <p:sldId id="1675" r:id="rId514"/>
    <p:sldId id="1678" r:id="rId515"/>
    <p:sldId id="1681" r:id="rId516"/>
    <p:sldId id="1684" r:id="rId517"/>
    <p:sldId id="1687" r:id="rId518"/>
    <p:sldId id="1690" r:id="rId519"/>
    <p:sldId id="1693" r:id="rId520"/>
    <p:sldId id="1696" r:id="rId521"/>
    <p:sldId id="1699" r:id="rId522"/>
    <p:sldId id="1702" r:id="rId523"/>
    <p:sldId id="1705" r:id="rId524"/>
    <p:sldId id="1708" r:id="rId525"/>
    <p:sldId id="1711" r:id="rId526"/>
    <p:sldId id="1714" r:id="rId527"/>
    <p:sldId id="1717" r:id="rId528"/>
    <p:sldId id="1720" r:id="rId529"/>
    <p:sldId id="1723" r:id="rId530"/>
    <p:sldId id="1726" r:id="rId531"/>
    <p:sldId id="1729" r:id="rId532"/>
    <p:sldId id="1732" r:id="rId533"/>
    <p:sldId id="1735" r:id="rId534"/>
    <p:sldId id="1738" r:id="rId535"/>
    <p:sldId id="1741" r:id="rId536"/>
    <p:sldId id="1744" r:id="rId537"/>
    <p:sldId id="1747" r:id="rId538"/>
    <p:sldId id="1750" r:id="rId539"/>
    <p:sldId id="1753" r:id="rId540"/>
    <p:sldId id="1756" r:id="rId541"/>
    <p:sldId id="1759" r:id="rId542"/>
    <p:sldId id="1762" r:id="rId543"/>
    <p:sldId id="1765" r:id="rId544"/>
    <p:sldId id="1768" r:id="rId545"/>
    <p:sldId id="1771" r:id="rId546"/>
    <p:sldId id="1774" r:id="rId547"/>
    <p:sldId id="1777" r:id="rId548"/>
    <p:sldId id="1780" r:id="rId549"/>
    <p:sldId id="1783" r:id="rId550"/>
    <p:sldId id="1786" r:id="rId551"/>
    <p:sldId id="1789" r:id="rId552"/>
    <p:sldId id="1792" r:id="rId553"/>
    <p:sldId id="1795" r:id="rId554"/>
    <p:sldId id="1798" r:id="rId555"/>
    <p:sldId id="1801" r:id="rId556"/>
    <p:sldId id="1804" r:id="rId557"/>
    <p:sldId id="1807" r:id="rId558"/>
    <p:sldId id="1810" r:id="rId559"/>
    <p:sldId id="1813" r:id="rId560"/>
    <p:sldId id="1816" r:id="rId561"/>
    <p:sldId id="1819" r:id="rId562"/>
    <p:sldId id="1822" r:id="rId563"/>
    <p:sldId id="1825" r:id="rId564"/>
    <p:sldId id="1828" r:id="rId565"/>
    <p:sldId id="1831" r:id="rId566"/>
    <p:sldId id="1834" r:id="rId567"/>
    <p:sldId id="1837" r:id="rId568"/>
    <p:sldId id="1840" r:id="rId569"/>
    <p:sldId id="1843" r:id="rId570"/>
    <p:sldId id="1846" r:id="rId571"/>
    <p:sldId id="1849" r:id="rId572"/>
    <p:sldId id="1852" r:id="rId573"/>
    <p:sldId id="1855" r:id="rId574"/>
    <p:sldId id="1858" r:id="rId575"/>
    <p:sldId id="1861" r:id="rId576"/>
    <p:sldId id="1864" r:id="rId577"/>
    <p:sldId id="1867" r:id="rId578"/>
    <p:sldId id="1870" r:id="rId579"/>
    <p:sldId id="1873" r:id="rId580"/>
    <p:sldId id="1876" r:id="rId581"/>
    <p:sldId id="1879" r:id="rId582"/>
    <p:sldId id="1882" r:id="rId583"/>
    <p:sldId id="1885" r:id="rId584"/>
    <p:sldId id="1888" r:id="rId585"/>
    <p:sldId id="1891" r:id="rId586"/>
    <p:sldId id="1894" r:id="rId587"/>
    <p:sldId id="1897" r:id="rId588"/>
    <p:sldId id="1900" r:id="rId589"/>
    <p:sldId id="1903" r:id="rId590"/>
    <p:sldId id="1906" r:id="rId591"/>
    <p:sldId id="1909" r:id="rId592"/>
    <p:sldId id="1912" r:id="rId593"/>
    <p:sldId id="1915" r:id="rId594"/>
    <p:sldId id="1918" r:id="rId595"/>
    <p:sldId id="1921" r:id="rId596"/>
    <p:sldId id="1924" r:id="rId597"/>
    <p:sldId id="1927" r:id="rId598"/>
    <p:sldId id="1930" r:id="rId599"/>
    <p:sldId id="1933" r:id="rId600"/>
    <p:sldId id="1936" r:id="rId601"/>
    <p:sldId id="1939" r:id="rId602"/>
    <p:sldId id="1942" r:id="rId603"/>
    <p:sldId id="1945" r:id="rId604"/>
    <p:sldId id="1948" r:id="rId605"/>
    <p:sldId id="1951" r:id="rId606"/>
    <p:sldId id="1954" r:id="rId607"/>
    <p:sldId id="1957" r:id="rId608"/>
    <p:sldId id="1960" r:id="rId609"/>
    <p:sldId id="1963" r:id="rId610"/>
    <p:sldId id="1966" r:id="rId611"/>
    <p:sldId id="1969" r:id="rId612"/>
    <p:sldId id="1972" r:id="rId613"/>
    <p:sldId id="1975" r:id="rId614"/>
    <p:sldId id="1978" r:id="rId615"/>
    <p:sldId id="1981" r:id="rId616"/>
    <p:sldId id="1984" r:id="rId617"/>
    <p:sldId id="1987" r:id="rId618"/>
    <p:sldId id="1990" r:id="rId619"/>
    <p:sldId id="1993" r:id="rId620"/>
    <p:sldId id="1996" r:id="rId621"/>
    <p:sldId id="1999" r:id="rId622"/>
    <p:sldId id="2002" r:id="rId623"/>
    <p:sldId id="2005" r:id="rId624"/>
    <p:sldId id="2008" r:id="rId625"/>
    <p:sldId id="2011" r:id="rId626"/>
    <p:sldId id="2014" r:id="rId627"/>
    <p:sldId id="2017" r:id="rId628"/>
    <p:sldId id="2020" r:id="rId629"/>
    <p:sldId id="2023" r:id="rId630"/>
    <p:sldId id="2026" r:id="rId631"/>
    <p:sldId id="2029" r:id="rId632"/>
    <p:sldId id="2032" r:id="rId633"/>
    <p:sldId id="2035" r:id="rId634"/>
    <p:sldId id="2038" r:id="rId635"/>
    <p:sldId id="2041" r:id="rId636"/>
    <p:sldId id="2044" r:id="rId637"/>
    <p:sldId id="2047" r:id="rId638"/>
    <p:sldId id="2050" r:id="rId639"/>
    <p:sldId id="2053" r:id="rId640"/>
    <p:sldId id="2056" r:id="rId641"/>
    <p:sldId id="2059" r:id="rId642"/>
    <p:sldId id="2062" r:id="rId643"/>
    <p:sldId id="2065" r:id="rId644"/>
    <p:sldId id="2068" r:id="rId645"/>
    <p:sldId id="2071" r:id="rId646"/>
    <p:sldId id="2074" r:id="rId647"/>
    <p:sldId id="2077" r:id="rId648"/>
    <p:sldId id="2080" r:id="rId649"/>
    <p:sldId id="2083" r:id="rId650"/>
    <p:sldId id="2086" r:id="rId651"/>
    <p:sldId id="2089" r:id="rId652"/>
    <p:sldId id="2092" r:id="rId653"/>
    <p:sldId id="2095" r:id="rId654"/>
    <p:sldId id="2098" r:id="rId655"/>
    <p:sldId id="2101" r:id="rId656"/>
    <p:sldId id="2104" r:id="rId657"/>
    <p:sldId id="2107" r:id="rId658"/>
    <p:sldId id="2110" r:id="rId659"/>
    <p:sldId id="2113" r:id="rId660"/>
    <p:sldId id="2116" r:id="rId661"/>
    <p:sldId id="2119" r:id="rId662"/>
    <p:sldId id="2122" r:id="rId663"/>
    <p:sldId id="2125" r:id="rId664"/>
    <p:sldId id="2128" r:id="rId665"/>
    <p:sldId id="2131" r:id="rId666"/>
    <p:sldId id="2134" r:id="rId667"/>
    <p:sldId id="2137" r:id="rId668"/>
    <p:sldId id="2140" r:id="rId669"/>
    <p:sldId id="2143" r:id="rId670"/>
    <p:sldId id="2146" r:id="rId671"/>
    <p:sldId id="2149" r:id="rId672"/>
    <p:sldId id="2152" r:id="rId673"/>
    <p:sldId id="2155" r:id="rId674"/>
    <p:sldId id="2158" r:id="rId675"/>
    <p:sldId id="2161" r:id="rId676"/>
    <p:sldId id="2164" r:id="rId677"/>
    <p:sldId id="2167" r:id="rId678"/>
    <p:sldId id="2170" r:id="rId679"/>
    <p:sldId id="2173" r:id="rId680"/>
    <p:sldId id="2176" r:id="rId681"/>
    <p:sldId id="2179" r:id="rId682"/>
    <p:sldId id="2182" r:id="rId683"/>
    <p:sldId id="2185" r:id="rId684"/>
    <p:sldId id="2188" r:id="rId685"/>
    <p:sldId id="2191" r:id="rId686"/>
    <p:sldId id="2194" r:id="rId687"/>
    <p:sldId id="2197" r:id="rId688"/>
    <p:sldId id="2200" r:id="rId689"/>
    <p:sldId id="2203" r:id="rId690"/>
    <p:sldId id="2206" r:id="rId691"/>
    <p:sldId id="2209" r:id="rId692"/>
    <p:sldId id="2212" r:id="rId693"/>
    <p:sldId id="2215" r:id="rId694"/>
    <p:sldId id="2218" r:id="rId695"/>
    <p:sldId id="2221" r:id="rId696"/>
    <p:sldId id="2224" r:id="rId697"/>
    <p:sldId id="2227" r:id="rId698"/>
    <p:sldId id="2230" r:id="rId699"/>
    <p:sldId id="2233" r:id="rId700"/>
    <p:sldId id="2236" r:id="rId701"/>
    <p:sldId id="2239" r:id="rId702"/>
    <p:sldId id="2242" r:id="rId703"/>
    <p:sldId id="2245" r:id="rId704"/>
    <p:sldId id="2248" r:id="rId705"/>
    <p:sldId id="2251" r:id="rId706"/>
    <p:sldId id="2254" r:id="rId707"/>
    <p:sldId id="2257" r:id="rId708"/>
    <p:sldId id="2260" r:id="rId709"/>
    <p:sldId id="2263" r:id="rId710"/>
    <p:sldId id="2266" r:id="rId711"/>
    <p:sldId id="2269" r:id="rId712"/>
    <p:sldId id="2272" r:id="rId713"/>
    <p:sldId id="2275" r:id="rId714"/>
    <p:sldId id="2278" r:id="rId715"/>
    <p:sldId id="2281" r:id="rId716"/>
    <p:sldId id="2284" r:id="rId717"/>
    <p:sldId id="2287" r:id="rId718"/>
    <p:sldId id="2290" r:id="rId719"/>
    <p:sldId id="2293" r:id="rId720"/>
    <p:sldId id="2296" r:id="rId721"/>
    <p:sldId id="2299" r:id="rId722"/>
    <p:sldId id="2302" r:id="rId723"/>
    <p:sldId id="2305" r:id="rId724"/>
    <p:sldId id="2308" r:id="rId725"/>
    <p:sldId id="2311" r:id="rId726"/>
    <p:sldId id="2314" r:id="rId727"/>
    <p:sldId id="2317" r:id="rId728"/>
    <p:sldId id="2320" r:id="rId729"/>
    <p:sldId id="2323" r:id="rId730"/>
    <p:sldId id="2326" r:id="rId731"/>
    <p:sldId id="2329" r:id="rId732"/>
    <p:sldId id="2332" r:id="rId733"/>
    <p:sldId id="2335" r:id="rId734"/>
    <p:sldId id="2338" r:id="rId735"/>
    <p:sldId id="2341" r:id="rId736"/>
    <p:sldId id="2344" r:id="rId737"/>
    <p:sldId id="2347" r:id="rId738"/>
    <p:sldId id="2350" r:id="rId739"/>
    <p:sldId id="2353" r:id="rId740"/>
    <p:sldId id="2356" r:id="rId741"/>
    <p:sldId id="2359" r:id="rId742"/>
    <p:sldId id="2362" r:id="rId743"/>
    <p:sldId id="2365" r:id="rId744"/>
    <p:sldId id="2368" r:id="rId745"/>
    <p:sldId id="2371" r:id="rId746"/>
    <p:sldId id="2374" r:id="rId747"/>
    <p:sldId id="2377" r:id="rId748"/>
    <p:sldId id="2380" r:id="rId749"/>
    <p:sldId id="2383" r:id="rId750"/>
    <p:sldId id="2386" r:id="rId751"/>
    <p:sldId id="2389" r:id="rId752"/>
    <p:sldId id="2392" r:id="rId753"/>
    <p:sldId id="2395" r:id="rId754"/>
    <p:sldId id="2398" r:id="rId755"/>
    <p:sldId id="2401" r:id="rId756"/>
    <p:sldId id="2404" r:id="rId757"/>
    <p:sldId id="2407" r:id="rId758"/>
    <p:sldId id="2410" r:id="rId759"/>
    <p:sldId id="2413" r:id="rId760"/>
    <p:sldId id="2416" r:id="rId761"/>
    <p:sldId id="2419" r:id="rId762"/>
    <p:sldId id="2422" r:id="rId763"/>
    <p:sldId id="2425" r:id="rId764"/>
    <p:sldId id="2428" r:id="rId765"/>
    <p:sldId id="2431" r:id="rId766"/>
    <p:sldId id="2434" r:id="rId767"/>
    <p:sldId id="2437" r:id="rId768"/>
    <p:sldId id="2440" r:id="rId769"/>
    <p:sldId id="2443" r:id="rId770"/>
    <p:sldId id="2446" r:id="rId771"/>
    <p:sldId id="2449" r:id="rId772"/>
    <p:sldId id="2452" r:id="rId773"/>
    <p:sldId id="2455" r:id="rId774"/>
    <p:sldId id="2458" r:id="rId775"/>
    <p:sldId id="2461" r:id="rId776"/>
    <p:sldId id="2464" r:id="rId777"/>
    <p:sldId id="2467" r:id="rId778"/>
    <p:sldId id="2470" r:id="rId779"/>
    <p:sldId id="2473" r:id="rId780"/>
    <p:sldId id="2476" r:id="rId781"/>
    <p:sldId id="2479" r:id="rId782"/>
    <p:sldId id="2482" r:id="rId783"/>
    <p:sldId id="2485" r:id="rId784"/>
    <p:sldId id="2488" r:id="rId785"/>
    <p:sldId id="2491" r:id="rId786"/>
    <p:sldId id="2494" r:id="rId787"/>
    <p:sldId id="2497" r:id="rId788"/>
    <p:sldId id="2500" r:id="rId789"/>
    <p:sldId id="2503" r:id="rId790"/>
    <p:sldId id="2506" r:id="rId791"/>
    <p:sldId id="2509" r:id="rId792"/>
    <p:sldId id="2512" r:id="rId793"/>
    <p:sldId id="2515" r:id="rId794"/>
    <p:sldId id="2518" r:id="rId795"/>
    <p:sldId id="2521" r:id="rId796"/>
    <p:sldId id="2524" r:id="rId797"/>
    <p:sldId id="2527" r:id="rId798"/>
    <p:sldId id="2530" r:id="rId799"/>
    <p:sldId id="2533" r:id="rId800"/>
    <p:sldId id="2536" r:id="rId801"/>
    <p:sldId id="2539" r:id="rId802"/>
    <p:sldId id="2542" r:id="rId803"/>
    <p:sldId id="2545" r:id="rId804"/>
    <p:sldId id="2548" r:id="rId805"/>
    <p:sldId id="2551" r:id="rId806"/>
    <p:sldId id="2554" r:id="rId807"/>
    <p:sldId id="2557" r:id="rId808"/>
    <p:sldId id="2560" r:id="rId809"/>
    <p:sldId id="2563" r:id="rId810"/>
    <p:sldId id="2566" r:id="rId811"/>
    <p:sldId id="2569" r:id="rId812"/>
    <p:sldId id="2572" r:id="rId813"/>
    <p:sldId id="2575" r:id="rId814"/>
    <p:sldId id="2578" r:id="rId815"/>
    <p:sldId id="2581" r:id="rId816"/>
    <p:sldId id="2584" r:id="rId817"/>
    <p:sldId id="2587" r:id="rId818"/>
    <p:sldId id="2590" r:id="rId819"/>
    <p:sldId id="2593" r:id="rId820"/>
    <p:sldId id="2596" r:id="rId821"/>
    <p:sldId id="2599" r:id="rId822"/>
    <p:sldId id="2602" r:id="rId823"/>
    <p:sldId id="2605" r:id="rId824"/>
    <p:sldId id="2608" r:id="rId825"/>
    <p:sldId id="2611" r:id="rId826"/>
    <p:sldId id="2614" r:id="rId827"/>
    <p:sldId id="2617" r:id="rId828"/>
    <p:sldId id="2620" r:id="rId829"/>
    <p:sldId id="2623" r:id="rId830"/>
    <p:sldId id="2626" r:id="rId831"/>
    <p:sldId id="2629" r:id="rId832"/>
    <p:sldId id="2632" r:id="rId833"/>
    <p:sldId id="2635" r:id="rId834"/>
    <p:sldId id="2638" r:id="rId835"/>
    <p:sldId id="2641" r:id="rId836"/>
    <p:sldId id="2644" r:id="rId837"/>
    <p:sldId id="2647" r:id="rId838"/>
    <p:sldId id="2650" r:id="rId839"/>
    <p:sldId id="2653" r:id="rId840"/>
    <p:sldId id="2656" r:id="rId841"/>
    <p:sldId id="2659" r:id="rId842"/>
    <p:sldId id="2662" r:id="rId843"/>
    <p:sldId id="2665" r:id="rId844"/>
    <p:sldId id="2668" r:id="rId845"/>
    <p:sldId id="2671" r:id="rId846"/>
    <p:sldId id="2674" r:id="rId847"/>
    <p:sldId id="2677" r:id="rId848"/>
    <p:sldId id="2680" r:id="rId849"/>
    <p:sldId id="2683" r:id="rId850"/>
    <p:sldId id="2686" r:id="rId851"/>
    <p:sldId id="2689" r:id="rId852"/>
    <p:sldId id="2692" r:id="rId853"/>
    <p:sldId id="2695" r:id="rId854"/>
    <p:sldId id="2698" r:id="rId855"/>
    <p:sldId id="2701" r:id="rId856"/>
    <p:sldId id="2704" r:id="rId857"/>
    <p:sldId id="2707" r:id="rId858"/>
    <p:sldId id="2710" r:id="rId859"/>
    <p:sldId id="2713" r:id="rId860"/>
    <p:sldId id="2716" r:id="rId861"/>
    <p:sldId id="2719" r:id="rId862"/>
    <p:sldId id="2722" r:id="rId863"/>
    <p:sldId id="2725" r:id="rId864"/>
    <p:sldId id="2728" r:id="rId865"/>
    <p:sldId id="2731" r:id="rId866"/>
    <p:sldId id="2734" r:id="rId867"/>
    <p:sldId id="2737" r:id="rId868"/>
    <p:sldId id="2740" r:id="rId869"/>
    <p:sldId id="2743" r:id="rId870"/>
    <p:sldId id="2746" r:id="rId871"/>
    <p:sldId id="2749" r:id="rId872"/>
    <p:sldId id="2752" r:id="rId873"/>
    <p:sldId id="2755" r:id="rId874"/>
    <p:sldId id="2758" r:id="rId875"/>
    <p:sldId id="2761" r:id="rId876"/>
    <p:sldId id="2764" r:id="rId877"/>
    <p:sldId id="2767" r:id="rId878"/>
    <p:sldId id="2770" r:id="rId879"/>
    <p:sldId id="2773" r:id="rId880"/>
    <p:sldId id="2776" r:id="rId881"/>
    <p:sldId id="2779" r:id="rId882"/>
    <p:sldId id="2782" r:id="rId883"/>
    <p:sldId id="2785" r:id="rId884"/>
    <p:sldId id="2788" r:id="rId885"/>
    <p:sldId id="2791" r:id="rId886"/>
    <p:sldId id="2794" r:id="rId887"/>
    <p:sldId id="2797" r:id="rId888"/>
    <p:sldId id="2800" r:id="rId889"/>
    <p:sldId id="2803" r:id="rId890"/>
    <p:sldId id="2806" r:id="rId891"/>
    <p:sldId id="2809" r:id="rId892"/>
    <p:sldId id="2812" r:id="rId893"/>
    <p:sldId id="2815" r:id="rId894"/>
    <p:sldId id="2818" r:id="rId895"/>
    <p:sldId id="2821" r:id="rId896"/>
    <p:sldId id="2824" r:id="rId897"/>
    <p:sldId id="2827" r:id="rId898"/>
    <p:sldId id="2830" r:id="rId899"/>
    <p:sldId id="2833" r:id="rId900"/>
    <p:sldId id="2836" r:id="rId901"/>
    <p:sldId id="2839" r:id="rId902"/>
    <p:sldId id="2842" r:id="rId903"/>
    <p:sldId id="2845" r:id="rId904"/>
    <p:sldId id="2848" r:id="rId905"/>
    <p:sldId id="2851" r:id="rId906"/>
    <p:sldId id="2854" r:id="rId907"/>
    <p:sldId id="2857" r:id="rId908"/>
    <p:sldId id="2860" r:id="rId909"/>
    <p:sldId id="2863" r:id="rId910"/>
    <p:sldId id="2866" r:id="rId911"/>
    <p:sldId id="2869" r:id="rId912"/>
    <p:sldId id="2872" r:id="rId913"/>
    <p:sldId id="2875" r:id="rId914"/>
    <p:sldId id="2878" r:id="rId915"/>
    <p:sldId id="2881" r:id="rId916"/>
    <p:sldId id="2884" r:id="rId917"/>
    <p:sldId id="2887" r:id="rId918"/>
    <p:sldId id="2890" r:id="rId919"/>
    <p:sldId id="2893" r:id="rId920"/>
    <p:sldId id="2896" r:id="rId921"/>
    <p:sldId id="2899" r:id="rId922"/>
    <p:sldId id="2902" r:id="rId923"/>
    <p:sldId id="2905" r:id="rId924"/>
    <p:sldId id="2908" r:id="rId925"/>
    <p:sldId id="2911" r:id="rId926"/>
    <p:sldId id="2914" r:id="rId927"/>
    <p:sldId id="2917" r:id="rId928"/>
    <p:sldId id="2920" r:id="rId929"/>
    <p:sldId id="2923" r:id="rId930"/>
    <p:sldId id="2926" r:id="rId931"/>
    <p:sldId id="2929" r:id="rId932"/>
    <p:sldId id="2932" r:id="rId933"/>
    <p:sldId id="2935" r:id="rId934"/>
    <p:sldId id="2938" r:id="rId935"/>
    <p:sldId id="2941" r:id="rId936"/>
    <p:sldId id="2944" r:id="rId937"/>
    <p:sldId id="2947" r:id="rId938"/>
    <p:sldId id="2950" r:id="rId939"/>
    <p:sldId id="2953" r:id="rId940"/>
    <p:sldId id="2956" r:id="rId941"/>
    <p:sldId id="2959" r:id="rId942"/>
    <p:sldId id="2962" r:id="rId943"/>
    <p:sldId id="2965" r:id="rId944"/>
    <p:sldId id="2968" r:id="rId945"/>
    <p:sldId id="2971" r:id="rId946"/>
    <p:sldId id="2974" r:id="rId947"/>
    <p:sldId id="2977" r:id="rId948"/>
    <p:sldId id="2980" r:id="rId949"/>
    <p:sldId id="2983" r:id="rId950"/>
    <p:sldId id="2986" r:id="rId951"/>
    <p:sldId id="2989" r:id="rId952"/>
    <p:sldId id="2992" r:id="rId953"/>
    <p:sldId id="2995" r:id="rId954"/>
    <p:sldId id="2998" r:id="rId955"/>
    <p:sldId id="3001" r:id="rId956"/>
    <p:sldId id="3004" r:id="rId957"/>
    <p:sldId id="3007" r:id="rId958"/>
    <p:sldId id="3010" r:id="rId959"/>
    <p:sldId id="3013" r:id="rId960"/>
    <p:sldId id="3016" r:id="rId961"/>
    <p:sldId id="3019" r:id="rId962"/>
    <p:sldId id="3022" r:id="rId963"/>
    <p:sldId id="3025" r:id="rId964"/>
    <p:sldId id="3028" r:id="rId965"/>
    <p:sldId id="3031" r:id="rId966"/>
    <p:sldId id="3034" r:id="rId967"/>
    <p:sldId id="3037" r:id="rId968"/>
    <p:sldId id="3040" r:id="rId969"/>
    <p:sldId id="3043" r:id="rId970"/>
    <p:sldId id="3046" r:id="rId971"/>
    <p:sldId id="3049" r:id="rId972"/>
    <p:sldId id="3052" r:id="rId973"/>
    <p:sldId id="3055" r:id="rId974"/>
    <p:sldId id="3058" r:id="rId975"/>
    <p:sldId id="3061" r:id="rId976"/>
    <p:sldId id="3064" r:id="rId977"/>
    <p:sldId id="3067" r:id="rId978"/>
    <p:sldId id="3070" r:id="rId979"/>
    <p:sldId id="3073" r:id="rId980"/>
    <p:sldId id="3076" r:id="rId981"/>
    <p:sldId id="3079" r:id="rId982"/>
    <p:sldId id="3082" r:id="rId983"/>
    <p:sldId id="3085" r:id="rId984"/>
    <p:sldId id="3088" r:id="rId985"/>
    <p:sldId id="3091" r:id="rId986"/>
    <p:sldId id="3094" r:id="rId987"/>
    <p:sldId id="3097" r:id="rId988"/>
    <p:sldId id="3100" r:id="rId989"/>
    <p:sldId id="3103" r:id="rId990"/>
    <p:sldId id="3106" r:id="rId991"/>
    <p:sldId id="3109" r:id="rId992"/>
    <p:sldId id="3112" r:id="rId993"/>
    <p:sldId id="3115" r:id="rId994"/>
  </p:sldIdLst>
  <p:sldSz cx="9144000" cy="6858000"/>
  <p:notesSz cx="6858000" cy="9144000"/>
  <p:custDataLst>
    <p:tags r:id="rId99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59.xml" /><Relationship Id="rId101" Type="http://schemas.openxmlformats.org/officeDocument/2006/relationships/slide" Target="slides/slide60.xml" /><Relationship Id="rId102" Type="http://schemas.openxmlformats.org/officeDocument/2006/relationships/slide" Target="slides/slide61.xml" /><Relationship Id="rId103" Type="http://schemas.openxmlformats.org/officeDocument/2006/relationships/slide" Target="slides/slide62.xml" /><Relationship Id="rId104" Type="http://schemas.openxmlformats.org/officeDocument/2006/relationships/slide" Target="slides/slide63.xml" /><Relationship Id="rId105" Type="http://schemas.openxmlformats.org/officeDocument/2006/relationships/slide" Target="slides/slide64.xml" /><Relationship Id="rId106" Type="http://schemas.openxmlformats.org/officeDocument/2006/relationships/slide" Target="slides/slide65.xml" /><Relationship Id="rId107" Type="http://schemas.openxmlformats.org/officeDocument/2006/relationships/slide" Target="slides/slide66.xml" /><Relationship Id="rId108" Type="http://schemas.openxmlformats.org/officeDocument/2006/relationships/slide" Target="slides/slide67.xml" /><Relationship Id="rId109" Type="http://schemas.openxmlformats.org/officeDocument/2006/relationships/slide" Target="slides/slide68.xml" /><Relationship Id="rId11" Type="http://schemas.openxmlformats.org/officeDocument/2006/relationships/slideMaster" Target="slideMasters/slideMaster11.xml" /><Relationship Id="rId110" Type="http://schemas.openxmlformats.org/officeDocument/2006/relationships/slide" Target="slides/slide69.xml" /><Relationship Id="rId111" Type="http://schemas.openxmlformats.org/officeDocument/2006/relationships/slide" Target="slides/slide70.xml" /><Relationship Id="rId112" Type="http://schemas.openxmlformats.org/officeDocument/2006/relationships/slide" Target="slides/slide71.xml" /><Relationship Id="rId113" Type="http://schemas.openxmlformats.org/officeDocument/2006/relationships/slide" Target="slides/slide72.xml" /><Relationship Id="rId114" Type="http://schemas.openxmlformats.org/officeDocument/2006/relationships/slide" Target="slides/slide73.xml" /><Relationship Id="rId115" Type="http://schemas.openxmlformats.org/officeDocument/2006/relationships/slide" Target="slides/slide74.xml" /><Relationship Id="rId116" Type="http://schemas.openxmlformats.org/officeDocument/2006/relationships/slide" Target="slides/slide75.xml" /><Relationship Id="rId117" Type="http://schemas.openxmlformats.org/officeDocument/2006/relationships/slide" Target="slides/slide76.xml" /><Relationship Id="rId118" Type="http://schemas.openxmlformats.org/officeDocument/2006/relationships/slide" Target="slides/slide77.xml" /><Relationship Id="rId119" Type="http://schemas.openxmlformats.org/officeDocument/2006/relationships/slide" Target="slides/slide78.xml" /><Relationship Id="rId12" Type="http://schemas.openxmlformats.org/officeDocument/2006/relationships/slideMaster" Target="slideMasters/slideMaster12.xml" /><Relationship Id="rId120" Type="http://schemas.openxmlformats.org/officeDocument/2006/relationships/slide" Target="slides/slide79.xml" /><Relationship Id="rId121" Type="http://schemas.openxmlformats.org/officeDocument/2006/relationships/slide" Target="slides/slide80.xml" /><Relationship Id="rId122" Type="http://schemas.openxmlformats.org/officeDocument/2006/relationships/slide" Target="slides/slide81.xml" /><Relationship Id="rId123" Type="http://schemas.openxmlformats.org/officeDocument/2006/relationships/slide" Target="slides/slide82.xml" /><Relationship Id="rId124" Type="http://schemas.openxmlformats.org/officeDocument/2006/relationships/slide" Target="slides/slide83.xml" /><Relationship Id="rId125" Type="http://schemas.openxmlformats.org/officeDocument/2006/relationships/slide" Target="slides/slide84.xml" /><Relationship Id="rId126" Type="http://schemas.openxmlformats.org/officeDocument/2006/relationships/slide" Target="slides/slide85.xml" /><Relationship Id="rId127" Type="http://schemas.openxmlformats.org/officeDocument/2006/relationships/slide" Target="slides/slide86.xml" /><Relationship Id="rId128" Type="http://schemas.openxmlformats.org/officeDocument/2006/relationships/slide" Target="slides/slide87.xml" /><Relationship Id="rId129" Type="http://schemas.openxmlformats.org/officeDocument/2006/relationships/slide" Target="slides/slide88.xml" /><Relationship Id="rId13" Type="http://schemas.openxmlformats.org/officeDocument/2006/relationships/slideMaster" Target="slideMasters/slideMaster13.xml" /><Relationship Id="rId130" Type="http://schemas.openxmlformats.org/officeDocument/2006/relationships/slide" Target="slides/slide89.xml" /><Relationship Id="rId131" Type="http://schemas.openxmlformats.org/officeDocument/2006/relationships/slide" Target="slides/slide90.xml" /><Relationship Id="rId132" Type="http://schemas.openxmlformats.org/officeDocument/2006/relationships/slide" Target="slides/slide91.xml" /><Relationship Id="rId133" Type="http://schemas.openxmlformats.org/officeDocument/2006/relationships/slide" Target="slides/slide92.xml" /><Relationship Id="rId134" Type="http://schemas.openxmlformats.org/officeDocument/2006/relationships/slide" Target="slides/slide93.xml" /><Relationship Id="rId135" Type="http://schemas.openxmlformats.org/officeDocument/2006/relationships/slide" Target="slides/slide94.xml" /><Relationship Id="rId136" Type="http://schemas.openxmlformats.org/officeDocument/2006/relationships/slide" Target="slides/slide95.xml" /><Relationship Id="rId137" Type="http://schemas.openxmlformats.org/officeDocument/2006/relationships/slide" Target="slides/slide96.xml" /><Relationship Id="rId138" Type="http://schemas.openxmlformats.org/officeDocument/2006/relationships/slide" Target="slides/slide97.xml" /><Relationship Id="rId139" Type="http://schemas.openxmlformats.org/officeDocument/2006/relationships/slide" Target="slides/slide98.xml" /><Relationship Id="rId14" Type="http://schemas.openxmlformats.org/officeDocument/2006/relationships/slideMaster" Target="slideMasters/slideMaster14.xml" /><Relationship Id="rId140" Type="http://schemas.openxmlformats.org/officeDocument/2006/relationships/slide" Target="slides/slide99.xml" /><Relationship Id="rId141" Type="http://schemas.openxmlformats.org/officeDocument/2006/relationships/slide" Target="slides/slide100.xml" /><Relationship Id="rId142" Type="http://schemas.openxmlformats.org/officeDocument/2006/relationships/slide" Target="slides/slide101.xml" /><Relationship Id="rId143" Type="http://schemas.openxmlformats.org/officeDocument/2006/relationships/slide" Target="slides/slide102.xml" /><Relationship Id="rId144" Type="http://schemas.openxmlformats.org/officeDocument/2006/relationships/slide" Target="slides/slide103.xml" /><Relationship Id="rId145" Type="http://schemas.openxmlformats.org/officeDocument/2006/relationships/slide" Target="slides/slide104.xml" /><Relationship Id="rId146" Type="http://schemas.openxmlformats.org/officeDocument/2006/relationships/slide" Target="slides/slide105.xml" /><Relationship Id="rId147" Type="http://schemas.openxmlformats.org/officeDocument/2006/relationships/slide" Target="slides/slide106.xml" /><Relationship Id="rId148" Type="http://schemas.openxmlformats.org/officeDocument/2006/relationships/slide" Target="slides/slide107.xml" /><Relationship Id="rId149" Type="http://schemas.openxmlformats.org/officeDocument/2006/relationships/slide" Target="slides/slide108.xml" /><Relationship Id="rId15" Type="http://schemas.openxmlformats.org/officeDocument/2006/relationships/slideMaster" Target="slideMasters/slideMaster15.xml" /><Relationship Id="rId150" Type="http://schemas.openxmlformats.org/officeDocument/2006/relationships/slide" Target="slides/slide109.xml" /><Relationship Id="rId151" Type="http://schemas.openxmlformats.org/officeDocument/2006/relationships/slide" Target="slides/slide110.xml" /><Relationship Id="rId152" Type="http://schemas.openxmlformats.org/officeDocument/2006/relationships/slide" Target="slides/slide111.xml" /><Relationship Id="rId153" Type="http://schemas.openxmlformats.org/officeDocument/2006/relationships/slide" Target="slides/slide112.xml" /><Relationship Id="rId154" Type="http://schemas.openxmlformats.org/officeDocument/2006/relationships/slide" Target="slides/slide113.xml" /><Relationship Id="rId155" Type="http://schemas.openxmlformats.org/officeDocument/2006/relationships/slide" Target="slides/slide114.xml" /><Relationship Id="rId156" Type="http://schemas.openxmlformats.org/officeDocument/2006/relationships/slide" Target="slides/slide115.xml" /><Relationship Id="rId157" Type="http://schemas.openxmlformats.org/officeDocument/2006/relationships/slide" Target="slides/slide116.xml" /><Relationship Id="rId158" Type="http://schemas.openxmlformats.org/officeDocument/2006/relationships/slide" Target="slides/slide117.xml" /><Relationship Id="rId159" Type="http://schemas.openxmlformats.org/officeDocument/2006/relationships/slide" Target="slides/slide118.xml" /><Relationship Id="rId16" Type="http://schemas.openxmlformats.org/officeDocument/2006/relationships/slideMaster" Target="slideMasters/slideMaster16.xml" /><Relationship Id="rId160" Type="http://schemas.openxmlformats.org/officeDocument/2006/relationships/slide" Target="slides/slide119.xml" /><Relationship Id="rId161" Type="http://schemas.openxmlformats.org/officeDocument/2006/relationships/slide" Target="slides/slide120.xml" /><Relationship Id="rId162" Type="http://schemas.openxmlformats.org/officeDocument/2006/relationships/slide" Target="slides/slide121.xml" /><Relationship Id="rId163" Type="http://schemas.openxmlformats.org/officeDocument/2006/relationships/slide" Target="slides/slide122.xml" /><Relationship Id="rId164" Type="http://schemas.openxmlformats.org/officeDocument/2006/relationships/slide" Target="slides/slide123.xml" /><Relationship Id="rId165" Type="http://schemas.openxmlformats.org/officeDocument/2006/relationships/slide" Target="slides/slide124.xml" /><Relationship Id="rId166" Type="http://schemas.openxmlformats.org/officeDocument/2006/relationships/slide" Target="slides/slide125.xml" /><Relationship Id="rId167" Type="http://schemas.openxmlformats.org/officeDocument/2006/relationships/slide" Target="slides/slide126.xml" /><Relationship Id="rId168" Type="http://schemas.openxmlformats.org/officeDocument/2006/relationships/slide" Target="slides/slide127.xml" /><Relationship Id="rId169" Type="http://schemas.openxmlformats.org/officeDocument/2006/relationships/slide" Target="slides/slide128.xml" /><Relationship Id="rId17" Type="http://schemas.openxmlformats.org/officeDocument/2006/relationships/slideMaster" Target="slideMasters/slideMaster17.xml" /><Relationship Id="rId170" Type="http://schemas.openxmlformats.org/officeDocument/2006/relationships/slide" Target="slides/slide129.xml" /><Relationship Id="rId171" Type="http://schemas.openxmlformats.org/officeDocument/2006/relationships/slide" Target="slides/slide130.xml" /><Relationship Id="rId172" Type="http://schemas.openxmlformats.org/officeDocument/2006/relationships/slide" Target="slides/slide131.xml" /><Relationship Id="rId173" Type="http://schemas.openxmlformats.org/officeDocument/2006/relationships/slide" Target="slides/slide132.xml" /><Relationship Id="rId174" Type="http://schemas.openxmlformats.org/officeDocument/2006/relationships/slide" Target="slides/slide133.xml" /><Relationship Id="rId175" Type="http://schemas.openxmlformats.org/officeDocument/2006/relationships/slide" Target="slides/slide134.xml" /><Relationship Id="rId176" Type="http://schemas.openxmlformats.org/officeDocument/2006/relationships/slide" Target="slides/slide135.xml" /><Relationship Id="rId177" Type="http://schemas.openxmlformats.org/officeDocument/2006/relationships/slide" Target="slides/slide136.xml" /><Relationship Id="rId178" Type="http://schemas.openxmlformats.org/officeDocument/2006/relationships/slide" Target="slides/slide137.xml" /><Relationship Id="rId179" Type="http://schemas.openxmlformats.org/officeDocument/2006/relationships/slide" Target="slides/slide138.xml" /><Relationship Id="rId18" Type="http://schemas.openxmlformats.org/officeDocument/2006/relationships/slideMaster" Target="slideMasters/slideMaster18.xml" /><Relationship Id="rId180" Type="http://schemas.openxmlformats.org/officeDocument/2006/relationships/slide" Target="slides/slide139.xml" /><Relationship Id="rId181" Type="http://schemas.openxmlformats.org/officeDocument/2006/relationships/slide" Target="slides/slide140.xml" /><Relationship Id="rId182" Type="http://schemas.openxmlformats.org/officeDocument/2006/relationships/slide" Target="slides/slide141.xml" /><Relationship Id="rId183" Type="http://schemas.openxmlformats.org/officeDocument/2006/relationships/slide" Target="slides/slide142.xml" /><Relationship Id="rId184" Type="http://schemas.openxmlformats.org/officeDocument/2006/relationships/slide" Target="slides/slide143.xml" /><Relationship Id="rId185" Type="http://schemas.openxmlformats.org/officeDocument/2006/relationships/slide" Target="slides/slide144.xml" /><Relationship Id="rId186" Type="http://schemas.openxmlformats.org/officeDocument/2006/relationships/slide" Target="slides/slide145.xml" /><Relationship Id="rId187" Type="http://schemas.openxmlformats.org/officeDocument/2006/relationships/slide" Target="slides/slide146.xml" /><Relationship Id="rId188" Type="http://schemas.openxmlformats.org/officeDocument/2006/relationships/slide" Target="slides/slide147.xml" /><Relationship Id="rId189" Type="http://schemas.openxmlformats.org/officeDocument/2006/relationships/slide" Target="slides/slide148.xml" /><Relationship Id="rId19" Type="http://schemas.openxmlformats.org/officeDocument/2006/relationships/slideMaster" Target="slideMasters/slideMaster19.xml" /><Relationship Id="rId190" Type="http://schemas.openxmlformats.org/officeDocument/2006/relationships/slide" Target="slides/slide149.xml" /><Relationship Id="rId191" Type="http://schemas.openxmlformats.org/officeDocument/2006/relationships/slide" Target="slides/slide150.xml" /><Relationship Id="rId192" Type="http://schemas.openxmlformats.org/officeDocument/2006/relationships/slide" Target="slides/slide151.xml" /><Relationship Id="rId193" Type="http://schemas.openxmlformats.org/officeDocument/2006/relationships/slide" Target="slides/slide152.xml" /><Relationship Id="rId194" Type="http://schemas.openxmlformats.org/officeDocument/2006/relationships/slide" Target="slides/slide153.xml" /><Relationship Id="rId195" Type="http://schemas.openxmlformats.org/officeDocument/2006/relationships/slide" Target="slides/slide154.xml" /><Relationship Id="rId196" Type="http://schemas.openxmlformats.org/officeDocument/2006/relationships/slide" Target="slides/slide155.xml" /><Relationship Id="rId197" Type="http://schemas.openxmlformats.org/officeDocument/2006/relationships/slide" Target="slides/slide156.xml" /><Relationship Id="rId198" Type="http://schemas.openxmlformats.org/officeDocument/2006/relationships/slide" Target="slides/slide157.xml" /><Relationship Id="rId199" Type="http://schemas.openxmlformats.org/officeDocument/2006/relationships/slide" Target="slides/slide158.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159.xml" /><Relationship Id="rId201" Type="http://schemas.openxmlformats.org/officeDocument/2006/relationships/slide" Target="slides/slide160.xml" /><Relationship Id="rId202" Type="http://schemas.openxmlformats.org/officeDocument/2006/relationships/slide" Target="slides/slide161.xml" /><Relationship Id="rId203" Type="http://schemas.openxmlformats.org/officeDocument/2006/relationships/slide" Target="slides/slide162.xml" /><Relationship Id="rId204" Type="http://schemas.openxmlformats.org/officeDocument/2006/relationships/slide" Target="slides/slide163.xml" /><Relationship Id="rId205" Type="http://schemas.openxmlformats.org/officeDocument/2006/relationships/slide" Target="slides/slide164.xml" /><Relationship Id="rId206" Type="http://schemas.openxmlformats.org/officeDocument/2006/relationships/slide" Target="slides/slide165.xml" /><Relationship Id="rId207" Type="http://schemas.openxmlformats.org/officeDocument/2006/relationships/slide" Target="slides/slide166.xml" /><Relationship Id="rId208" Type="http://schemas.openxmlformats.org/officeDocument/2006/relationships/slide" Target="slides/slide167.xml" /><Relationship Id="rId209" Type="http://schemas.openxmlformats.org/officeDocument/2006/relationships/slide" Target="slides/slide168.xml" /><Relationship Id="rId21" Type="http://schemas.openxmlformats.org/officeDocument/2006/relationships/slideMaster" Target="slideMasters/slideMaster21.xml" /><Relationship Id="rId210" Type="http://schemas.openxmlformats.org/officeDocument/2006/relationships/slide" Target="slides/slide169.xml" /><Relationship Id="rId211" Type="http://schemas.openxmlformats.org/officeDocument/2006/relationships/slide" Target="slides/slide170.xml" /><Relationship Id="rId212" Type="http://schemas.openxmlformats.org/officeDocument/2006/relationships/slide" Target="slides/slide171.xml" /><Relationship Id="rId213" Type="http://schemas.openxmlformats.org/officeDocument/2006/relationships/slide" Target="slides/slide172.xml" /><Relationship Id="rId214" Type="http://schemas.openxmlformats.org/officeDocument/2006/relationships/slide" Target="slides/slide173.xml" /><Relationship Id="rId215" Type="http://schemas.openxmlformats.org/officeDocument/2006/relationships/slide" Target="slides/slide174.xml" /><Relationship Id="rId216" Type="http://schemas.openxmlformats.org/officeDocument/2006/relationships/slide" Target="slides/slide175.xml" /><Relationship Id="rId217" Type="http://schemas.openxmlformats.org/officeDocument/2006/relationships/slide" Target="slides/slide176.xml" /><Relationship Id="rId218" Type="http://schemas.openxmlformats.org/officeDocument/2006/relationships/slide" Target="slides/slide177.xml" /><Relationship Id="rId219" Type="http://schemas.openxmlformats.org/officeDocument/2006/relationships/slide" Target="slides/slide178.xml" /><Relationship Id="rId22" Type="http://schemas.openxmlformats.org/officeDocument/2006/relationships/slideMaster" Target="slideMasters/slideMaster22.xml" /><Relationship Id="rId220" Type="http://schemas.openxmlformats.org/officeDocument/2006/relationships/slide" Target="slides/slide179.xml" /><Relationship Id="rId221" Type="http://schemas.openxmlformats.org/officeDocument/2006/relationships/slide" Target="slides/slide180.xml" /><Relationship Id="rId222" Type="http://schemas.openxmlformats.org/officeDocument/2006/relationships/slide" Target="slides/slide181.xml" /><Relationship Id="rId223" Type="http://schemas.openxmlformats.org/officeDocument/2006/relationships/slide" Target="slides/slide182.xml" /><Relationship Id="rId224" Type="http://schemas.openxmlformats.org/officeDocument/2006/relationships/slide" Target="slides/slide183.xml" /><Relationship Id="rId225" Type="http://schemas.openxmlformats.org/officeDocument/2006/relationships/slide" Target="slides/slide184.xml" /><Relationship Id="rId226" Type="http://schemas.openxmlformats.org/officeDocument/2006/relationships/slide" Target="slides/slide185.xml" /><Relationship Id="rId227" Type="http://schemas.openxmlformats.org/officeDocument/2006/relationships/slide" Target="slides/slide186.xml" /><Relationship Id="rId228" Type="http://schemas.openxmlformats.org/officeDocument/2006/relationships/slide" Target="slides/slide187.xml" /><Relationship Id="rId229" Type="http://schemas.openxmlformats.org/officeDocument/2006/relationships/slide" Target="slides/slide188.xml" /><Relationship Id="rId23" Type="http://schemas.openxmlformats.org/officeDocument/2006/relationships/slideMaster" Target="slideMasters/slideMaster23.xml" /><Relationship Id="rId230" Type="http://schemas.openxmlformats.org/officeDocument/2006/relationships/slide" Target="slides/slide189.xml" /><Relationship Id="rId231" Type="http://schemas.openxmlformats.org/officeDocument/2006/relationships/slide" Target="slides/slide190.xml" /><Relationship Id="rId232" Type="http://schemas.openxmlformats.org/officeDocument/2006/relationships/slide" Target="slides/slide191.xml" /><Relationship Id="rId233" Type="http://schemas.openxmlformats.org/officeDocument/2006/relationships/slide" Target="slides/slide192.xml" /><Relationship Id="rId234" Type="http://schemas.openxmlformats.org/officeDocument/2006/relationships/slide" Target="slides/slide193.xml" /><Relationship Id="rId235" Type="http://schemas.openxmlformats.org/officeDocument/2006/relationships/slide" Target="slides/slide194.xml" /><Relationship Id="rId236" Type="http://schemas.openxmlformats.org/officeDocument/2006/relationships/slide" Target="slides/slide195.xml" /><Relationship Id="rId237" Type="http://schemas.openxmlformats.org/officeDocument/2006/relationships/slide" Target="slides/slide196.xml" /><Relationship Id="rId238" Type="http://schemas.openxmlformats.org/officeDocument/2006/relationships/slide" Target="slides/slide197.xml" /><Relationship Id="rId239" Type="http://schemas.openxmlformats.org/officeDocument/2006/relationships/slide" Target="slides/slide198.xml" /><Relationship Id="rId24" Type="http://schemas.openxmlformats.org/officeDocument/2006/relationships/slideMaster" Target="slideMasters/slideMaster24.xml" /><Relationship Id="rId240" Type="http://schemas.openxmlformats.org/officeDocument/2006/relationships/slide" Target="slides/slide199.xml" /><Relationship Id="rId241" Type="http://schemas.openxmlformats.org/officeDocument/2006/relationships/slide" Target="slides/slide200.xml" /><Relationship Id="rId242" Type="http://schemas.openxmlformats.org/officeDocument/2006/relationships/slide" Target="slides/slide201.xml" /><Relationship Id="rId243" Type="http://schemas.openxmlformats.org/officeDocument/2006/relationships/slide" Target="slides/slide202.xml" /><Relationship Id="rId244" Type="http://schemas.openxmlformats.org/officeDocument/2006/relationships/slide" Target="slides/slide203.xml" /><Relationship Id="rId245" Type="http://schemas.openxmlformats.org/officeDocument/2006/relationships/slide" Target="slides/slide204.xml" /><Relationship Id="rId246" Type="http://schemas.openxmlformats.org/officeDocument/2006/relationships/slide" Target="slides/slide205.xml" /><Relationship Id="rId247" Type="http://schemas.openxmlformats.org/officeDocument/2006/relationships/slide" Target="slides/slide206.xml" /><Relationship Id="rId248" Type="http://schemas.openxmlformats.org/officeDocument/2006/relationships/slide" Target="slides/slide207.xml" /><Relationship Id="rId249" Type="http://schemas.openxmlformats.org/officeDocument/2006/relationships/slide" Target="slides/slide208.xml" /><Relationship Id="rId25" Type="http://schemas.openxmlformats.org/officeDocument/2006/relationships/slideMaster" Target="slideMasters/slideMaster25.xml" /><Relationship Id="rId250" Type="http://schemas.openxmlformats.org/officeDocument/2006/relationships/slide" Target="slides/slide209.xml" /><Relationship Id="rId251" Type="http://schemas.openxmlformats.org/officeDocument/2006/relationships/slide" Target="slides/slide210.xml" /><Relationship Id="rId252" Type="http://schemas.openxmlformats.org/officeDocument/2006/relationships/slide" Target="slides/slide211.xml" /><Relationship Id="rId253" Type="http://schemas.openxmlformats.org/officeDocument/2006/relationships/slide" Target="slides/slide212.xml" /><Relationship Id="rId254" Type="http://schemas.openxmlformats.org/officeDocument/2006/relationships/slide" Target="slides/slide213.xml" /><Relationship Id="rId255" Type="http://schemas.openxmlformats.org/officeDocument/2006/relationships/slide" Target="slides/slide214.xml" /><Relationship Id="rId256" Type="http://schemas.openxmlformats.org/officeDocument/2006/relationships/slide" Target="slides/slide215.xml" /><Relationship Id="rId257" Type="http://schemas.openxmlformats.org/officeDocument/2006/relationships/slide" Target="slides/slide216.xml" /><Relationship Id="rId258" Type="http://schemas.openxmlformats.org/officeDocument/2006/relationships/slide" Target="slides/slide217.xml" /><Relationship Id="rId259" Type="http://schemas.openxmlformats.org/officeDocument/2006/relationships/slide" Target="slides/slide218.xml" /><Relationship Id="rId26" Type="http://schemas.openxmlformats.org/officeDocument/2006/relationships/slideMaster" Target="slideMasters/slideMaster26.xml" /><Relationship Id="rId260" Type="http://schemas.openxmlformats.org/officeDocument/2006/relationships/slide" Target="slides/slide219.xml" /><Relationship Id="rId261" Type="http://schemas.openxmlformats.org/officeDocument/2006/relationships/slide" Target="slides/slide220.xml" /><Relationship Id="rId262" Type="http://schemas.openxmlformats.org/officeDocument/2006/relationships/slide" Target="slides/slide221.xml" /><Relationship Id="rId263" Type="http://schemas.openxmlformats.org/officeDocument/2006/relationships/slide" Target="slides/slide222.xml" /><Relationship Id="rId264" Type="http://schemas.openxmlformats.org/officeDocument/2006/relationships/slide" Target="slides/slide223.xml" /><Relationship Id="rId265" Type="http://schemas.openxmlformats.org/officeDocument/2006/relationships/slide" Target="slides/slide224.xml" /><Relationship Id="rId266" Type="http://schemas.openxmlformats.org/officeDocument/2006/relationships/slide" Target="slides/slide225.xml" /><Relationship Id="rId267" Type="http://schemas.openxmlformats.org/officeDocument/2006/relationships/slide" Target="slides/slide226.xml" /><Relationship Id="rId268" Type="http://schemas.openxmlformats.org/officeDocument/2006/relationships/slide" Target="slides/slide227.xml" /><Relationship Id="rId269" Type="http://schemas.openxmlformats.org/officeDocument/2006/relationships/slide" Target="slides/slide228.xml" /><Relationship Id="rId27" Type="http://schemas.openxmlformats.org/officeDocument/2006/relationships/slideMaster" Target="slideMasters/slideMaster27.xml" /><Relationship Id="rId270" Type="http://schemas.openxmlformats.org/officeDocument/2006/relationships/slide" Target="slides/slide229.xml" /><Relationship Id="rId271" Type="http://schemas.openxmlformats.org/officeDocument/2006/relationships/slide" Target="slides/slide230.xml" /><Relationship Id="rId272" Type="http://schemas.openxmlformats.org/officeDocument/2006/relationships/slide" Target="slides/slide231.xml" /><Relationship Id="rId273" Type="http://schemas.openxmlformats.org/officeDocument/2006/relationships/slide" Target="slides/slide232.xml" /><Relationship Id="rId274" Type="http://schemas.openxmlformats.org/officeDocument/2006/relationships/slide" Target="slides/slide233.xml" /><Relationship Id="rId275" Type="http://schemas.openxmlformats.org/officeDocument/2006/relationships/slide" Target="slides/slide234.xml" /><Relationship Id="rId276" Type="http://schemas.openxmlformats.org/officeDocument/2006/relationships/slide" Target="slides/slide235.xml" /><Relationship Id="rId277" Type="http://schemas.openxmlformats.org/officeDocument/2006/relationships/slide" Target="slides/slide236.xml" /><Relationship Id="rId278" Type="http://schemas.openxmlformats.org/officeDocument/2006/relationships/slide" Target="slides/slide237.xml" /><Relationship Id="rId279" Type="http://schemas.openxmlformats.org/officeDocument/2006/relationships/slide" Target="slides/slide238.xml" /><Relationship Id="rId28" Type="http://schemas.openxmlformats.org/officeDocument/2006/relationships/slideMaster" Target="slideMasters/slideMaster28.xml" /><Relationship Id="rId280" Type="http://schemas.openxmlformats.org/officeDocument/2006/relationships/slide" Target="slides/slide239.xml" /><Relationship Id="rId281" Type="http://schemas.openxmlformats.org/officeDocument/2006/relationships/slide" Target="slides/slide240.xml" /><Relationship Id="rId282" Type="http://schemas.openxmlformats.org/officeDocument/2006/relationships/slide" Target="slides/slide241.xml" /><Relationship Id="rId283" Type="http://schemas.openxmlformats.org/officeDocument/2006/relationships/slide" Target="slides/slide242.xml" /><Relationship Id="rId284" Type="http://schemas.openxmlformats.org/officeDocument/2006/relationships/slide" Target="slides/slide243.xml" /><Relationship Id="rId285" Type="http://schemas.openxmlformats.org/officeDocument/2006/relationships/slide" Target="slides/slide244.xml" /><Relationship Id="rId286" Type="http://schemas.openxmlformats.org/officeDocument/2006/relationships/slide" Target="slides/slide245.xml" /><Relationship Id="rId287" Type="http://schemas.openxmlformats.org/officeDocument/2006/relationships/slide" Target="slides/slide246.xml" /><Relationship Id="rId288" Type="http://schemas.openxmlformats.org/officeDocument/2006/relationships/slide" Target="slides/slide247.xml" /><Relationship Id="rId289" Type="http://schemas.openxmlformats.org/officeDocument/2006/relationships/slide" Target="slides/slide248.xml" /><Relationship Id="rId29" Type="http://schemas.openxmlformats.org/officeDocument/2006/relationships/slideMaster" Target="slideMasters/slideMaster29.xml" /><Relationship Id="rId290" Type="http://schemas.openxmlformats.org/officeDocument/2006/relationships/slide" Target="slides/slide249.xml" /><Relationship Id="rId291" Type="http://schemas.openxmlformats.org/officeDocument/2006/relationships/slide" Target="slides/slide250.xml" /><Relationship Id="rId292" Type="http://schemas.openxmlformats.org/officeDocument/2006/relationships/slide" Target="slides/slide251.xml" /><Relationship Id="rId293" Type="http://schemas.openxmlformats.org/officeDocument/2006/relationships/slide" Target="slides/slide252.xml" /><Relationship Id="rId294" Type="http://schemas.openxmlformats.org/officeDocument/2006/relationships/slide" Target="slides/slide253.xml" /><Relationship Id="rId295" Type="http://schemas.openxmlformats.org/officeDocument/2006/relationships/slide" Target="slides/slide254.xml" /><Relationship Id="rId296" Type="http://schemas.openxmlformats.org/officeDocument/2006/relationships/slide" Target="slides/slide255.xml" /><Relationship Id="rId297" Type="http://schemas.openxmlformats.org/officeDocument/2006/relationships/slide" Target="slides/slide256.xml" /><Relationship Id="rId298" Type="http://schemas.openxmlformats.org/officeDocument/2006/relationships/slide" Target="slides/slide257.xml" /><Relationship Id="rId299" Type="http://schemas.openxmlformats.org/officeDocument/2006/relationships/slide" Target="slides/slide258.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slide" Target="slides/slide259.xml" /><Relationship Id="rId301" Type="http://schemas.openxmlformats.org/officeDocument/2006/relationships/slide" Target="slides/slide260.xml" /><Relationship Id="rId302" Type="http://schemas.openxmlformats.org/officeDocument/2006/relationships/slide" Target="slides/slide261.xml" /><Relationship Id="rId303" Type="http://schemas.openxmlformats.org/officeDocument/2006/relationships/slide" Target="slides/slide262.xml" /><Relationship Id="rId304" Type="http://schemas.openxmlformats.org/officeDocument/2006/relationships/slide" Target="slides/slide263.xml" /><Relationship Id="rId305" Type="http://schemas.openxmlformats.org/officeDocument/2006/relationships/slide" Target="slides/slide264.xml" /><Relationship Id="rId306" Type="http://schemas.openxmlformats.org/officeDocument/2006/relationships/slide" Target="slides/slide265.xml" /><Relationship Id="rId307" Type="http://schemas.openxmlformats.org/officeDocument/2006/relationships/slide" Target="slides/slide266.xml" /><Relationship Id="rId308" Type="http://schemas.openxmlformats.org/officeDocument/2006/relationships/slide" Target="slides/slide267.xml" /><Relationship Id="rId309" Type="http://schemas.openxmlformats.org/officeDocument/2006/relationships/slide" Target="slides/slide268.xml" /><Relationship Id="rId31" Type="http://schemas.openxmlformats.org/officeDocument/2006/relationships/slideMaster" Target="slideMasters/slideMaster31.xml" /><Relationship Id="rId310" Type="http://schemas.openxmlformats.org/officeDocument/2006/relationships/slide" Target="slides/slide269.xml" /><Relationship Id="rId311" Type="http://schemas.openxmlformats.org/officeDocument/2006/relationships/slide" Target="slides/slide270.xml" /><Relationship Id="rId312" Type="http://schemas.openxmlformats.org/officeDocument/2006/relationships/slide" Target="slides/slide271.xml" /><Relationship Id="rId313" Type="http://schemas.openxmlformats.org/officeDocument/2006/relationships/slide" Target="slides/slide272.xml" /><Relationship Id="rId314" Type="http://schemas.openxmlformats.org/officeDocument/2006/relationships/slide" Target="slides/slide273.xml" /><Relationship Id="rId315" Type="http://schemas.openxmlformats.org/officeDocument/2006/relationships/slide" Target="slides/slide274.xml" /><Relationship Id="rId316" Type="http://schemas.openxmlformats.org/officeDocument/2006/relationships/slide" Target="slides/slide275.xml" /><Relationship Id="rId317" Type="http://schemas.openxmlformats.org/officeDocument/2006/relationships/slide" Target="slides/slide276.xml" /><Relationship Id="rId318" Type="http://schemas.openxmlformats.org/officeDocument/2006/relationships/slide" Target="slides/slide277.xml" /><Relationship Id="rId319" Type="http://schemas.openxmlformats.org/officeDocument/2006/relationships/slide" Target="slides/slide278.xml" /><Relationship Id="rId32" Type="http://schemas.openxmlformats.org/officeDocument/2006/relationships/slideMaster" Target="slideMasters/slideMaster32.xml" /><Relationship Id="rId320" Type="http://schemas.openxmlformats.org/officeDocument/2006/relationships/slide" Target="slides/slide279.xml" /><Relationship Id="rId321" Type="http://schemas.openxmlformats.org/officeDocument/2006/relationships/slide" Target="slides/slide280.xml" /><Relationship Id="rId322" Type="http://schemas.openxmlformats.org/officeDocument/2006/relationships/slide" Target="slides/slide281.xml" /><Relationship Id="rId323" Type="http://schemas.openxmlformats.org/officeDocument/2006/relationships/slide" Target="slides/slide282.xml" /><Relationship Id="rId324" Type="http://schemas.openxmlformats.org/officeDocument/2006/relationships/slide" Target="slides/slide283.xml" /><Relationship Id="rId325" Type="http://schemas.openxmlformats.org/officeDocument/2006/relationships/slide" Target="slides/slide284.xml" /><Relationship Id="rId326" Type="http://schemas.openxmlformats.org/officeDocument/2006/relationships/slide" Target="slides/slide285.xml" /><Relationship Id="rId327" Type="http://schemas.openxmlformats.org/officeDocument/2006/relationships/slide" Target="slides/slide286.xml" /><Relationship Id="rId328" Type="http://schemas.openxmlformats.org/officeDocument/2006/relationships/slide" Target="slides/slide287.xml" /><Relationship Id="rId329" Type="http://schemas.openxmlformats.org/officeDocument/2006/relationships/slide" Target="slides/slide288.xml" /><Relationship Id="rId33" Type="http://schemas.openxmlformats.org/officeDocument/2006/relationships/slideMaster" Target="slideMasters/slideMaster33.xml" /><Relationship Id="rId330" Type="http://schemas.openxmlformats.org/officeDocument/2006/relationships/slide" Target="slides/slide289.xml" /><Relationship Id="rId331" Type="http://schemas.openxmlformats.org/officeDocument/2006/relationships/slide" Target="slides/slide290.xml" /><Relationship Id="rId332" Type="http://schemas.openxmlformats.org/officeDocument/2006/relationships/slide" Target="slides/slide291.xml" /><Relationship Id="rId333" Type="http://schemas.openxmlformats.org/officeDocument/2006/relationships/slide" Target="slides/slide292.xml" /><Relationship Id="rId334" Type="http://schemas.openxmlformats.org/officeDocument/2006/relationships/slide" Target="slides/slide293.xml" /><Relationship Id="rId335" Type="http://schemas.openxmlformats.org/officeDocument/2006/relationships/slide" Target="slides/slide294.xml" /><Relationship Id="rId336" Type="http://schemas.openxmlformats.org/officeDocument/2006/relationships/slide" Target="slides/slide295.xml" /><Relationship Id="rId337" Type="http://schemas.openxmlformats.org/officeDocument/2006/relationships/slide" Target="slides/slide296.xml" /><Relationship Id="rId338" Type="http://schemas.openxmlformats.org/officeDocument/2006/relationships/slide" Target="slides/slide297.xml" /><Relationship Id="rId339" Type="http://schemas.openxmlformats.org/officeDocument/2006/relationships/slide" Target="slides/slide298.xml" /><Relationship Id="rId34" Type="http://schemas.openxmlformats.org/officeDocument/2006/relationships/slideMaster" Target="slideMasters/slideMaster34.xml" /><Relationship Id="rId340" Type="http://schemas.openxmlformats.org/officeDocument/2006/relationships/slide" Target="slides/slide299.xml" /><Relationship Id="rId341" Type="http://schemas.openxmlformats.org/officeDocument/2006/relationships/slide" Target="slides/slide300.xml" /><Relationship Id="rId342" Type="http://schemas.openxmlformats.org/officeDocument/2006/relationships/slide" Target="slides/slide301.xml" /><Relationship Id="rId343" Type="http://schemas.openxmlformats.org/officeDocument/2006/relationships/slide" Target="slides/slide302.xml" /><Relationship Id="rId344" Type="http://schemas.openxmlformats.org/officeDocument/2006/relationships/slide" Target="slides/slide303.xml" /><Relationship Id="rId345" Type="http://schemas.openxmlformats.org/officeDocument/2006/relationships/slide" Target="slides/slide304.xml" /><Relationship Id="rId346" Type="http://schemas.openxmlformats.org/officeDocument/2006/relationships/slide" Target="slides/slide305.xml" /><Relationship Id="rId347" Type="http://schemas.openxmlformats.org/officeDocument/2006/relationships/slide" Target="slides/slide306.xml" /><Relationship Id="rId348" Type="http://schemas.openxmlformats.org/officeDocument/2006/relationships/slide" Target="slides/slide307.xml" /><Relationship Id="rId349" Type="http://schemas.openxmlformats.org/officeDocument/2006/relationships/slide" Target="slides/slide308.xml" /><Relationship Id="rId35" Type="http://schemas.openxmlformats.org/officeDocument/2006/relationships/slideMaster" Target="slideMasters/slideMaster35.xml" /><Relationship Id="rId350" Type="http://schemas.openxmlformats.org/officeDocument/2006/relationships/slide" Target="slides/slide309.xml" /><Relationship Id="rId351" Type="http://schemas.openxmlformats.org/officeDocument/2006/relationships/slide" Target="slides/slide310.xml" /><Relationship Id="rId352" Type="http://schemas.openxmlformats.org/officeDocument/2006/relationships/slide" Target="slides/slide311.xml" /><Relationship Id="rId353" Type="http://schemas.openxmlformats.org/officeDocument/2006/relationships/slide" Target="slides/slide312.xml" /><Relationship Id="rId354" Type="http://schemas.openxmlformats.org/officeDocument/2006/relationships/slide" Target="slides/slide313.xml" /><Relationship Id="rId355" Type="http://schemas.openxmlformats.org/officeDocument/2006/relationships/slide" Target="slides/slide314.xml" /><Relationship Id="rId356" Type="http://schemas.openxmlformats.org/officeDocument/2006/relationships/slide" Target="slides/slide315.xml" /><Relationship Id="rId357" Type="http://schemas.openxmlformats.org/officeDocument/2006/relationships/slide" Target="slides/slide316.xml" /><Relationship Id="rId358" Type="http://schemas.openxmlformats.org/officeDocument/2006/relationships/slide" Target="slides/slide317.xml" /><Relationship Id="rId359" Type="http://schemas.openxmlformats.org/officeDocument/2006/relationships/slide" Target="slides/slide318.xml" /><Relationship Id="rId36" Type="http://schemas.openxmlformats.org/officeDocument/2006/relationships/slideMaster" Target="slideMasters/slideMaster36.xml" /><Relationship Id="rId360" Type="http://schemas.openxmlformats.org/officeDocument/2006/relationships/slide" Target="slides/slide319.xml" /><Relationship Id="rId361" Type="http://schemas.openxmlformats.org/officeDocument/2006/relationships/slide" Target="slides/slide320.xml" /><Relationship Id="rId362" Type="http://schemas.openxmlformats.org/officeDocument/2006/relationships/slide" Target="slides/slide321.xml" /><Relationship Id="rId363" Type="http://schemas.openxmlformats.org/officeDocument/2006/relationships/slide" Target="slides/slide322.xml" /><Relationship Id="rId364" Type="http://schemas.openxmlformats.org/officeDocument/2006/relationships/slide" Target="slides/slide323.xml" /><Relationship Id="rId365" Type="http://schemas.openxmlformats.org/officeDocument/2006/relationships/slide" Target="slides/slide324.xml" /><Relationship Id="rId366" Type="http://schemas.openxmlformats.org/officeDocument/2006/relationships/slide" Target="slides/slide325.xml" /><Relationship Id="rId367" Type="http://schemas.openxmlformats.org/officeDocument/2006/relationships/slide" Target="slides/slide326.xml" /><Relationship Id="rId368" Type="http://schemas.openxmlformats.org/officeDocument/2006/relationships/slide" Target="slides/slide327.xml" /><Relationship Id="rId369" Type="http://schemas.openxmlformats.org/officeDocument/2006/relationships/slide" Target="slides/slide328.xml" /><Relationship Id="rId37" Type="http://schemas.openxmlformats.org/officeDocument/2006/relationships/slideMaster" Target="slideMasters/slideMaster37.xml" /><Relationship Id="rId370" Type="http://schemas.openxmlformats.org/officeDocument/2006/relationships/slide" Target="slides/slide329.xml" /><Relationship Id="rId371" Type="http://schemas.openxmlformats.org/officeDocument/2006/relationships/slide" Target="slides/slide330.xml" /><Relationship Id="rId372" Type="http://schemas.openxmlformats.org/officeDocument/2006/relationships/slide" Target="slides/slide331.xml" /><Relationship Id="rId373" Type="http://schemas.openxmlformats.org/officeDocument/2006/relationships/slide" Target="slides/slide332.xml" /><Relationship Id="rId374" Type="http://schemas.openxmlformats.org/officeDocument/2006/relationships/slide" Target="slides/slide333.xml" /><Relationship Id="rId375" Type="http://schemas.openxmlformats.org/officeDocument/2006/relationships/slide" Target="slides/slide334.xml" /><Relationship Id="rId376" Type="http://schemas.openxmlformats.org/officeDocument/2006/relationships/slide" Target="slides/slide335.xml" /><Relationship Id="rId377" Type="http://schemas.openxmlformats.org/officeDocument/2006/relationships/slide" Target="slides/slide336.xml" /><Relationship Id="rId378" Type="http://schemas.openxmlformats.org/officeDocument/2006/relationships/slide" Target="slides/slide337.xml" /><Relationship Id="rId379" Type="http://schemas.openxmlformats.org/officeDocument/2006/relationships/slide" Target="slides/slide338.xml" /><Relationship Id="rId38" Type="http://schemas.openxmlformats.org/officeDocument/2006/relationships/slideMaster" Target="slideMasters/slideMaster38.xml" /><Relationship Id="rId380" Type="http://schemas.openxmlformats.org/officeDocument/2006/relationships/slide" Target="slides/slide339.xml" /><Relationship Id="rId381" Type="http://schemas.openxmlformats.org/officeDocument/2006/relationships/slide" Target="slides/slide340.xml" /><Relationship Id="rId382" Type="http://schemas.openxmlformats.org/officeDocument/2006/relationships/slide" Target="slides/slide341.xml" /><Relationship Id="rId383" Type="http://schemas.openxmlformats.org/officeDocument/2006/relationships/slide" Target="slides/slide342.xml" /><Relationship Id="rId384" Type="http://schemas.openxmlformats.org/officeDocument/2006/relationships/slide" Target="slides/slide343.xml" /><Relationship Id="rId385" Type="http://schemas.openxmlformats.org/officeDocument/2006/relationships/slide" Target="slides/slide344.xml" /><Relationship Id="rId386" Type="http://schemas.openxmlformats.org/officeDocument/2006/relationships/slide" Target="slides/slide345.xml" /><Relationship Id="rId387" Type="http://schemas.openxmlformats.org/officeDocument/2006/relationships/slide" Target="slides/slide346.xml" /><Relationship Id="rId388" Type="http://schemas.openxmlformats.org/officeDocument/2006/relationships/slide" Target="slides/slide347.xml" /><Relationship Id="rId389" Type="http://schemas.openxmlformats.org/officeDocument/2006/relationships/slide" Target="slides/slide348.xml" /><Relationship Id="rId39" Type="http://schemas.openxmlformats.org/officeDocument/2006/relationships/slideMaster" Target="slideMasters/slideMaster39.xml" /><Relationship Id="rId390" Type="http://schemas.openxmlformats.org/officeDocument/2006/relationships/slide" Target="slides/slide349.xml" /><Relationship Id="rId391" Type="http://schemas.openxmlformats.org/officeDocument/2006/relationships/slide" Target="slides/slide350.xml" /><Relationship Id="rId392" Type="http://schemas.openxmlformats.org/officeDocument/2006/relationships/slide" Target="slides/slide351.xml" /><Relationship Id="rId393" Type="http://schemas.openxmlformats.org/officeDocument/2006/relationships/slide" Target="slides/slide352.xml" /><Relationship Id="rId394" Type="http://schemas.openxmlformats.org/officeDocument/2006/relationships/slide" Target="slides/slide353.xml" /><Relationship Id="rId395" Type="http://schemas.openxmlformats.org/officeDocument/2006/relationships/slide" Target="slides/slide354.xml" /><Relationship Id="rId396" Type="http://schemas.openxmlformats.org/officeDocument/2006/relationships/slide" Target="slides/slide355.xml" /><Relationship Id="rId397" Type="http://schemas.openxmlformats.org/officeDocument/2006/relationships/slide" Target="slides/slide356.xml" /><Relationship Id="rId398" Type="http://schemas.openxmlformats.org/officeDocument/2006/relationships/slide" Target="slides/slide357.xml" /><Relationship Id="rId399" Type="http://schemas.openxmlformats.org/officeDocument/2006/relationships/slide" Target="slides/slide358.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slide" Target="slides/slide359.xml" /><Relationship Id="rId401" Type="http://schemas.openxmlformats.org/officeDocument/2006/relationships/slide" Target="slides/slide360.xml" /><Relationship Id="rId402" Type="http://schemas.openxmlformats.org/officeDocument/2006/relationships/slide" Target="slides/slide361.xml" /><Relationship Id="rId403" Type="http://schemas.openxmlformats.org/officeDocument/2006/relationships/slide" Target="slides/slide362.xml" /><Relationship Id="rId404" Type="http://schemas.openxmlformats.org/officeDocument/2006/relationships/slide" Target="slides/slide363.xml" /><Relationship Id="rId405" Type="http://schemas.openxmlformats.org/officeDocument/2006/relationships/slide" Target="slides/slide364.xml" /><Relationship Id="rId406" Type="http://schemas.openxmlformats.org/officeDocument/2006/relationships/slide" Target="slides/slide365.xml" /><Relationship Id="rId407" Type="http://schemas.openxmlformats.org/officeDocument/2006/relationships/slide" Target="slides/slide366.xml" /><Relationship Id="rId408" Type="http://schemas.openxmlformats.org/officeDocument/2006/relationships/slide" Target="slides/slide367.xml" /><Relationship Id="rId409" Type="http://schemas.openxmlformats.org/officeDocument/2006/relationships/slide" Target="slides/slide368.xml" /><Relationship Id="rId41" Type="http://schemas.openxmlformats.org/officeDocument/2006/relationships/slideMaster" Target="slideMasters/slideMaster41.xml" /><Relationship Id="rId410" Type="http://schemas.openxmlformats.org/officeDocument/2006/relationships/slide" Target="slides/slide369.xml" /><Relationship Id="rId411" Type="http://schemas.openxmlformats.org/officeDocument/2006/relationships/slide" Target="slides/slide370.xml" /><Relationship Id="rId412" Type="http://schemas.openxmlformats.org/officeDocument/2006/relationships/slide" Target="slides/slide371.xml" /><Relationship Id="rId413" Type="http://schemas.openxmlformats.org/officeDocument/2006/relationships/slide" Target="slides/slide372.xml" /><Relationship Id="rId414" Type="http://schemas.openxmlformats.org/officeDocument/2006/relationships/slide" Target="slides/slide373.xml" /><Relationship Id="rId415" Type="http://schemas.openxmlformats.org/officeDocument/2006/relationships/slide" Target="slides/slide374.xml" /><Relationship Id="rId416" Type="http://schemas.openxmlformats.org/officeDocument/2006/relationships/slide" Target="slides/slide375.xml" /><Relationship Id="rId417" Type="http://schemas.openxmlformats.org/officeDocument/2006/relationships/slide" Target="slides/slide376.xml" /><Relationship Id="rId418" Type="http://schemas.openxmlformats.org/officeDocument/2006/relationships/slide" Target="slides/slide377.xml" /><Relationship Id="rId419" Type="http://schemas.openxmlformats.org/officeDocument/2006/relationships/slide" Target="slides/slide378.xml" /><Relationship Id="rId42" Type="http://schemas.openxmlformats.org/officeDocument/2006/relationships/slide" Target="slides/slide1.xml" /><Relationship Id="rId420" Type="http://schemas.openxmlformats.org/officeDocument/2006/relationships/slide" Target="slides/slide379.xml" /><Relationship Id="rId421" Type="http://schemas.openxmlformats.org/officeDocument/2006/relationships/slide" Target="slides/slide380.xml" /><Relationship Id="rId422" Type="http://schemas.openxmlformats.org/officeDocument/2006/relationships/slide" Target="slides/slide381.xml" /><Relationship Id="rId423" Type="http://schemas.openxmlformats.org/officeDocument/2006/relationships/slide" Target="slides/slide382.xml" /><Relationship Id="rId424" Type="http://schemas.openxmlformats.org/officeDocument/2006/relationships/slide" Target="slides/slide383.xml" /><Relationship Id="rId425" Type="http://schemas.openxmlformats.org/officeDocument/2006/relationships/slide" Target="slides/slide384.xml" /><Relationship Id="rId426" Type="http://schemas.openxmlformats.org/officeDocument/2006/relationships/slide" Target="slides/slide385.xml" /><Relationship Id="rId427" Type="http://schemas.openxmlformats.org/officeDocument/2006/relationships/slide" Target="slides/slide386.xml" /><Relationship Id="rId428" Type="http://schemas.openxmlformats.org/officeDocument/2006/relationships/slide" Target="slides/slide387.xml" /><Relationship Id="rId429" Type="http://schemas.openxmlformats.org/officeDocument/2006/relationships/slide" Target="slides/slide388.xml" /><Relationship Id="rId43" Type="http://schemas.openxmlformats.org/officeDocument/2006/relationships/slide" Target="slides/slide2.xml" /><Relationship Id="rId430" Type="http://schemas.openxmlformats.org/officeDocument/2006/relationships/slide" Target="slides/slide389.xml" /><Relationship Id="rId431" Type="http://schemas.openxmlformats.org/officeDocument/2006/relationships/slide" Target="slides/slide390.xml" /><Relationship Id="rId432" Type="http://schemas.openxmlformats.org/officeDocument/2006/relationships/slide" Target="slides/slide391.xml" /><Relationship Id="rId433" Type="http://schemas.openxmlformats.org/officeDocument/2006/relationships/slide" Target="slides/slide392.xml" /><Relationship Id="rId434" Type="http://schemas.openxmlformats.org/officeDocument/2006/relationships/slide" Target="slides/slide393.xml" /><Relationship Id="rId435" Type="http://schemas.openxmlformats.org/officeDocument/2006/relationships/slide" Target="slides/slide394.xml" /><Relationship Id="rId436" Type="http://schemas.openxmlformats.org/officeDocument/2006/relationships/slide" Target="slides/slide395.xml" /><Relationship Id="rId437" Type="http://schemas.openxmlformats.org/officeDocument/2006/relationships/slide" Target="slides/slide396.xml" /><Relationship Id="rId438" Type="http://schemas.openxmlformats.org/officeDocument/2006/relationships/slide" Target="slides/slide397.xml" /><Relationship Id="rId439" Type="http://schemas.openxmlformats.org/officeDocument/2006/relationships/slide" Target="slides/slide398.xml" /><Relationship Id="rId44" Type="http://schemas.openxmlformats.org/officeDocument/2006/relationships/slide" Target="slides/slide3.xml" /><Relationship Id="rId440" Type="http://schemas.openxmlformats.org/officeDocument/2006/relationships/slide" Target="slides/slide399.xml" /><Relationship Id="rId441" Type="http://schemas.openxmlformats.org/officeDocument/2006/relationships/slide" Target="slides/slide400.xml" /><Relationship Id="rId442" Type="http://schemas.openxmlformats.org/officeDocument/2006/relationships/slide" Target="slides/slide401.xml" /><Relationship Id="rId443" Type="http://schemas.openxmlformats.org/officeDocument/2006/relationships/slide" Target="slides/slide402.xml" /><Relationship Id="rId444" Type="http://schemas.openxmlformats.org/officeDocument/2006/relationships/slide" Target="slides/slide403.xml" /><Relationship Id="rId445" Type="http://schemas.openxmlformats.org/officeDocument/2006/relationships/slide" Target="slides/slide404.xml" /><Relationship Id="rId446" Type="http://schemas.openxmlformats.org/officeDocument/2006/relationships/slide" Target="slides/slide405.xml" /><Relationship Id="rId447" Type="http://schemas.openxmlformats.org/officeDocument/2006/relationships/slide" Target="slides/slide406.xml" /><Relationship Id="rId448" Type="http://schemas.openxmlformats.org/officeDocument/2006/relationships/slide" Target="slides/slide407.xml" /><Relationship Id="rId449" Type="http://schemas.openxmlformats.org/officeDocument/2006/relationships/slide" Target="slides/slide408.xml" /><Relationship Id="rId45" Type="http://schemas.openxmlformats.org/officeDocument/2006/relationships/slide" Target="slides/slide4.xml" /><Relationship Id="rId450" Type="http://schemas.openxmlformats.org/officeDocument/2006/relationships/slide" Target="slides/slide409.xml" /><Relationship Id="rId451" Type="http://schemas.openxmlformats.org/officeDocument/2006/relationships/slide" Target="slides/slide410.xml" /><Relationship Id="rId452" Type="http://schemas.openxmlformats.org/officeDocument/2006/relationships/slide" Target="slides/slide411.xml" /><Relationship Id="rId453" Type="http://schemas.openxmlformats.org/officeDocument/2006/relationships/slide" Target="slides/slide412.xml" /><Relationship Id="rId454" Type="http://schemas.openxmlformats.org/officeDocument/2006/relationships/slide" Target="slides/slide413.xml" /><Relationship Id="rId455" Type="http://schemas.openxmlformats.org/officeDocument/2006/relationships/slide" Target="slides/slide414.xml" /><Relationship Id="rId456" Type="http://schemas.openxmlformats.org/officeDocument/2006/relationships/slide" Target="slides/slide415.xml" /><Relationship Id="rId457" Type="http://schemas.openxmlformats.org/officeDocument/2006/relationships/slide" Target="slides/slide416.xml" /><Relationship Id="rId458" Type="http://schemas.openxmlformats.org/officeDocument/2006/relationships/slide" Target="slides/slide417.xml" /><Relationship Id="rId459" Type="http://schemas.openxmlformats.org/officeDocument/2006/relationships/slide" Target="slides/slide418.xml" /><Relationship Id="rId46" Type="http://schemas.openxmlformats.org/officeDocument/2006/relationships/slide" Target="slides/slide5.xml" /><Relationship Id="rId460" Type="http://schemas.openxmlformats.org/officeDocument/2006/relationships/slide" Target="slides/slide419.xml" /><Relationship Id="rId461" Type="http://schemas.openxmlformats.org/officeDocument/2006/relationships/slide" Target="slides/slide420.xml" /><Relationship Id="rId462" Type="http://schemas.openxmlformats.org/officeDocument/2006/relationships/slide" Target="slides/slide421.xml" /><Relationship Id="rId463" Type="http://schemas.openxmlformats.org/officeDocument/2006/relationships/slide" Target="slides/slide422.xml" /><Relationship Id="rId464" Type="http://schemas.openxmlformats.org/officeDocument/2006/relationships/slide" Target="slides/slide423.xml" /><Relationship Id="rId465" Type="http://schemas.openxmlformats.org/officeDocument/2006/relationships/slide" Target="slides/slide424.xml" /><Relationship Id="rId466" Type="http://schemas.openxmlformats.org/officeDocument/2006/relationships/slide" Target="slides/slide425.xml" /><Relationship Id="rId467" Type="http://schemas.openxmlformats.org/officeDocument/2006/relationships/slide" Target="slides/slide426.xml" /><Relationship Id="rId468" Type="http://schemas.openxmlformats.org/officeDocument/2006/relationships/slide" Target="slides/slide427.xml" /><Relationship Id="rId469" Type="http://schemas.openxmlformats.org/officeDocument/2006/relationships/slide" Target="slides/slide428.xml" /><Relationship Id="rId47" Type="http://schemas.openxmlformats.org/officeDocument/2006/relationships/slide" Target="slides/slide6.xml" /><Relationship Id="rId470" Type="http://schemas.openxmlformats.org/officeDocument/2006/relationships/slide" Target="slides/slide429.xml" /><Relationship Id="rId471" Type="http://schemas.openxmlformats.org/officeDocument/2006/relationships/slide" Target="slides/slide430.xml" /><Relationship Id="rId472" Type="http://schemas.openxmlformats.org/officeDocument/2006/relationships/slide" Target="slides/slide431.xml" /><Relationship Id="rId473" Type="http://schemas.openxmlformats.org/officeDocument/2006/relationships/slide" Target="slides/slide432.xml" /><Relationship Id="rId474" Type="http://schemas.openxmlformats.org/officeDocument/2006/relationships/slide" Target="slides/slide433.xml" /><Relationship Id="rId475" Type="http://schemas.openxmlformats.org/officeDocument/2006/relationships/slide" Target="slides/slide434.xml" /><Relationship Id="rId476" Type="http://schemas.openxmlformats.org/officeDocument/2006/relationships/slide" Target="slides/slide435.xml" /><Relationship Id="rId477" Type="http://schemas.openxmlformats.org/officeDocument/2006/relationships/slide" Target="slides/slide436.xml" /><Relationship Id="rId478" Type="http://schemas.openxmlformats.org/officeDocument/2006/relationships/slide" Target="slides/slide437.xml" /><Relationship Id="rId479" Type="http://schemas.openxmlformats.org/officeDocument/2006/relationships/slide" Target="slides/slide438.xml" /><Relationship Id="rId48" Type="http://schemas.openxmlformats.org/officeDocument/2006/relationships/slide" Target="slides/slide7.xml" /><Relationship Id="rId480" Type="http://schemas.openxmlformats.org/officeDocument/2006/relationships/slide" Target="slides/slide439.xml" /><Relationship Id="rId481" Type="http://schemas.openxmlformats.org/officeDocument/2006/relationships/slide" Target="slides/slide440.xml" /><Relationship Id="rId482" Type="http://schemas.openxmlformats.org/officeDocument/2006/relationships/slide" Target="slides/slide441.xml" /><Relationship Id="rId483" Type="http://schemas.openxmlformats.org/officeDocument/2006/relationships/slide" Target="slides/slide442.xml" /><Relationship Id="rId484" Type="http://schemas.openxmlformats.org/officeDocument/2006/relationships/slide" Target="slides/slide443.xml" /><Relationship Id="rId485" Type="http://schemas.openxmlformats.org/officeDocument/2006/relationships/slide" Target="slides/slide444.xml" /><Relationship Id="rId486" Type="http://schemas.openxmlformats.org/officeDocument/2006/relationships/slide" Target="slides/slide445.xml" /><Relationship Id="rId487" Type="http://schemas.openxmlformats.org/officeDocument/2006/relationships/slide" Target="slides/slide446.xml" /><Relationship Id="rId488" Type="http://schemas.openxmlformats.org/officeDocument/2006/relationships/slide" Target="slides/slide447.xml" /><Relationship Id="rId489" Type="http://schemas.openxmlformats.org/officeDocument/2006/relationships/slide" Target="slides/slide448.xml" /><Relationship Id="rId49" Type="http://schemas.openxmlformats.org/officeDocument/2006/relationships/slide" Target="slides/slide8.xml" /><Relationship Id="rId490" Type="http://schemas.openxmlformats.org/officeDocument/2006/relationships/slide" Target="slides/slide449.xml" /><Relationship Id="rId491" Type="http://schemas.openxmlformats.org/officeDocument/2006/relationships/slide" Target="slides/slide450.xml" /><Relationship Id="rId492" Type="http://schemas.openxmlformats.org/officeDocument/2006/relationships/slide" Target="slides/slide451.xml" /><Relationship Id="rId493" Type="http://schemas.openxmlformats.org/officeDocument/2006/relationships/slide" Target="slides/slide452.xml" /><Relationship Id="rId494" Type="http://schemas.openxmlformats.org/officeDocument/2006/relationships/slide" Target="slides/slide453.xml" /><Relationship Id="rId495" Type="http://schemas.openxmlformats.org/officeDocument/2006/relationships/slide" Target="slides/slide454.xml" /><Relationship Id="rId496" Type="http://schemas.openxmlformats.org/officeDocument/2006/relationships/slide" Target="slides/slide455.xml" /><Relationship Id="rId497" Type="http://schemas.openxmlformats.org/officeDocument/2006/relationships/slide" Target="slides/slide456.xml" /><Relationship Id="rId498" Type="http://schemas.openxmlformats.org/officeDocument/2006/relationships/slide" Target="slides/slide457.xml" /><Relationship Id="rId499" Type="http://schemas.openxmlformats.org/officeDocument/2006/relationships/slide" Target="slides/slide458.xml" /><Relationship Id="rId5" Type="http://schemas.openxmlformats.org/officeDocument/2006/relationships/slideMaster" Target="slideMasters/slideMaster5.xml" /><Relationship Id="rId50" Type="http://schemas.openxmlformats.org/officeDocument/2006/relationships/slide" Target="slides/slide9.xml" /><Relationship Id="rId500" Type="http://schemas.openxmlformats.org/officeDocument/2006/relationships/slide" Target="slides/slide459.xml" /><Relationship Id="rId501" Type="http://schemas.openxmlformats.org/officeDocument/2006/relationships/slide" Target="slides/slide460.xml" /><Relationship Id="rId502" Type="http://schemas.openxmlformats.org/officeDocument/2006/relationships/slide" Target="slides/slide461.xml" /><Relationship Id="rId503" Type="http://schemas.openxmlformats.org/officeDocument/2006/relationships/slide" Target="slides/slide462.xml" /><Relationship Id="rId504" Type="http://schemas.openxmlformats.org/officeDocument/2006/relationships/slide" Target="slides/slide463.xml" /><Relationship Id="rId505" Type="http://schemas.openxmlformats.org/officeDocument/2006/relationships/slide" Target="slides/slide464.xml" /><Relationship Id="rId506" Type="http://schemas.openxmlformats.org/officeDocument/2006/relationships/slide" Target="slides/slide465.xml" /><Relationship Id="rId507" Type="http://schemas.openxmlformats.org/officeDocument/2006/relationships/slide" Target="slides/slide466.xml" /><Relationship Id="rId508" Type="http://schemas.openxmlformats.org/officeDocument/2006/relationships/slide" Target="slides/slide467.xml" /><Relationship Id="rId509" Type="http://schemas.openxmlformats.org/officeDocument/2006/relationships/slide" Target="slides/slide468.xml" /><Relationship Id="rId51" Type="http://schemas.openxmlformats.org/officeDocument/2006/relationships/slide" Target="slides/slide10.xml" /><Relationship Id="rId510" Type="http://schemas.openxmlformats.org/officeDocument/2006/relationships/slide" Target="slides/slide469.xml" /><Relationship Id="rId511" Type="http://schemas.openxmlformats.org/officeDocument/2006/relationships/slide" Target="slides/slide470.xml" /><Relationship Id="rId512" Type="http://schemas.openxmlformats.org/officeDocument/2006/relationships/slide" Target="slides/slide471.xml" /><Relationship Id="rId513" Type="http://schemas.openxmlformats.org/officeDocument/2006/relationships/slide" Target="slides/slide472.xml" /><Relationship Id="rId514" Type="http://schemas.openxmlformats.org/officeDocument/2006/relationships/slide" Target="slides/slide473.xml" /><Relationship Id="rId515" Type="http://schemas.openxmlformats.org/officeDocument/2006/relationships/slide" Target="slides/slide474.xml" /><Relationship Id="rId516" Type="http://schemas.openxmlformats.org/officeDocument/2006/relationships/slide" Target="slides/slide475.xml" /><Relationship Id="rId517" Type="http://schemas.openxmlformats.org/officeDocument/2006/relationships/slide" Target="slides/slide476.xml" /><Relationship Id="rId518" Type="http://schemas.openxmlformats.org/officeDocument/2006/relationships/slide" Target="slides/slide477.xml" /><Relationship Id="rId519" Type="http://schemas.openxmlformats.org/officeDocument/2006/relationships/slide" Target="slides/slide478.xml" /><Relationship Id="rId52" Type="http://schemas.openxmlformats.org/officeDocument/2006/relationships/slide" Target="slides/slide11.xml" /><Relationship Id="rId520" Type="http://schemas.openxmlformats.org/officeDocument/2006/relationships/slide" Target="slides/slide479.xml" /><Relationship Id="rId521" Type="http://schemas.openxmlformats.org/officeDocument/2006/relationships/slide" Target="slides/slide480.xml" /><Relationship Id="rId522" Type="http://schemas.openxmlformats.org/officeDocument/2006/relationships/slide" Target="slides/slide481.xml" /><Relationship Id="rId523" Type="http://schemas.openxmlformats.org/officeDocument/2006/relationships/slide" Target="slides/slide482.xml" /><Relationship Id="rId524" Type="http://schemas.openxmlformats.org/officeDocument/2006/relationships/slide" Target="slides/slide483.xml" /><Relationship Id="rId525" Type="http://schemas.openxmlformats.org/officeDocument/2006/relationships/slide" Target="slides/slide484.xml" /><Relationship Id="rId526" Type="http://schemas.openxmlformats.org/officeDocument/2006/relationships/slide" Target="slides/slide485.xml" /><Relationship Id="rId527" Type="http://schemas.openxmlformats.org/officeDocument/2006/relationships/slide" Target="slides/slide486.xml" /><Relationship Id="rId528" Type="http://schemas.openxmlformats.org/officeDocument/2006/relationships/slide" Target="slides/slide487.xml" /><Relationship Id="rId529" Type="http://schemas.openxmlformats.org/officeDocument/2006/relationships/slide" Target="slides/slide488.xml" /><Relationship Id="rId53" Type="http://schemas.openxmlformats.org/officeDocument/2006/relationships/slide" Target="slides/slide12.xml" /><Relationship Id="rId530" Type="http://schemas.openxmlformats.org/officeDocument/2006/relationships/slide" Target="slides/slide489.xml" /><Relationship Id="rId531" Type="http://schemas.openxmlformats.org/officeDocument/2006/relationships/slide" Target="slides/slide490.xml" /><Relationship Id="rId532" Type="http://schemas.openxmlformats.org/officeDocument/2006/relationships/slide" Target="slides/slide491.xml" /><Relationship Id="rId533" Type="http://schemas.openxmlformats.org/officeDocument/2006/relationships/slide" Target="slides/slide492.xml" /><Relationship Id="rId534" Type="http://schemas.openxmlformats.org/officeDocument/2006/relationships/slide" Target="slides/slide493.xml" /><Relationship Id="rId535" Type="http://schemas.openxmlformats.org/officeDocument/2006/relationships/slide" Target="slides/slide494.xml" /><Relationship Id="rId536" Type="http://schemas.openxmlformats.org/officeDocument/2006/relationships/slide" Target="slides/slide495.xml" /><Relationship Id="rId537" Type="http://schemas.openxmlformats.org/officeDocument/2006/relationships/slide" Target="slides/slide496.xml" /><Relationship Id="rId538" Type="http://schemas.openxmlformats.org/officeDocument/2006/relationships/slide" Target="slides/slide497.xml" /><Relationship Id="rId539" Type="http://schemas.openxmlformats.org/officeDocument/2006/relationships/slide" Target="slides/slide498.xml" /><Relationship Id="rId54" Type="http://schemas.openxmlformats.org/officeDocument/2006/relationships/slide" Target="slides/slide13.xml" /><Relationship Id="rId540" Type="http://schemas.openxmlformats.org/officeDocument/2006/relationships/slide" Target="slides/slide499.xml" /><Relationship Id="rId541" Type="http://schemas.openxmlformats.org/officeDocument/2006/relationships/slide" Target="slides/slide500.xml" /><Relationship Id="rId542" Type="http://schemas.openxmlformats.org/officeDocument/2006/relationships/slide" Target="slides/slide501.xml" /><Relationship Id="rId543" Type="http://schemas.openxmlformats.org/officeDocument/2006/relationships/slide" Target="slides/slide502.xml" /><Relationship Id="rId544" Type="http://schemas.openxmlformats.org/officeDocument/2006/relationships/slide" Target="slides/slide503.xml" /><Relationship Id="rId545" Type="http://schemas.openxmlformats.org/officeDocument/2006/relationships/slide" Target="slides/slide504.xml" /><Relationship Id="rId546" Type="http://schemas.openxmlformats.org/officeDocument/2006/relationships/slide" Target="slides/slide505.xml" /><Relationship Id="rId547" Type="http://schemas.openxmlformats.org/officeDocument/2006/relationships/slide" Target="slides/slide506.xml" /><Relationship Id="rId548" Type="http://schemas.openxmlformats.org/officeDocument/2006/relationships/slide" Target="slides/slide507.xml" /><Relationship Id="rId549" Type="http://schemas.openxmlformats.org/officeDocument/2006/relationships/slide" Target="slides/slide508.xml" /><Relationship Id="rId55" Type="http://schemas.openxmlformats.org/officeDocument/2006/relationships/slide" Target="slides/slide14.xml" /><Relationship Id="rId550" Type="http://schemas.openxmlformats.org/officeDocument/2006/relationships/slide" Target="slides/slide509.xml" /><Relationship Id="rId551" Type="http://schemas.openxmlformats.org/officeDocument/2006/relationships/slide" Target="slides/slide510.xml" /><Relationship Id="rId552" Type="http://schemas.openxmlformats.org/officeDocument/2006/relationships/slide" Target="slides/slide511.xml" /><Relationship Id="rId553" Type="http://schemas.openxmlformats.org/officeDocument/2006/relationships/slide" Target="slides/slide512.xml" /><Relationship Id="rId554" Type="http://schemas.openxmlformats.org/officeDocument/2006/relationships/slide" Target="slides/slide513.xml" /><Relationship Id="rId555" Type="http://schemas.openxmlformats.org/officeDocument/2006/relationships/slide" Target="slides/slide514.xml" /><Relationship Id="rId556" Type="http://schemas.openxmlformats.org/officeDocument/2006/relationships/slide" Target="slides/slide515.xml" /><Relationship Id="rId557" Type="http://schemas.openxmlformats.org/officeDocument/2006/relationships/slide" Target="slides/slide516.xml" /><Relationship Id="rId558" Type="http://schemas.openxmlformats.org/officeDocument/2006/relationships/slide" Target="slides/slide517.xml" /><Relationship Id="rId559" Type="http://schemas.openxmlformats.org/officeDocument/2006/relationships/slide" Target="slides/slide518.xml" /><Relationship Id="rId56" Type="http://schemas.openxmlformats.org/officeDocument/2006/relationships/slide" Target="slides/slide15.xml" /><Relationship Id="rId560" Type="http://schemas.openxmlformats.org/officeDocument/2006/relationships/slide" Target="slides/slide519.xml" /><Relationship Id="rId561" Type="http://schemas.openxmlformats.org/officeDocument/2006/relationships/slide" Target="slides/slide520.xml" /><Relationship Id="rId562" Type="http://schemas.openxmlformats.org/officeDocument/2006/relationships/slide" Target="slides/slide521.xml" /><Relationship Id="rId563" Type="http://schemas.openxmlformats.org/officeDocument/2006/relationships/slide" Target="slides/slide522.xml" /><Relationship Id="rId564" Type="http://schemas.openxmlformats.org/officeDocument/2006/relationships/slide" Target="slides/slide523.xml" /><Relationship Id="rId565" Type="http://schemas.openxmlformats.org/officeDocument/2006/relationships/slide" Target="slides/slide524.xml" /><Relationship Id="rId566" Type="http://schemas.openxmlformats.org/officeDocument/2006/relationships/slide" Target="slides/slide525.xml" /><Relationship Id="rId567" Type="http://schemas.openxmlformats.org/officeDocument/2006/relationships/slide" Target="slides/slide526.xml" /><Relationship Id="rId568" Type="http://schemas.openxmlformats.org/officeDocument/2006/relationships/slide" Target="slides/slide527.xml" /><Relationship Id="rId569" Type="http://schemas.openxmlformats.org/officeDocument/2006/relationships/slide" Target="slides/slide528.xml" /><Relationship Id="rId57" Type="http://schemas.openxmlformats.org/officeDocument/2006/relationships/slide" Target="slides/slide16.xml" /><Relationship Id="rId570" Type="http://schemas.openxmlformats.org/officeDocument/2006/relationships/slide" Target="slides/slide529.xml" /><Relationship Id="rId571" Type="http://schemas.openxmlformats.org/officeDocument/2006/relationships/slide" Target="slides/slide530.xml" /><Relationship Id="rId572" Type="http://schemas.openxmlformats.org/officeDocument/2006/relationships/slide" Target="slides/slide531.xml" /><Relationship Id="rId573" Type="http://schemas.openxmlformats.org/officeDocument/2006/relationships/slide" Target="slides/slide532.xml" /><Relationship Id="rId574" Type="http://schemas.openxmlformats.org/officeDocument/2006/relationships/slide" Target="slides/slide533.xml" /><Relationship Id="rId575" Type="http://schemas.openxmlformats.org/officeDocument/2006/relationships/slide" Target="slides/slide534.xml" /><Relationship Id="rId576" Type="http://schemas.openxmlformats.org/officeDocument/2006/relationships/slide" Target="slides/slide535.xml" /><Relationship Id="rId577" Type="http://schemas.openxmlformats.org/officeDocument/2006/relationships/slide" Target="slides/slide536.xml" /><Relationship Id="rId578" Type="http://schemas.openxmlformats.org/officeDocument/2006/relationships/slide" Target="slides/slide537.xml" /><Relationship Id="rId579" Type="http://schemas.openxmlformats.org/officeDocument/2006/relationships/slide" Target="slides/slide538.xml" /><Relationship Id="rId58" Type="http://schemas.openxmlformats.org/officeDocument/2006/relationships/slide" Target="slides/slide17.xml" /><Relationship Id="rId580" Type="http://schemas.openxmlformats.org/officeDocument/2006/relationships/slide" Target="slides/slide539.xml" /><Relationship Id="rId581" Type="http://schemas.openxmlformats.org/officeDocument/2006/relationships/slide" Target="slides/slide540.xml" /><Relationship Id="rId582" Type="http://schemas.openxmlformats.org/officeDocument/2006/relationships/slide" Target="slides/slide541.xml" /><Relationship Id="rId583" Type="http://schemas.openxmlformats.org/officeDocument/2006/relationships/slide" Target="slides/slide542.xml" /><Relationship Id="rId584" Type="http://schemas.openxmlformats.org/officeDocument/2006/relationships/slide" Target="slides/slide543.xml" /><Relationship Id="rId585" Type="http://schemas.openxmlformats.org/officeDocument/2006/relationships/slide" Target="slides/slide544.xml" /><Relationship Id="rId586" Type="http://schemas.openxmlformats.org/officeDocument/2006/relationships/slide" Target="slides/slide545.xml" /><Relationship Id="rId587" Type="http://schemas.openxmlformats.org/officeDocument/2006/relationships/slide" Target="slides/slide546.xml" /><Relationship Id="rId588" Type="http://schemas.openxmlformats.org/officeDocument/2006/relationships/slide" Target="slides/slide547.xml" /><Relationship Id="rId589" Type="http://schemas.openxmlformats.org/officeDocument/2006/relationships/slide" Target="slides/slide548.xml" /><Relationship Id="rId59" Type="http://schemas.openxmlformats.org/officeDocument/2006/relationships/slide" Target="slides/slide18.xml" /><Relationship Id="rId590" Type="http://schemas.openxmlformats.org/officeDocument/2006/relationships/slide" Target="slides/slide549.xml" /><Relationship Id="rId591" Type="http://schemas.openxmlformats.org/officeDocument/2006/relationships/slide" Target="slides/slide550.xml" /><Relationship Id="rId592" Type="http://schemas.openxmlformats.org/officeDocument/2006/relationships/slide" Target="slides/slide551.xml" /><Relationship Id="rId593" Type="http://schemas.openxmlformats.org/officeDocument/2006/relationships/slide" Target="slides/slide552.xml" /><Relationship Id="rId594" Type="http://schemas.openxmlformats.org/officeDocument/2006/relationships/slide" Target="slides/slide553.xml" /><Relationship Id="rId595" Type="http://schemas.openxmlformats.org/officeDocument/2006/relationships/slide" Target="slides/slide554.xml" /><Relationship Id="rId596" Type="http://schemas.openxmlformats.org/officeDocument/2006/relationships/slide" Target="slides/slide555.xml" /><Relationship Id="rId597" Type="http://schemas.openxmlformats.org/officeDocument/2006/relationships/slide" Target="slides/slide556.xml" /><Relationship Id="rId598" Type="http://schemas.openxmlformats.org/officeDocument/2006/relationships/slide" Target="slides/slide557.xml" /><Relationship Id="rId599" Type="http://schemas.openxmlformats.org/officeDocument/2006/relationships/slide" Target="slides/slide558.xml" /><Relationship Id="rId6" Type="http://schemas.openxmlformats.org/officeDocument/2006/relationships/slideMaster" Target="slideMasters/slideMaster6.xml" /><Relationship Id="rId60" Type="http://schemas.openxmlformats.org/officeDocument/2006/relationships/slide" Target="slides/slide19.xml" /><Relationship Id="rId600" Type="http://schemas.openxmlformats.org/officeDocument/2006/relationships/slide" Target="slides/slide559.xml" /><Relationship Id="rId601" Type="http://schemas.openxmlformats.org/officeDocument/2006/relationships/slide" Target="slides/slide560.xml" /><Relationship Id="rId602" Type="http://schemas.openxmlformats.org/officeDocument/2006/relationships/slide" Target="slides/slide561.xml" /><Relationship Id="rId603" Type="http://schemas.openxmlformats.org/officeDocument/2006/relationships/slide" Target="slides/slide562.xml" /><Relationship Id="rId604" Type="http://schemas.openxmlformats.org/officeDocument/2006/relationships/slide" Target="slides/slide563.xml" /><Relationship Id="rId605" Type="http://schemas.openxmlformats.org/officeDocument/2006/relationships/slide" Target="slides/slide564.xml" /><Relationship Id="rId606" Type="http://schemas.openxmlformats.org/officeDocument/2006/relationships/slide" Target="slides/slide565.xml" /><Relationship Id="rId607" Type="http://schemas.openxmlformats.org/officeDocument/2006/relationships/slide" Target="slides/slide566.xml" /><Relationship Id="rId608" Type="http://schemas.openxmlformats.org/officeDocument/2006/relationships/slide" Target="slides/slide567.xml" /><Relationship Id="rId609" Type="http://schemas.openxmlformats.org/officeDocument/2006/relationships/slide" Target="slides/slide568.xml" /><Relationship Id="rId61" Type="http://schemas.openxmlformats.org/officeDocument/2006/relationships/slide" Target="slides/slide20.xml" /><Relationship Id="rId610" Type="http://schemas.openxmlformats.org/officeDocument/2006/relationships/slide" Target="slides/slide569.xml" /><Relationship Id="rId611" Type="http://schemas.openxmlformats.org/officeDocument/2006/relationships/slide" Target="slides/slide570.xml" /><Relationship Id="rId612" Type="http://schemas.openxmlformats.org/officeDocument/2006/relationships/slide" Target="slides/slide571.xml" /><Relationship Id="rId613" Type="http://schemas.openxmlformats.org/officeDocument/2006/relationships/slide" Target="slides/slide572.xml" /><Relationship Id="rId614" Type="http://schemas.openxmlformats.org/officeDocument/2006/relationships/slide" Target="slides/slide573.xml" /><Relationship Id="rId615" Type="http://schemas.openxmlformats.org/officeDocument/2006/relationships/slide" Target="slides/slide574.xml" /><Relationship Id="rId616" Type="http://schemas.openxmlformats.org/officeDocument/2006/relationships/slide" Target="slides/slide575.xml" /><Relationship Id="rId617" Type="http://schemas.openxmlformats.org/officeDocument/2006/relationships/slide" Target="slides/slide576.xml" /><Relationship Id="rId618" Type="http://schemas.openxmlformats.org/officeDocument/2006/relationships/slide" Target="slides/slide577.xml" /><Relationship Id="rId619" Type="http://schemas.openxmlformats.org/officeDocument/2006/relationships/slide" Target="slides/slide578.xml" /><Relationship Id="rId62" Type="http://schemas.openxmlformats.org/officeDocument/2006/relationships/slide" Target="slides/slide21.xml" /><Relationship Id="rId620" Type="http://schemas.openxmlformats.org/officeDocument/2006/relationships/slide" Target="slides/slide579.xml" /><Relationship Id="rId621" Type="http://schemas.openxmlformats.org/officeDocument/2006/relationships/slide" Target="slides/slide580.xml" /><Relationship Id="rId622" Type="http://schemas.openxmlformats.org/officeDocument/2006/relationships/slide" Target="slides/slide581.xml" /><Relationship Id="rId623" Type="http://schemas.openxmlformats.org/officeDocument/2006/relationships/slide" Target="slides/slide582.xml" /><Relationship Id="rId624" Type="http://schemas.openxmlformats.org/officeDocument/2006/relationships/slide" Target="slides/slide583.xml" /><Relationship Id="rId625" Type="http://schemas.openxmlformats.org/officeDocument/2006/relationships/slide" Target="slides/slide584.xml" /><Relationship Id="rId626" Type="http://schemas.openxmlformats.org/officeDocument/2006/relationships/slide" Target="slides/slide585.xml" /><Relationship Id="rId627" Type="http://schemas.openxmlformats.org/officeDocument/2006/relationships/slide" Target="slides/slide586.xml" /><Relationship Id="rId628" Type="http://schemas.openxmlformats.org/officeDocument/2006/relationships/slide" Target="slides/slide587.xml" /><Relationship Id="rId629" Type="http://schemas.openxmlformats.org/officeDocument/2006/relationships/slide" Target="slides/slide588.xml" /><Relationship Id="rId63" Type="http://schemas.openxmlformats.org/officeDocument/2006/relationships/slide" Target="slides/slide22.xml" /><Relationship Id="rId630" Type="http://schemas.openxmlformats.org/officeDocument/2006/relationships/slide" Target="slides/slide589.xml" /><Relationship Id="rId631" Type="http://schemas.openxmlformats.org/officeDocument/2006/relationships/slide" Target="slides/slide590.xml" /><Relationship Id="rId632" Type="http://schemas.openxmlformats.org/officeDocument/2006/relationships/slide" Target="slides/slide591.xml" /><Relationship Id="rId633" Type="http://schemas.openxmlformats.org/officeDocument/2006/relationships/slide" Target="slides/slide592.xml" /><Relationship Id="rId634" Type="http://schemas.openxmlformats.org/officeDocument/2006/relationships/slide" Target="slides/slide593.xml" /><Relationship Id="rId635" Type="http://schemas.openxmlformats.org/officeDocument/2006/relationships/slide" Target="slides/slide594.xml" /><Relationship Id="rId636" Type="http://schemas.openxmlformats.org/officeDocument/2006/relationships/slide" Target="slides/slide595.xml" /><Relationship Id="rId637" Type="http://schemas.openxmlformats.org/officeDocument/2006/relationships/slide" Target="slides/slide596.xml" /><Relationship Id="rId638" Type="http://schemas.openxmlformats.org/officeDocument/2006/relationships/slide" Target="slides/slide597.xml" /><Relationship Id="rId639" Type="http://schemas.openxmlformats.org/officeDocument/2006/relationships/slide" Target="slides/slide598.xml" /><Relationship Id="rId64" Type="http://schemas.openxmlformats.org/officeDocument/2006/relationships/slide" Target="slides/slide23.xml" /><Relationship Id="rId640" Type="http://schemas.openxmlformats.org/officeDocument/2006/relationships/slide" Target="slides/slide599.xml" /><Relationship Id="rId641" Type="http://schemas.openxmlformats.org/officeDocument/2006/relationships/slide" Target="slides/slide600.xml" /><Relationship Id="rId642" Type="http://schemas.openxmlformats.org/officeDocument/2006/relationships/slide" Target="slides/slide601.xml" /><Relationship Id="rId643" Type="http://schemas.openxmlformats.org/officeDocument/2006/relationships/slide" Target="slides/slide602.xml" /><Relationship Id="rId644" Type="http://schemas.openxmlformats.org/officeDocument/2006/relationships/slide" Target="slides/slide603.xml" /><Relationship Id="rId645" Type="http://schemas.openxmlformats.org/officeDocument/2006/relationships/slide" Target="slides/slide604.xml" /><Relationship Id="rId646" Type="http://schemas.openxmlformats.org/officeDocument/2006/relationships/slide" Target="slides/slide605.xml" /><Relationship Id="rId647" Type="http://schemas.openxmlformats.org/officeDocument/2006/relationships/slide" Target="slides/slide606.xml" /><Relationship Id="rId648" Type="http://schemas.openxmlformats.org/officeDocument/2006/relationships/slide" Target="slides/slide607.xml" /><Relationship Id="rId649" Type="http://schemas.openxmlformats.org/officeDocument/2006/relationships/slide" Target="slides/slide608.xml" /><Relationship Id="rId65" Type="http://schemas.openxmlformats.org/officeDocument/2006/relationships/slide" Target="slides/slide24.xml" /><Relationship Id="rId650" Type="http://schemas.openxmlformats.org/officeDocument/2006/relationships/slide" Target="slides/slide609.xml" /><Relationship Id="rId651" Type="http://schemas.openxmlformats.org/officeDocument/2006/relationships/slide" Target="slides/slide610.xml" /><Relationship Id="rId652" Type="http://schemas.openxmlformats.org/officeDocument/2006/relationships/slide" Target="slides/slide611.xml" /><Relationship Id="rId653" Type="http://schemas.openxmlformats.org/officeDocument/2006/relationships/slide" Target="slides/slide612.xml" /><Relationship Id="rId654" Type="http://schemas.openxmlformats.org/officeDocument/2006/relationships/slide" Target="slides/slide613.xml" /><Relationship Id="rId655" Type="http://schemas.openxmlformats.org/officeDocument/2006/relationships/slide" Target="slides/slide614.xml" /><Relationship Id="rId656" Type="http://schemas.openxmlformats.org/officeDocument/2006/relationships/slide" Target="slides/slide615.xml" /><Relationship Id="rId657" Type="http://schemas.openxmlformats.org/officeDocument/2006/relationships/slide" Target="slides/slide616.xml" /><Relationship Id="rId658" Type="http://schemas.openxmlformats.org/officeDocument/2006/relationships/slide" Target="slides/slide617.xml" /><Relationship Id="rId659" Type="http://schemas.openxmlformats.org/officeDocument/2006/relationships/slide" Target="slides/slide618.xml" /><Relationship Id="rId66" Type="http://schemas.openxmlformats.org/officeDocument/2006/relationships/slide" Target="slides/slide25.xml" /><Relationship Id="rId660" Type="http://schemas.openxmlformats.org/officeDocument/2006/relationships/slide" Target="slides/slide619.xml" /><Relationship Id="rId661" Type="http://schemas.openxmlformats.org/officeDocument/2006/relationships/slide" Target="slides/slide620.xml" /><Relationship Id="rId662" Type="http://schemas.openxmlformats.org/officeDocument/2006/relationships/slide" Target="slides/slide621.xml" /><Relationship Id="rId663" Type="http://schemas.openxmlformats.org/officeDocument/2006/relationships/slide" Target="slides/slide622.xml" /><Relationship Id="rId664" Type="http://schemas.openxmlformats.org/officeDocument/2006/relationships/slide" Target="slides/slide623.xml" /><Relationship Id="rId665" Type="http://schemas.openxmlformats.org/officeDocument/2006/relationships/slide" Target="slides/slide624.xml" /><Relationship Id="rId666" Type="http://schemas.openxmlformats.org/officeDocument/2006/relationships/slide" Target="slides/slide625.xml" /><Relationship Id="rId667" Type="http://schemas.openxmlformats.org/officeDocument/2006/relationships/slide" Target="slides/slide626.xml" /><Relationship Id="rId668" Type="http://schemas.openxmlformats.org/officeDocument/2006/relationships/slide" Target="slides/slide627.xml" /><Relationship Id="rId669" Type="http://schemas.openxmlformats.org/officeDocument/2006/relationships/slide" Target="slides/slide628.xml" /><Relationship Id="rId67" Type="http://schemas.openxmlformats.org/officeDocument/2006/relationships/slide" Target="slides/slide26.xml" /><Relationship Id="rId670" Type="http://schemas.openxmlformats.org/officeDocument/2006/relationships/slide" Target="slides/slide629.xml" /><Relationship Id="rId671" Type="http://schemas.openxmlformats.org/officeDocument/2006/relationships/slide" Target="slides/slide630.xml" /><Relationship Id="rId672" Type="http://schemas.openxmlformats.org/officeDocument/2006/relationships/slide" Target="slides/slide631.xml" /><Relationship Id="rId673" Type="http://schemas.openxmlformats.org/officeDocument/2006/relationships/slide" Target="slides/slide632.xml" /><Relationship Id="rId674" Type="http://schemas.openxmlformats.org/officeDocument/2006/relationships/slide" Target="slides/slide633.xml" /><Relationship Id="rId675" Type="http://schemas.openxmlformats.org/officeDocument/2006/relationships/slide" Target="slides/slide634.xml" /><Relationship Id="rId676" Type="http://schemas.openxmlformats.org/officeDocument/2006/relationships/slide" Target="slides/slide635.xml" /><Relationship Id="rId677" Type="http://schemas.openxmlformats.org/officeDocument/2006/relationships/slide" Target="slides/slide636.xml" /><Relationship Id="rId678" Type="http://schemas.openxmlformats.org/officeDocument/2006/relationships/slide" Target="slides/slide637.xml" /><Relationship Id="rId679" Type="http://schemas.openxmlformats.org/officeDocument/2006/relationships/slide" Target="slides/slide638.xml" /><Relationship Id="rId68" Type="http://schemas.openxmlformats.org/officeDocument/2006/relationships/slide" Target="slides/slide27.xml" /><Relationship Id="rId680" Type="http://schemas.openxmlformats.org/officeDocument/2006/relationships/slide" Target="slides/slide639.xml" /><Relationship Id="rId681" Type="http://schemas.openxmlformats.org/officeDocument/2006/relationships/slide" Target="slides/slide640.xml" /><Relationship Id="rId682" Type="http://schemas.openxmlformats.org/officeDocument/2006/relationships/slide" Target="slides/slide641.xml" /><Relationship Id="rId683" Type="http://schemas.openxmlformats.org/officeDocument/2006/relationships/slide" Target="slides/slide642.xml" /><Relationship Id="rId684" Type="http://schemas.openxmlformats.org/officeDocument/2006/relationships/slide" Target="slides/slide643.xml" /><Relationship Id="rId685" Type="http://schemas.openxmlformats.org/officeDocument/2006/relationships/slide" Target="slides/slide644.xml" /><Relationship Id="rId686" Type="http://schemas.openxmlformats.org/officeDocument/2006/relationships/slide" Target="slides/slide645.xml" /><Relationship Id="rId687" Type="http://schemas.openxmlformats.org/officeDocument/2006/relationships/slide" Target="slides/slide646.xml" /><Relationship Id="rId688" Type="http://schemas.openxmlformats.org/officeDocument/2006/relationships/slide" Target="slides/slide647.xml" /><Relationship Id="rId689" Type="http://schemas.openxmlformats.org/officeDocument/2006/relationships/slide" Target="slides/slide648.xml" /><Relationship Id="rId69" Type="http://schemas.openxmlformats.org/officeDocument/2006/relationships/slide" Target="slides/slide28.xml" /><Relationship Id="rId690" Type="http://schemas.openxmlformats.org/officeDocument/2006/relationships/slide" Target="slides/slide649.xml" /><Relationship Id="rId691" Type="http://schemas.openxmlformats.org/officeDocument/2006/relationships/slide" Target="slides/slide650.xml" /><Relationship Id="rId692" Type="http://schemas.openxmlformats.org/officeDocument/2006/relationships/slide" Target="slides/slide651.xml" /><Relationship Id="rId693" Type="http://schemas.openxmlformats.org/officeDocument/2006/relationships/slide" Target="slides/slide652.xml" /><Relationship Id="rId694" Type="http://schemas.openxmlformats.org/officeDocument/2006/relationships/slide" Target="slides/slide653.xml" /><Relationship Id="rId695" Type="http://schemas.openxmlformats.org/officeDocument/2006/relationships/slide" Target="slides/slide654.xml" /><Relationship Id="rId696" Type="http://schemas.openxmlformats.org/officeDocument/2006/relationships/slide" Target="slides/slide655.xml" /><Relationship Id="rId697" Type="http://schemas.openxmlformats.org/officeDocument/2006/relationships/slide" Target="slides/slide656.xml" /><Relationship Id="rId698" Type="http://schemas.openxmlformats.org/officeDocument/2006/relationships/slide" Target="slides/slide657.xml" /><Relationship Id="rId699" Type="http://schemas.openxmlformats.org/officeDocument/2006/relationships/slide" Target="slides/slide658.xml" /><Relationship Id="rId7" Type="http://schemas.openxmlformats.org/officeDocument/2006/relationships/slideMaster" Target="slideMasters/slideMaster7.xml" /><Relationship Id="rId70" Type="http://schemas.openxmlformats.org/officeDocument/2006/relationships/slide" Target="slides/slide29.xml" /><Relationship Id="rId700" Type="http://schemas.openxmlformats.org/officeDocument/2006/relationships/slide" Target="slides/slide659.xml" /><Relationship Id="rId701" Type="http://schemas.openxmlformats.org/officeDocument/2006/relationships/slide" Target="slides/slide660.xml" /><Relationship Id="rId702" Type="http://schemas.openxmlformats.org/officeDocument/2006/relationships/slide" Target="slides/slide661.xml" /><Relationship Id="rId703" Type="http://schemas.openxmlformats.org/officeDocument/2006/relationships/slide" Target="slides/slide662.xml" /><Relationship Id="rId704" Type="http://schemas.openxmlformats.org/officeDocument/2006/relationships/slide" Target="slides/slide663.xml" /><Relationship Id="rId705" Type="http://schemas.openxmlformats.org/officeDocument/2006/relationships/slide" Target="slides/slide664.xml" /><Relationship Id="rId706" Type="http://schemas.openxmlformats.org/officeDocument/2006/relationships/slide" Target="slides/slide665.xml" /><Relationship Id="rId707" Type="http://schemas.openxmlformats.org/officeDocument/2006/relationships/slide" Target="slides/slide666.xml" /><Relationship Id="rId708" Type="http://schemas.openxmlformats.org/officeDocument/2006/relationships/slide" Target="slides/slide667.xml" /><Relationship Id="rId709" Type="http://schemas.openxmlformats.org/officeDocument/2006/relationships/slide" Target="slides/slide668.xml" /><Relationship Id="rId71" Type="http://schemas.openxmlformats.org/officeDocument/2006/relationships/slide" Target="slides/slide30.xml" /><Relationship Id="rId710" Type="http://schemas.openxmlformats.org/officeDocument/2006/relationships/slide" Target="slides/slide669.xml" /><Relationship Id="rId711" Type="http://schemas.openxmlformats.org/officeDocument/2006/relationships/slide" Target="slides/slide670.xml" /><Relationship Id="rId712" Type="http://schemas.openxmlformats.org/officeDocument/2006/relationships/slide" Target="slides/slide671.xml" /><Relationship Id="rId713" Type="http://schemas.openxmlformats.org/officeDocument/2006/relationships/slide" Target="slides/slide672.xml" /><Relationship Id="rId714" Type="http://schemas.openxmlformats.org/officeDocument/2006/relationships/slide" Target="slides/slide673.xml" /><Relationship Id="rId715" Type="http://schemas.openxmlformats.org/officeDocument/2006/relationships/slide" Target="slides/slide674.xml" /><Relationship Id="rId716" Type="http://schemas.openxmlformats.org/officeDocument/2006/relationships/slide" Target="slides/slide675.xml" /><Relationship Id="rId717" Type="http://schemas.openxmlformats.org/officeDocument/2006/relationships/slide" Target="slides/slide676.xml" /><Relationship Id="rId718" Type="http://schemas.openxmlformats.org/officeDocument/2006/relationships/slide" Target="slides/slide677.xml" /><Relationship Id="rId719" Type="http://schemas.openxmlformats.org/officeDocument/2006/relationships/slide" Target="slides/slide678.xml" /><Relationship Id="rId72" Type="http://schemas.openxmlformats.org/officeDocument/2006/relationships/slide" Target="slides/slide31.xml" /><Relationship Id="rId720" Type="http://schemas.openxmlformats.org/officeDocument/2006/relationships/slide" Target="slides/slide679.xml" /><Relationship Id="rId721" Type="http://schemas.openxmlformats.org/officeDocument/2006/relationships/slide" Target="slides/slide680.xml" /><Relationship Id="rId722" Type="http://schemas.openxmlformats.org/officeDocument/2006/relationships/slide" Target="slides/slide681.xml" /><Relationship Id="rId723" Type="http://schemas.openxmlformats.org/officeDocument/2006/relationships/slide" Target="slides/slide682.xml" /><Relationship Id="rId724" Type="http://schemas.openxmlformats.org/officeDocument/2006/relationships/slide" Target="slides/slide683.xml" /><Relationship Id="rId725" Type="http://schemas.openxmlformats.org/officeDocument/2006/relationships/slide" Target="slides/slide684.xml" /><Relationship Id="rId726" Type="http://schemas.openxmlformats.org/officeDocument/2006/relationships/slide" Target="slides/slide685.xml" /><Relationship Id="rId727" Type="http://schemas.openxmlformats.org/officeDocument/2006/relationships/slide" Target="slides/slide686.xml" /><Relationship Id="rId728" Type="http://schemas.openxmlformats.org/officeDocument/2006/relationships/slide" Target="slides/slide687.xml" /><Relationship Id="rId729" Type="http://schemas.openxmlformats.org/officeDocument/2006/relationships/slide" Target="slides/slide688.xml" /><Relationship Id="rId73" Type="http://schemas.openxmlformats.org/officeDocument/2006/relationships/slide" Target="slides/slide32.xml" /><Relationship Id="rId730" Type="http://schemas.openxmlformats.org/officeDocument/2006/relationships/slide" Target="slides/slide689.xml" /><Relationship Id="rId731" Type="http://schemas.openxmlformats.org/officeDocument/2006/relationships/slide" Target="slides/slide690.xml" /><Relationship Id="rId732" Type="http://schemas.openxmlformats.org/officeDocument/2006/relationships/slide" Target="slides/slide691.xml" /><Relationship Id="rId733" Type="http://schemas.openxmlformats.org/officeDocument/2006/relationships/slide" Target="slides/slide692.xml" /><Relationship Id="rId734" Type="http://schemas.openxmlformats.org/officeDocument/2006/relationships/slide" Target="slides/slide693.xml" /><Relationship Id="rId735" Type="http://schemas.openxmlformats.org/officeDocument/2006/relationships/slide" Target="slides/slide694.xml" /><Relationship Id="rId736" Type="http://schemas.openxmlformats.org/officeDocument/2006/relationships/slide" Target="slides/slide695.xml" /><Relationship Id="rId737" Type="http://schemas.openxmlformats.org/officeDocument/2006/relationships/slide" Target="slides/slide696.xml" /><Relationship Id="rId738" Type="http://schemas.openxmlformats.org/officeDocument/2006/relationships/slide" Target="slides/slide697.xml" /><Relationship Id="rId739" Type="http://schemas.openxmlformats.org/officeDocument/2006/relationships/slide" Target="slides/slide698.xml" /><Relationship Id="rId74" Type="http://schemas.openxmlformats.org/officeDocument/2006/relationships/slide" Target="slides/slide33.xml" /><Relationship Id="rId740" Type="http://schemas.openxmlformats.org/officeDocument/2006/relationships/slide" Target="slides/slide699.xml" /><Relationship Id="rId741" Type="http://schemas.openxmlformats.org/officeDocument/2006/relationships/slide" Target="slides/slide700.xml" /><Relationship Id="rId742" Type="http://schemas.openxmlformats.org/officeDocument/2006/relationships/slide" Target="slides/slide701.xml" /><Relationship Id="rId743" Type="http://schemas.openxmlformats.org/officeDocument/2006/relationships/slide" Target="slides/slide702.xml" /><Relationship Id="rId744" Type="http://schemas.openxmlformats.org/officeDocument/2006/relationships/slide" Target="slides/slide703.xml" /><Relationship Id="rId745" Type="http://schemas.openxmlformats.org/officeDocument/2006/relationships/slide" Target="slides/slide704.xml" /><Relationship Id="rId746" Type="http://schemas.openxmlformats.org/officeDocument/2006/relationships/slide" Target="slides/slide705.xml" /><Relationship Id="rId747" Type="http://schemas.openxmlformats.org/officeDocument/2006/relationships/slide" Target="slides/slide706.xml" /><Relationship Id="rId748" Type="http://schemas.openxmlformats.org/officeDocument/2006/relationships/slide" Target="slides/slide707.xml" /><Relationship Id="rId749" Type="http://schemas.openxmlformats.org/officeDocument/2006/relationships/slide" Target="slides/slide708.xml" /><Relationship Id="rId75" Type="http://schemas.openxmlformats.org/officeDocument/2006/relationships/slide" Target="slides/slide34.xml" /><Relationship Id="rId750" Type="http://schemas.openxmlformats.org/officeDocument/2006/relationships/slide" Target="slides/slide709.xml" /><Relationship Id="rId751" Type="http://schemas.openxmlformats.org/officeDocument/2006/relationships/slide" Target="slides/slide710.xml" /><Relationship Id="rId752" Type="http://schemas.openxmlformats.org/officeDocument/2006/relationships/slide" Target="slides/slide711.xml" /><Relationship Id="rId753" Type="http://schemas.openxmlformats.org/officeDocument/2006/relationships/slide" Target="slides/slide712.xml" /><Relationship Id="rId754" Type="http://schemas.openxmlformats.org/officeDocument/2006/relationships/slide" Target="slides/slide713.xml" /><Relationship Id="rId755" Type="http://schemas.openxmlformats.org/officeDocument/2006/relationships/slide" Target="slides/slide714.xml" /><Relationship Id="rId756" Type="http://schemas.openxmlformats.org/officeDocument/2006/relationships/slide" Target="slides/slide715.xml" /><Relationship Id="rId757" Type="http://schemas.openxmlformats.org/officeDocument/2006/relationships/slide" Target="slides/slide716.xml" /><Relationship Id="rId758" Type="http://schemas.openxmlformats.org/officeDocument/2006/relationships/slide" Target="slides/slide717.xml" /><Relationship Id="rId759" Type="http://schemas.openxmlformats.org/officeDocument/2006/relationships/slide" Target="slides/slide718.xml" /><Relationship Id="rId76" Type="http://schemas.openxmlformats.org/officeDocument/2006/relationships/slide" Target="slides/slide35.xml" /><Relationship Id="rId760" Type="http://schemas.openxmlformats.org/officeDocument/2006/relationships/slide" Target="slides/slide719.xml" /><Relationship Id="rId761" Type="http://schemas.openxmlformats.org/officeDocument/2006/relationships/slide" Target="slides/slide720.xml" /><Relationship Id="rId762" Type="http://schemas.openxmlformats.org/officeDocument/2006/relationships/slide" Target="slides/slide721.xml" /><Relationship Id="rId763" Type="http://schemas.openxmlformats.org/officeDocument/2006/relationships/slide" Target="slides/slide722.xml" /><Relationship Id="rId764" Type="http://schemas.openxmlformats.org/officeDocument/2006/relationships/slide" Target="slides/slide723.xml" /><Relationship Id="rId765" Type="http://schemas.openxmlformats.org/officeDocument/2006/relationships/slide" Target="slides/slide724.xml" /><Relationship Id="rId766" Type="http://schemas.openxmlformats.org/officeDocument/2006/relationships/slide" Target="slides/slide725.xml" /><Relationship Id="rId767" Type="http://schemas.openxmlformats.org/officeDocument/2006/relationships/slide" Target="slides/slide726.xml" /><Relationship Id="rId768" Type="http://schemas.openxmlformats.org/officeDocument/2006/relationships/slide" Target="slides/slide727.xml" /><Relationship Id="rId769" Type="http://schemas.openxmlformats.org/officeDocument/2006/relationships/slide" Target="slides/slide728.xml" /><Relationship Id="rId77" Type="http://schemas.openxmlformats.org/officeDocument/2006/relationships/slide" Target="slides/slide36.xml" /><Relationship Id="rId770" Type="http://schemas.openxmlformats.org/officeDocument/2006/relationships/slide" Target="slides/slide729.xml" /><Relationship Id="rId771" Type="http://schemas.openxmlformats.org/officeDocument/2006/relationships/slide" Target="slides/slide730.xml" /><Relationship Id="rId772" Type="http://schemas.openxmlformats.org/officeDocument/2006/relationships/slide" Target="slides/slide731.xml" /><Relationship Id="rId773" Type="http://schemas.openxmlformats.org/officeDocument/2006/relationships/slide" Target="slides/slide732.xml" /><Relationship Id="rId774" Type="http://schemas.openxmlformats.org/officeDocument/2006/relationships/slide" Target="slides/slide733.xml" /><Relationship Id="rId775" Type="http://schemas.openxmlformats.org/officeDocument/2006/relationships/slide" Target="slides/slide734.xml" /><Relationship Id="rId776" Type="http://schemas.openxmlformats.org/officeDocument/2006/relationships/slide" Target="slides/slide735.xml" /><Relationship Id="rId777" Type="http://schemas.openxmlformats.org/officeDocument/2006/relationships/slide" Target="slides/slide736.xml" /><Relationship Id="rId778" Type="http://schemas.openxmlformats.org/officeDocument/2006/relationships/slide" Target="slides/slide737.xml" /><Relationship Id="rId779" Type="http://schemas.openxmlformats.org/officeDocument/2006/relationships/slide" Target="slides/slide738.xml" /><Relationship Id="rId78" Type="http://schemas.openxmlformats.org/officeDocument/2006/relationships/slide" Target="slides/slide37.xml" /><Relationship Id="rId780" Type="http://schemas.openxmlformats.org/officeDocument/2006/relationships/slide" Target="slides/slide739.xml" /><Relationship Id="rId781" Type="http://schemas.openxmlformats.org/officeDocument/2006/relationships/slide" Target="slides/slide740.xml" /><Relationship Id="rId782" Type="http://schemas.openxmlformats.org/officeDocument/2006/relationships/slide" Target="slides/slide741.xml" /><Relationship Id="rId783" Type="http://schemas.openxmlformats.org/officeDocument/2006/relationships/slide" Target="slides/slide742.xml" /><Relationship Id="rId784" Type="http://schemas.openxmlformats.org/officeDocument/2006/relationships/slide" Target="slides/slide743.xml" /><Relationship Id="rId785" Type="http://schemas.openxmlformats.org/officeDocument/2006/relationships/slide" Target="slides/slide744.xml" /><Relationship Id="rId786" Type="http://schemas.openxmlformats.org/officeDocument/2006/relationships/slide" Target="slides/slide745.xml" /><Relationship Id="rId787" Type="http://schemas.openxmlformats.org/officeDocument/2006/relationships/slide" Target="slides/slide746.xml" /><Relationship Id="rId788" Type="http://schemas.openxmlformats.org/officeDocument/2006/relationships/slide" Target="slides/slide747.xml" /><Relationship Id="rId789" Type="http://schemas.openxmlformats.org/officeDocument/2006/relationships/slide" Target="slides/slide748.xml" /><Relationship Id="rId79" Type="http://schemas.openxmlformats.org/officeDocument/2006/relationships/slide" Target="slides/slide38.xml" /><Relationship Id="rId790" Type="http://schemas.openxmlformats.org/officeDocument/2006/relationships/slide" Target="slides/slide749.xml" /><Relationship Id="rId791" Type="http://schemas.openxmlformats.org/officeDocument/2006/relationships/slide" Target="slides/slide750.xml" /><Relationship Id="rId792" Type="http://schemas.openxmlformats.org/officeDocument/2006/relationships/slide" Target="slides/slide751.xml" /><Relationship Id="rId793" Type="http://schemas.openxmlformats.org/officeDocument/2006/relationships/slide" Target="slides/slide752.xml" /><Relationship Id="rId794" Type="http://schemas.openxmlformats.org/officeDocument/2006/relationships/slide" Target="slides/slide753.xml" /><Relationship Id="rId795" Type="http://schemas.openxmlformats.org/officeDocument/2006/relationships/slide" Target="slides/slide754.xml" /><Relationship Id="rId796" Type="http://schemas.openxmlformats.org/officeDocument/2006/relationships/slide" Target="slides/slide755.xml" /><Relationship Id="rId797" Type="http://schemas.openxmlformats.org/officeDocument/2006/relationships/slide" Target="slides/slide756.xml" /><Relationship Id="rId798" Type="http://schemas.openxmlformats.org/officeDocument/2006/relationships/slide" Target="slides/slide757.xml" /><Relationship Id="rId799" Type="http://schemas.openxmlformats.org/officeDocument/2006/relationships/slide" Target="slides/slide758.xml" /><Relationship Id="rId8" Type="http://schemas.openxmlformats.org/officeDocument/2006/relationships/slideMaster" Target="slideMasters/slideMaster8.xml" /><Relationship Id="rId80" Type="http://schemas.openxmlformats.org/officeDocument/2006/relationships/slide" Target="slides/slide39.xml" /><Relationship Id="rId800" Type="http://schemas.openxmlformats.org/officeDocument/2006/relationships/slide" Target="slides/slide759.xml" /><Relationship Id="rId801" Type="http://schemas.openxmlformats.org/officeDocument/2006/relationships/slide" Target="slides/slide760.xml" /><Relationship Id="rId802" Type="http://schemas.openxmlformats.org/officeDocument/2006/relationships/slide" Target="slides/slide761.xml" /><Relationship Id="rId803" Type="http://schemas.openxmlformats.org/officeDocument/2006/relationships/slide" Target="slides/slide762.xml" /><Relationship Id="rId804" Type="http://schemas.openxmlformats.org/officeDocument/2006/relationships/slide" Target="slides/slide763.xml" /><Relationship Id="rId805" Type="http://schemas.openxmlformats.org/officeDocument/2006/relationships/slide" Target="slides/slide764.xml" /><Relationship Id="rId806" Type="http://schemas.openxmlformats.org/officeDocument/2006/relationships/slide" Target="slides/slide765.xml" /><Relationship Id="rId807" Type="http://schemas.openxmlformats.org/officeDocument/2006/relationships/slide" Target="slides/slide766.xml" /><Relationship Id="rId808" Type="http://schemas.openxmlformats.org/officeDocument/2006/relationships/slide" Target="slides/slide767.xml" /><Relationship Id="rId809" Type="http://schemas.openxmlformats.org/officeDocument/2006/relationships/slide" Target="slides/slide768.xml" /><Relationship Id="rId81" Type="http://schemas.openxmlformats.org/officeDocument/2006/relationships/slide" Target="slides/slide40.xml" /><Relationship Id="rId810" Type="http://schemas.openxmlformats.org/officeDocument/2006/relationships/slide" Target="slides/slide769.xml" /><Relationship Id="rId811" Type="http://schemas.openxmlformats.org/officeDocument/2006/relationships/slide" Target="slides/slide770.xml" /><Relationship Id="rId812" Type="http://schemas.openxmlformats.org/officeDocument/2006/relationships/slide" Target="slides/slide771.xml" /><Relationship Id="rId813" Type="http://schemas.openxmlformats.org/officeDocument/2006/relationships/slide" Target="slides/slide772.xml" /><Relationship Id="rId814" Type="http://schemas.openxmlformats.org/officeDocument/2006/relationships/slide" Target="slides/slide773.xml" /><Relationship Id="rId815" Type="http://schemas.openxmlformats.org/officeDocument/2006/relationships/slide" Target="slides/slide774.xml" /><Relationship Id="rId816" Type="http://schemas.openxmlformats.org/officeDocument/2006/relationships/slide" Target="slides/slide775.xml" /><Relationship Id="rId817" Type="http://schemas.openxmlformats.org/officeDocument/2006/relationships/slide" Target="slides/slide776.xml" /><Relationship Id="rId818" Type="http://schemas.openxmlformats.org/officeDocument/2006/relationships/slide" Target="slides/slide777.xml" /><Relationship Id="rId819" Type="http://schemas.openxmlformats.org/officeDocument/2006/relationships/slide" Target="slides/slide778.xml" /><Relationship Id="rId82" Type="http://schemas.openxmlformats.org/officeDocument/2006/relationships/slide" Target="slides/slide41.xml" /><Relationship Id="rId820" Type="http://schemas.openxmlformats.org/officeDocument/2006/relationships/slide" Target="slides/slide779.xml" /><Relationship Id="rId821" Type="http://schemas.openxmlformats.org/officeDocument/2006/relationships/slide" Target="slides/slide780.xml" /><Relationship Id="rId822" Type="http://schemas.openxmlformats.org/officeDocument/2006/relationships/slide" Target="slides/slide781.xml" /><Relationship Id="rId823" Type="http://schemas.openxmlformats.org/officeDocument/2006/relationships/slide" Target="slides/slide782.xml" /><Relationship Id="rId824" Type="http://schemas.openxmlformats.org/officeDocument/2006/relationships/slide" Target="slides/slide783.xml" /><Relationship Id="rId825" Type="http://schemas.openxmlformats.org/officeDocument/2006/relationships/slide" Target="slides/slide784.xml" /><Relationship Id="rId826" Type="http://schemas.openxmlformats.org/officeDocument/2006/relationships/slide" Target="slides/slide785.xml" /><Relationship Id="rId827" Type="http://schemas.openxmlformats.org/officeDocument/2006/relationships/slide" Target="slides/slide786.xml" /><Relationship Id="rId828" Type="http://schemas.openxmlformats.org/officeDocument/2006/relationships/slide" Target="slides/slide787.xml" /><Relationship Id="rId829" Type="http://schemas.openxmlformats.org/officeDocument/2006/relationships/slide" Target="slides/slide788.xml" /><Relationship Id="rId83" Type="http://schemas.openxmlformats.org/officeDocument/2006/relationships/slide" Target="slides/slide42.xml" /><Relationship Id="rId830" Type="http://schemas.openxmlformats.org/officeDocument/2006/relationships/slide" Target="slides/slide789.xml" /><Relationship Id="rId831" Type="http://schemas.openxmlformats.org/officeDocument/2006/relationships/slide" Target="slides/slide790.xml" /><Relationship Id="rId832" Type="http://schemas.openxmlformats.org/officeDocument/2006/relationships/slide" Target="slides/slide791.xml" /><Relationship Id="rId833" Type="http://schemas.openxmlformats.org/officeDocument/2006/relationships/slide" Target="slides/slide792.xml" /><Relationship Id="rId834" Type="http://schemas.openxmlformats.org/officeDocument/2006/relationships/slide" Target="slides/slide793.xml" /><Relationship Id="rId835" Type="http://schemas.openxmlformats.org/officeDocument/2006/relationships/slide" Target="slides/slide794.xml" /><Relationship Id="rId836" Type="http://schemas.openxmlformats.org/officeDocument/2006/relationships/slide" Target="slides/slide795.xml" /><Relationship Id="rId837" Type="http://schemas.openxmlformats.org/officeDocument/2006/relationships/slide" Target="slides/slide796.xml" /><Relationship Id="rId838" Type="http://schemas.openxmlformats.org/officeDocument/2006/relationships/slide" Target="slides/slide797.xml" /><Relationship Id="rId839" Type="http://schemas.openxmlformats.org/officeDocument/2006/relationships/slide" Target="slides/slide798.xml" /><Relationship Id="rId84" Type="http://schemas.openxmlformats.org/officeDocument/2006/relationships/slide" Target="slides/slide43.xml" /><Relationship Id="rId840" Type="http://schemas.openxmlformats.org/officeDocument/2006/relationships/slide" Target="slides/slide799.xml" /><Relationship Id="rId841" Type="http://schemas.openxmlformats.org/officeDocument/2006/relationships/slide" Target="slides/slide800.xml" /><Relationship Id="rId842" Type="http://schemas.openxmlformats.org/officeDocument/2006/relationships/slide" Target="slides/slide801.xml" /><Relationship Id="rId843" Type="http://schemas.openxmlformats.org/officeDocument/2006/relationships/slide" Target="slides/slide802.xml" /><Relationship Id="rId844" Type="http://schemas.openxmlformats.org/officeDocument/2006/relationships/slide" Target="slides/slide803.xml" /><Relationship Id="rId845" Type="http://schemas.openxmlformats.org/officeDocument/2006/relationships/slide" Target="slides/slide804.xml" /><Relationship Id="rId846" Type="http://schemas.openxmlformats.org/officeDocument/2006/relationships/slide" Target="slides/slide805.xml" /><Relationship Id="rId847" Type="http://schemas.openxmlformats.org/officeDocument/2006/relationships/slide" Target="slides/slide806.xml" /><Relationship Id="rId848" Type="http://schemas.openxmlformats.org/officeDocument/2006/relationships/slide" Target="slides/slide807.xml" /><Relationship Id="rId849" Type="http://schemas.openxmlformats.org/officeDocument/2006/relationships/slide" Target="slides/slide808.xml" /><Relationship Id="rId85" Type="http://schemas.openxmlformats.org/officeDocument/2006/relationships/slide" Target="slides/slide44.xml" /><Relationship Id="rId850" Type="http://schemas.openxmlformats.org/officeDocument/2006/relationships/slide" Target="slides/slide809.xml" /><Relationship Id="rId851" Type="http://schemas.openxmlformats.org/officeDocument/2006/relationships/slide" Target="slides/slide810.xml" /><Relationship Id="rId852" Type="http://schemas.openxmlformats.org/officeDocument/2006/relationships/slide" Target="slides/slide811.xml" /><Relationship Id="rId853" Type="http://schemas.openxmlformats.org/officeDocument/2006/relationships/slide" Target="slides/slide812.xml" /><Relationship Id="rId854" Type="http://schemas.openxmlformats.org/officeDocument/2006/relationships/slide" Target="slides/slide813.xml" /><Relationship Id="rId855" Type="http://schemas.openxmlformats.org/officeDocument/2006/relationships/slide" Target="slides/slide814.xml" /><Relationship Id="rId856" Type="http://schemas.openxmlformats.org/officeDocument/2006/relationships/slide" Target="slides/slide815.xml" /><Relationship Id="rId857" Type="http://schemas.openxmlformats.org/officeDocument/2006/relationships/slide" Target="slides/slide816.xml" /><Relationship Id="rId858" Type="http://schemas.openxmlformats.org/officeDocument/2006/relationships/slide" Target="slides/slide817.xml" /><Relationship Id="rId859" Type="http://schemas.openxmlformats.org/officeDocument/2006/relationships/slide" Target="slides/slide818.xml" /><Relationship Id="rId86" Type="http://schemas.openxmlformats.org/officeDocument/2006/relationships/slide" Target="slides/slide45.xml" /><Relationship Id="rId860" Type="http://schemas.openxmlformats.org/officeDocument/2006/relationships/slide" Target="slides/slide819.xml" /><Relationship Id="rId861" Type="http://schemas.openxmlformats.org/officeDocument/2006/relationships/slide" Target="slides/slide820.xml" /><Relationship Id="rId862" Type="http://schemas.openxmlformats.org/officeDocument/2006/relationships/slide" Target="slides/slide821.xml" /><Relationship Id="rId863" Type="http://schemas.openxmlformats.org/officeDocument/2006/relationships/slide" Target="slides/slide822.xml" /><Relationship Id="rId864" Type="http://schemas.openxmlformats.org/officeDocument/2006/relationships/slide" Target="slides/slide823.xml" /><Relationship Id="rId865" Type="http://schemas.openxmlformats.org/officeDocument/2006/relationships/slide" Target="slides/slide824.xml" /><Relationship Id="rId866" Type="http://schemas.openxmlformats.org/officeDocument/2006/relationships/slide" Target="slides/slide825.xml" /><Relationship Id="rId867" Type="http://schemas.openxmlformats.org/officeDocument/2006/relationships/slide" Target="slides/slide826.xml" /><Relationship Id="rId868" Type="http://schemas.openxmlformats.org/officeDocument/2006/relationships/slide" Target="slides/slide827.xml" /><Relationship Id="rId869" Type="http://schemas.openxmlformats.org/officeDocument/2006/relationships/slide" Target="slides/slide828.xml" /><Relationship Id="rId87" Type="http://schemas.openxmlformats.org/officeDocument/2006/relationships/slide" Target="slides/slide46.xml" /><Relationship Id="rId870" Type="http://schemas.openxmlformats.org/officeDocument/2006/relationships/slide" Target="slides/slide829.xml" /><Relationship Id="rId871" Type="http://schemas.openxmlformats.org/officeDocument/2006/relationships/slide" Target="slides/slide830.xml" /><Relationship Id="rId872" Type="http://schemas.openxmlformats.org/officeDocument/2006/relationships/slide" Target="slides/slide831.xml" /><Relationship Id="rId873" Type="http://schemas.openxmlformats.org/officeDocument/2006/relationships/slide" Target="slides/slide832.xml" /><Relationship Id="rId874" Type="http://schemas.openxmlformats.org/officeDocument/2006/relationships/slide" Target="slides/slide833.xml" /><Relationship Id="rId875" Type="http://schemas.openxmlformats.org/officeDocument/2006/relationships/slide" Target="slides/slide834.xml" /><Relationship Id="rId876" Type="http://schemas.openxmlformats.org/officeDocument/2006/relationships/slide" Target="slides/slide835.xml" /><Relationship Id="rId877" Type="http://schemas.openxmlformats.org/officeDocument/2006/relationships/slide" Target="slides/slide836.xml" /><Relationship Id="rId878" Type="http://schemas.openxmlformats.org/officeDocument/2006/relationships/slide" Target="slides/slide837.xml" /><Relationship Id="rId879" Type="http://schemas.openxmlformats.org/officeDocument/2006/relationships/slide" Target="slides/slide838.xml" /><Relationship Id="rId88" Type="http://schemas.openxmlformats.org/officeDocument/2006/relationships/slide" Target="slides/slide47.xml" /><Relationship Id="rId880" Type="http://schemas.openxmlformats.org/officeDocument/2006/relationships/slide" Target="slides/slide839.xml" /><Relationship Id="rId881" Type="http://schemas.openxmlformats.org/officeDocument/2006/relationships/slide" Target="slides/slide840.xml" /><Relationship Id="rId882" Type="http://schemas.openxmlformats.org/officeDocument/2006/relationships/slide" Target="slides/slide841.xml" /><Relationship Id="rId883" Type="http://schemas.openxmlformats.org/officeDocument/2006/relationships/slide" Target="slides/slide842.xml" /><Relationship Id="rId884" Type="http://schemas.openxmlformats.org/officeDocument/2006/relationships/slide" Target="slides/slide843.xml" /><Relationship Id="rId885" Type="http://schemas.openxmlformats.org/officeDocument/2006/relationships/slide" Target="slides/slide844.xml" /><Relationship Id="rId886" Type="http://schemas.openxmlformats.org/officeDocument/2006/relationships/slide" Target="slides/slide845.xml" /><Relationship Id="rId887" Type="http://schemas.openxmlformats.org/officeDocument/2006/relationships/slide" Target="slides/slide846.xml" /><Relationship Id="rId888" Type="http://schemas.openxmlformats.org/officeDocument/2006/relationships/slide" Target="slides/slide847.xml" /><Relationship Id="rId889" Type="http://schemas.openxmlformats.org/officeDocument/2006/relationships/slide" Target="slides/slide848.xml" /><Relationship Id="rId89" Type="http://schemas.openxmlformats.org/officeDocument/2006/relationships/slide" Target="slides/slide48.xml" /><Relationship Id="rId890" Type="http://schemas.openxmlformats.org/officeDocument/2006/relationships/slide" Target="slides/slide849.xml" /><Relationship Id="rId891" Type="http://schemas.openxmlformats.org/officeDocument/2006/relationships/slide" Target="slides/slide850.xml" /><Relationship Id="rId892" Type="http://schemas.openxmlformats.org/officeDocument/2006/relationships/slide" Target="slides/slide851.xml" /><Relationship Id="rId893" Type="http://schemas.openxmlformats.org/officeDocument/2006/relationships/slide" Target="slides/slide852.xml" /><Relationship Id="rId894" Type="http://schemas.openxmlformats.org/officeDocument/2006/relationships/slide" Target="slides/slide853.xml" /><Relationship Id="rId895" Type="http://schemas.openxmlformats.org/officeDocument/2006/relationships/slide" Target="slides/slide854.xml" /><Relationship Id="rId896" Type="http://schemas.openxmlformats.org/officeDocument/2006/relationships/slide" Target="slides/slide855.xml" /><Relationship Id="rId897" Type="http://schemas.openxmlformats.org/officeDocument/2006/relationships/slide" Target="slides/slide856.xml" /><Relationship Id="rId898" Type="http://schemas.openxmlformats.org/officeDocument/2006/relationships/slide" Target="slides/slide857.xml" /><Relationship Id="rId899" Type="http://schemas.openxmlformats.org/officeDocument/2006/relationships/slide" Target="slides/slide858.xml" /><Relationship Id="rId9" Type="http://schemas.openxmlformats.org/officeDocument/2006/relationships/slideMaster" Target="slideMasters/slideMaster9.xml" /><Relationship Id="rId90" Type="http://schemas.openxmlformats.org/officeDocument/2006/relationships/slide" Target="slides/slide49.xml" /><Relationship Id="rId900" Type="http://schemas.openxmlformats.org/officeDocument/2006/relationships/slide" Target="slides/slide859.xml" /><Relationship Id="rId901" Type="http://schemas.openxmlformats.org/officeDocument/2006/relationships/slide" Target="slides/slide860.xml" /><Relationship Id="rId902" Type="http://schemas.openxmlformats.org/officeDocument/2006/relationships/slide" Target="slides/slide861.xml" /><Relationship Id="rId903" Type="http://schemas.openxmlformats.org/officeDocument/2006/relationships/slide" Target="slides/slide862.xml" /><Relationship Id="rId904" Type="http://schemas.openxmlformats.org/officeDocument/2006/relationships/slide" Target="slides/slide863.xml" /><Relationship Id="rId905" Type="http://schemas.openxmlformats.org/officeDocument/2006/relationships/slide" Target="slides/slide864.xml" /><Relationship Id="rId906" Type="http://schemas.openxmlformats.org/officeDocument/2006/relationships/slide" Target="slides/slide865.xml" /><Relationship Id="rId907" Type="http://schemas.openxmlformats.org/officeDocument/2006/relationships/slide" Target="slides/slide866.xml" /><Relationship Id="rId908" Type="http://schemas.openxmlformats.org/officeDocument/2006/relationships/slide" Target="slides/slide867.xml" /><Relationship Id="rId909" Type="http://schemas.openxmlformats.org/officeDocument/2006/relationships/slide" Target="slides/slide868.xml" /><Relationship Id="rId91" Type="http://schemas.openxmlformats.org/officeDocument/2006/relationships/slide" Target="slides/slide50.xml" /><Relationship Id="rId910" Type="http://schemas.openxmlformats.org/officeDocument/2006/relationships/slide" Target="slides/slide869.xml" /><Relationship Id="rId911" Type="http://schemas.openxmlformats.org/officeDocument/2006/relationships/slide" Target="slides/slide870.xml" /><Relationship Id="rId912" Type="http://schemas.openxmlformats.org/officeDocument/2006/relationships/slide" Target="slides/slide871.xml" /><Relationship Id="rId913" Type="http://schemas.openxmlformats.org/officeDocument/2006/relationships/slide" Target="slides/slide872.xml" /><Relationship Id="rId914" Type="http://schemas.openxmlformats.org/officeDocument/2006/relationships/slide" Target="slides/slide873.xml" /><Relationship Id="rId915" Type="http://schemas.openxmlformats.org/officeDocument/2006/relationships/slide" Target="slides/slide874.xml" /><Relationship Id="rId916" Type="http://schemas.openxmlformats.org/officeDocument/2006/relationships/slide" Target="slides/slide875.xml" /><Relationship Id="rId917" Type="http://schemas.openxmlformats.org/officeDocument/2006/relationships/slide" Target="slides/slide876.xml" /><Relationship Id="rId918" Type="http://schemas.openxmlformats.org/officeDocument/2006/relationships/slide" Target="slides/slide877.xml" /><Relationship Id="rId919" Type="http://schemas.openxmlformats.org/officeDocument/2006/relationships/slide" Target="slides/slide878.xml" /><Relationship Id="rId92" Type="http://schemas.openxmlformats.org/officeDocument/2006/relationships/slide" Target="slides/slide51.xml" /><Relationship Id="rId920" Type="http://schemas.openxmlformats.org/officeDocument/2006/relationships/slide" Target="slides/slide879.xml" /><Relationship Id="rId921" Type="http://schemas.openxmlformats.org/officeDocument/2006/relationships/slide" Target="slides/slide880.xml" /><Relationship Id="rId922" Type="http://schemas.openxmlformats.org/officeDocument/2006/relationships/slide" Target="slides/slide881.xml" /><Relationship Id="rId923" Type="http://schemas.openxmlformats.org/officeDocument/2006/relationships/slide" Target="slides/slide882.xml" /><Relationship Id="rId924" Type="http://schemas.openxmlformats.org/officeDocument/2006/relationships/slide" Target="slides/slide883.xml" /><Relationship Id="rId925" Type="http://schemas.openxmlformats.org/officeDocument/2006/relationships/slide" Target="slides/slide884.xml" /><Relationship Id="rId926" Type="http://schemas.openxmlformats.org/officeDocument/2006/relationships/slide" Target="slides/slide885.xml" /><Relationship Id="rId927" Type="http://schemas.openxmlformats.org/officeDocument/2006/relationships/slide" Target="slides/slide886.xml" /><Relationship Id="rId928" Type="http://schemas.openxmlformats.org/officeDocument/2006/relationships/slide" Target="slides/slide887.xml" /><Relationship Id="rId929" Type="http://schemas.openxmlformats.org/officeDocument/2006/relationships/slide" Target="slides/slide888.xml" /><Relationship Id="rId93" Type="http://schemas.openxmlformats.org/officeDocument/2006/relationships/slide" Target="slides/slide52.xml" /><Relationship Id="rId930" Type="http://schemas.openxmlformats.org/officeDocument/2006/relationships/slide" Target="slides/slide889.xml" /><Relationship Id="rId931" Type="http://schemas.openxmlformats.org/officeDocument/2006/relationships/slide" Target="slides/slide890.xml" /><Relationship Id="rId932" Type="http://schemas.openxmlformats.org/officeDocument/2006/relationships/slide" Target="slides/slide891.xml" /><Relationship Id="rId933" Type="http://schemas.openxmlformats.org/officeDocument/2006/relationships/slide" Target="slides/slide892.xml" /><Relationship Id="rId934" Type="http://schemas.openxmlformats.org/officeDocument/2006/relationships/slide" Target="slides/slide893.xml" /><Relationship Id="rId935" Type="http://schemas.openxmlformats.org/officeDocument/2006/relationships/slide" Target="slides/slide894.xml" /><Relationship Id="rId936" Type="http://schemas.openxmlformats.org/officeDocument/2006/relationships/slide" Target="slides/slide895.xml" /><Relationship Id="rId937" Type="http://schemas.openxmlformats.org/officeDocument/2006/relationships/slide" Target="slides/slide896.xml" /><Relationship Id="rId938" Type="http://schemas.openxmlformats.org/officeDocument/2006/relationships/slide" Target="slides/slide897.xml" /><Relationship Id="rId939" Type="http://schemas.openxmlformats.org/officeDocument/2006/relationships/slide" Target="slides/slide898.xml" /><Relationship Id="rId94" Type="http://schemas.openxmlformats.org/officeDocument/2006/relationships/slide" Target="slides/slide53.xml" /><Relationship Id="rId940" Type="http://schemas.openxmlformats.org/officeDocument/2006/relationships/slide" Target="slides/slide899.xml" /><Relationship Id="rId941" Type="http://schemas.openxmlformats.org/officeDocument/2006/relationships/slide" Target="slides/slide900.xml" /><Relationship Id="rId942" Type="http://schemas.openxmlformats.org/officeDocument/2006/relationships/slide" Target="slides/slide901.xml" /><Relationship Id="rId943" Type="http://schemas.openxmlformats.org/officeDocument/2006/relationships/slide" Target="slides/slide902.xml" /><Relationship Id="rId944" Type="http://schemas.openxmlformats.org/officeDocument/2006/relationships/slide" Target="slides/slide903.xml" /><Relationship Id="rId945" Type="http://schemas.openxmlformats.org/officeDocument/2006/relationships/slide" Target="slides/slide904.xml" /><Relationship Id="rId946" Type="http://schemas.openxmlformats.org/officeDocument/2006/relationships/slide" Target="slides/slide905.xml" /><Relationship Id="rId947" Type="http://schemas.openxmlformats.org/officeDocument/2006/relationships/slide" Target="slides/slide906.xml" /><Relationship Id="rId948" Type="http://schemas.openxmlformats.org/officeDocument/2006/relationships/slide" Target="slides/slide907.xml" /><Relationship Id="rId949" Type="http://schemas.openxmlformats.org/officeDocument/2006/relationships/slide" Target="slides/slide908.xml" /><Relationship Id="rId95" Type="http://schemas.openxmlformats.org/officeDocument/2006/relationships/slide" Target="slides/slide54.xml" /><Relationship Id="rId950" Type="http://schemas.openxmlformats.org/officeDocument/2006/relationships/slide" Target="slides/slide909.xml" /><Relationship Id="rId951" Type="http://schemas.openxmlformats.org/officeDocument/2006/relationships/slide" Target="slides/slide910.xml" /><Relationship Id="rId952" Type="http://schemas.openxmlformats.org/officeDocument/2006/relationships/slide" Target="slides/slide911.xml" /><Relationship Id="rId953" Type="http://schemas.openxmlformats.org/officeDocument/2006/relationships/slide" Target="slides/slide912.xml" /><Relationship Id="rId954" Type="http://schemas.openxmlformats.org/officeDocument/2006/relationships/slide" Target="slides/slide913.xml" /><Relationship Id="rId955" Type="http://schemas.openxmlformats.org/officeDocument/2006/relationships/slide" Target="slides/slide914.xml" /><Relationship Id="rId956" Type="http://schemas.openxmlformats.org/officeDocument/2006/relationships/slide" Target="slides/slide915.xml" /><Relationship Id="rId957" Type="http://schemas.openxmlformats.org/officeDocument/2006/relationships/slide" Target="slides/slide916.xml" /><Relationship Id="rId958" Type="http://schemas.openxmlformats.org/officeDocument/2006/relationships/slide" Target="slides/slide917.xml" /><Relationship Id="rId959" Type="http://schemas.openxmlformats.org/officeDocument/2006/relationships/slide" Target="slides/slide918.xml" /><Relationship Id="rId96" Type="http://schemas.openxmlformats.org/officeDocument/2006/relationships/slide" Target="slides/slide55.xml" /><Relationship Id="rId960" Type="http://schemas.openxmlformats.org/officeDocument/2006/relationships/slide" Target="slides/slide919.xml" /><Relationship Id="rId961" Type="http://schemas.openxmlformats.org/officeDocument/2006/relationships/slide" Target="slides/slide920.xml" /><Relationship Id="rId962" Type="http://schemas.openxmlformats.org/officeDocument/2006/relationships/slide" Target="slides/slide921.xml" /><Relationship Id="rId963" Type="http://schemas.openxmlformats.org/officeDocument/2006/relationships/slide" Target="slides/slide922.xml" /><Relationship Id="rId964" Type="http://schemas.openxmlformats.org/officeDocument/2006/relationships/slide" Target="slides/slide923.xml" /><Relationship Id="rId965" Type="http://schemas.openxmlformats.org/officeDocument/2006/relationships/slide" Target="slides/slide924.xml" /><Relationship Id="rId966" Type="http://schemas.openxmlformats.org/officeDocument/2006/relationships/slide" Target="slides/slide925.xml" /><Relationship Id="rId967" Type="http://schemas.openxmlformats.org/officeDocument/2006/relationships/slide" Target="slides/slide926.xml" /><Relationship Id="rId968" Type="http://schemas.openxmlformats.org/officeDocument/2006/relationships/slide" Target="slides/slide927.xml" /><Relationship Id="rId969" Type="http://schemas.openxmlformats.org/officeDocument/2006/relationships/slide" Target="slides/slide928.xml" /><Relationship Id="rId97" Type="http://schemas.openxmlformats.org/officeDocument/2006/relationships/slide" Target="slides/slide56.xml" /><Relationship Id="rId970" Type="http://schemas.openxmlformats.org/officeDocument/2006/relationships/slide" Target="slides/slide929.xml" /><Relationship Id="rId971" Type="http://schemas.openxmlformats.org/officeDocument/2006/relationships/slide" Target="slides/slide930.xml" /><Relationship Id="rId972" Type="http://schemas.openxmlformats.org/officeDocument/2006/relationships/slide" Target="slides/slide931.xml" /><Relationship Id="rId973" Type="http://schemas.openxmlformats.org/officeDocument/2006/relationships/slide" Target="slides/slide932.xml" /><Relationship Id="rId974" Type="http://schemas.openxmlformats.org/officeDocument/2006/relationships/slide" Target="slides/slide933.xml" /><Relationship Id="rId975" Type="http://schemas.openxmlformats.org/officeDocument/2006/relationships/slide" Target="slides/slide934.xml" /><Relationship Id="rId976" Type="http://schemas.openxmlformats.org/officeDocument/2006/relationships/slide" Target="slides/slide935.xml" /><Relationship Id="rId977" Type="http://schemas.openxmlformats.org/officeDocument/2006/relationships/slide" Target="slides/slide936.xml" /><Relationship Id="rId978" Type="http://schemas.openxmlformats.org/officeDocument/2006/relationships/slide" Target="slides/slide937.xml" /><Relationship Id="rId979" Type="http://schemas.openxmlformats.org/officeDocument/2006/relationships/slide" Target="slides/slide938.xml" /><Relationship Id="rId98" Type="http://schemas.openxmlformats.org/officeDocument/2006/relationships/slide" Target="slides/slide57.xml" /><Relationship Id="rId980" Type="http://schemas.openxmlformats.org/officeDocument/2006/relationships/slide" Target="slides/slide939.xml" /><Relationship Id="rId981" Type="http://schemas.openxmlformats.org/officeDocument/2006/relationships/slide" Target="slides/slide940.xml" /><Relationship Id="rId982" Type="http://schemas.openxmlformats.org/officeDocument/2006/relationships/slide" Target="slides/slide941.xml" /><Relationship Id="rId983" Type="http://schemas.openxmlformats.org/officeDocument/2006/relationships/slide" Target="slides/slide942.xml" /><Relationship Id="rId984" Type="http://schemas.openxmlformats.org/officeDocument/2006/relationships/slide" Target="slides/slide943.xml" /><Relationship Id="rId985" Type="http://schemas.openxmlformats.org/officeDocument/2006/relationships/slide" Target="slides/slide944.xml" /><Relationship Id="rId986" Type="http://schemas.openxmlformats.org/officeDocument/2006/relationships/slide" Target="slides/slide945.xml" /><Relationship Id="rId987" Type="http://schemas.openxmlformats.org/officeDocument/2006/relationships/slide" Target="slides/slide946.xml" /><Relationship Id="rId988" Type="http://schemas.openxmlformats.org/officeDocument/2006/relationships/slide" Target="slides/slide947.xml" /><Relationship Id="rId989" Type="http://schemas.openxmlformats.org/officeDocument/2006/relationships/slide" Target="slides/slide948.xml" /><Relationship Id="rId99" Type="http://schemas.openxmlformats.org/officeDocument/2006/relationships/slide" Target="slides/slide58.xml" /><Relationship Id="rId990" Type="http://schemas.openxmlformats.org/officeDocument/2006/relationships/slide" Target="slides/slide949.xml" /><Relationship Id="rId991" Type="http://schemas.openxmlformats.org/officeDocument/2006/relationships/slide" Target="slides/slide950.xml" /><Relationship Id="rId992" Type="http://schemas.openxmlformats.org/officeDocument/2006/relationships/slide" Target="slides/slide951.xml" /><Relationship Id="rId993" Type="http://schemas.openxmlformats.org/officeDocument/2006/relationships/slide" Target="slides/slide952.xml" /><Relationship Id="rId994" Type="http://schemas.openxmlformats.org/officeDocument/2006/relationships/slide" Target="slides/slide953.xml" /><Relationship Id="rId995" Type="http://schemas.openxmlformats.org/officeDocument/2006/relationships/tags" Target="tags/tag1.xml" /><Relationship Id="rId996" Type="http://schemas.openxmlformats.org/officeDocument/2006/relationships/presProps" Target="presProps.xml" /><Relationship Id="rId997" Type="http://schemas.openxmlformats.org/officeDocument/2006/relationships/viewProps" Target="viewProps.xml" /><Relationship Id="rId998" Type="http://schemas.openxmlformats.org/officeDocument/2006/relationships/theme" Target="theme/theme1.xml" /><Relationship Id="rId999" Type="http://schemas.openxmlformats.org/officeDocument/2006/relationships/tableStyles" Target="tableStyles.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47040478-8D7D-4458-B4F5-9D0E8FF8E60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AB3B561-B985-439E-8AF4-0BC6CF2B9DC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AC98C41-9516-42CB-9301-E3E1FD2B468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ADB4F2E-C91F-4A8E-9158-348D9FA3381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A4679051-96A1-4D4E-9E40-8B65AF781FA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E5E8723A-C3C8-4896-AF32-7F24DB1949C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9093BE8B-CD5D-4CE3-91C2-9895650D9070}"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0582A0F6-FA45-4560-BE9B-DF0D37E9785E}"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5EDF8B9B-E42A-48D0-BF8A-5EA845BB7B90}"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D21F62A-8784-4848-B4AE-D36735A5BAE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AADE04D1-5D1B-4DB3-AC6A-EB41A62723F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image" Target="../media/image1.jpeg" /><Relationship Id="rId13"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image" Target="../media/image1.jpeg" /><Relationship Id="rId13"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image" Target="../media/image1.jpeg" /><Relationship Id="rId13"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image" Target="../media/image1.jpeg" /><Relationship Id="rId13"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image" Target="../media/image1.jpeg" /><Relationship Id="rId13"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image" Target="../media/image1.jpeg" /><Relationship Id="rId13"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image" Target="../media/image1.jpeg" /><Relationship Id="rId13"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image" Target="../media/image1.jpeg" /><Relationship Id="rId13"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image" Target="../media/image1.jpeg" /><Relationship Id="rId13"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image" Target="../media/image1.jpeg" /><Relationship Id="rId13"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image" Target="../media/image1.jpeg" /><Relationship Id="rId13"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image" Target="../media/image1.jpeg" /><Relationship Id="rId13"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image" Target="../media/image1.jpeg" /><Relationship Id="rId13"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image" Target="../media/image1.jpeg" /><Relationship Id="rId13"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image" Target="../media/image1.jpeg" /><Relationship Id="rId13"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image" Target="../media/image1.jpeg" /><Relationship Id="rId13"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image" Target="../media/image1.jpeg" /><Relationship Id="rId13"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image" Target="../media/image1.jpeg" /><Relationship Id="rId13"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image" Target="../media/image1.jpeg" /><Relationship Id="rId13"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image" Target="../media/image1.jpeg" /><Relationship Id="rId13"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image" Target="../media/image1.jpeg" /><Relationship Id="rId13"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image" Target="../media/image1.jpeg" /><Relationship Id="rId13"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image" Target="../media/image1.jpeg" /><Relationship Id="rId13"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image" Target="../media/image1.jpeg" /><Relationship Id="rId13"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image" Target="../media/image1.jpeg" /><Relationship Id="rId13"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image" Target="../media/image1.jpeg" /><Relationship Id="rId13"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image" Target="../media/image1.jpeg" /><Relationship Id="rId13"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image" Target="../media/image1.jpeg" /><Relationship Id="rId13"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image" Target="../media/image1.jpeg" /><Relationship Id="rId13"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image" Target="../media/image1.jpeg" /><Relationship Id="rId13"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image" Target="../media/image1.jpeg" /><Relationship Id="rId13"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image" Target="../media/image1.jpeg" /><Relationship Id="rId13"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jpe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image" Target="../media/image1.jpeg" /><Relationship Id="rId13"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image" Target="../media/image1.jpeg" /><Relationship Id="rId13"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image" Target="../media/image1.jpeg" /><Relationship Id="rId13"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89.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9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9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93.xml.rels>&#65279;<?xml version="1.0" encoding="utf-8" standalone="yes"?><Relationships xmlns="http://schemas.openxmlformats.org/package/2006/relationships"><Relationship Id="rId1" Type="http://schemas.openxmlformats.org/officeDocument/2006/relationships/slideLayout" Target="../slideLayouts/slideLayout111.xml" /></Relationships>
</file>

<file path=ppt/slides/_rels/slide19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1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2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5.xml.rels>&#65279;<?xml version="1.0" encoding="utf-8" standalone="yes"?><Relationships xmlns="http://schemas.openxmlformats.org/package/2006/relationships"><Relationship Id="rId1" Type="http://schemas.openxmlformats.org/officeDocument/2006/relationships/slideLayout" Target="../slideLayouts/slideLayout133.xml" /></Relationships>
</file>

<file path=ppt/slides/_rels/slide23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4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5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6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7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8.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27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8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9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1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2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4.xml.rels>&#65279;<?xml version="1.0" encoding="utf-8" standalone="yes"?><Relationships xmlns="http://schemas.openxmlformats.org/package/2006/relationships"><Relationship Id="rId1" Type="http://schemas.openxmlformats.org/officeDocument/2006/relationships/slideLayout" Target="../slideLayouts/slideLayout177.xml" /></Relationships>
</file>

<file path=ppt/slides/_rels/slide32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3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4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5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6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9.xml.rels>&#65279;<?xml version="1.0" encoding="utf-8" standalone="yes"?><Relationships xmlns="http://schemas.openxmlformats.org/package/2006/relationships"><Relationship Id="rId1" Type="http://schemas.openxmlformats.org/officeDocument/2006/relationships/slideLayout" Target="../slideLayouts/slideLayout19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7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8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9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1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2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21.xml.rels>&#65279;<?xml version="1.0" encoding="utf-8" standalone="yes"?><Relationships xmlns="http://schemas.openxmlformats.org/package/2006/relationships"><Relationship Id="rId1" Type="http://schemas.openxmlformats.org/officeDocument/2006/relationships/slideLayout" Target="../slideLayouts/slideLayout221.xml" /></Relationships>
</file>

<file path=ppt/slides/_rels/slide42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3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4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5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6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6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6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6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6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65.xml.rels>&#65279;<?xml version="1.0" encoding="utf-8" standalone="yes"?><Relationships xmlns="http://schemas.openxmlformats.org/package/2006/relationships"><Relationship Id="rId1" Type="http://schemas.openxmlformats.org/officeDocument/2006/relationships/slideLayout" Target="../slideLayouts/slideLayout243.xml" /></Relationships>
</file>

<file path=ppt/slides/_rels/slide46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7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8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9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5.xml.rels>&#65279;<?xml version="1.0" encoding="utf-8" standalone="yes"?><Relationships xmlns="http://schemas.openxmlformats.org/package/2006/relationships"><Relationship Id="rId1" Type="http://schemas.openxmlformats.org/officeDocument/2006/relationships/slideLayout" Target="../slideLayouts/slideLayout265.xml" /></Relationships>
</file>

<file path=ppt/slides/_rels/slide50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1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52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3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5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5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53.xml.rels>&#65279;<?xml version="1.0" encoding="utf-8" standalone="yes"?><Relationships xmlns="http://schemas.openxmlformats.org/package/2006/relationships"><Relationship Id="rId1" Type="http://schemas.openxmlformats.org/officeDocument/2006/relationships/slideLayout" Target="../slideLayouts/slideLayout287.xml" /></Relationships>
</file>

<file path=ppt/slides/_rels/slide55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0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601.xml.rels>&#65279;<?xml version="1.0" encoding="utf-8" standalone="yes"?><Relationships xmlns="http://schemas.openxmlformats.org/package/2006/relationships"><Relationship Id="rId1" Type="http://schemas.openxmlformats.org/officeDocument/2006/relationships/slideLayout" Target="../slideLayouts/slideLayout309.xml" /></Relationships>
</file>

<file path=ppt/slides/_rels/slide60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46.xml.rels>&#65279;<?xml version="1.0" encoding="utf-8" standalone="yes"?><Relationships xmlns="http://schemas.openxmlformats.org/package/2006/relationships"><Relationship Id="rId1" Type="http://schemas.openxmlformats.org/officeDocument/2006/relationships/slideLayout" Target="../slideLayouts/slideLayout331.xml" /></Relationships>
</file>

<file path=ppt/slides/_rels/slide64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7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98.xml.rels>&#65279;<?xml version="1.0" encoding="utf-8" standalone="yes"?><Relationships xmlns="http://schemas.openxmlformats.org/package/2006/relationships"><Relationship Id="rId1" Type="http://schemas.openxmlformats.org/officeDocument/2006/relationships/slideLayout" Target="../slideLayouts/slideLayout353.xml" /></Relationships>
</file>

<file path=ppt/slides/_rels/slide69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0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3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4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0.xml.rels>&#65279;<?xml version="1.0" encoding="utf-8" standalone="yes"?><Relationships xmlns="http://schemas.openxmlformats.org/package/2006/relationships"><Relationship Id="rId1" Type="http://schemas.openxmlformats.org/officeDocument/2006/relationships/slideLayout" Target="../slideLayouts/slideLayout375.xml" /></Relationships>
</file>

<file path=ppt/slides/_rels/slide75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7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8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8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9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9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0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801.xml.rels>&#65279;<?xml version="1.0" encoding="utf-8" standalone="yes"?><Relationships xmlns="http://schemas.openxmlformats.org/package/2006/relationships"><Relationship Id="rId1" Type="http://schemas.openxmlformats.org/officeDocument/2006/relationships/slideLayout" Target="../slideLayouts/slideLayout397.xml" /></Relationships>
</file>

<file path=ppt/slides/_rels/slide80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1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2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2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3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3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4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49.xml.rels>&#65279;<?xml version="1.0" encoding="utf-8" standalone="yes"?><Relationships xmlns="http://schemas.openxmlformats.org/package/2006/relationships"><Relationship Id="rId1" Type="http://schemas.openxmlformats.org/officeDocument/2006/relationships/slideLayout" Target="../slideLayouts/slideLayout419.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5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6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7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7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8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8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9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9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0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90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90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90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904.xml.rels>&#65279;<?xml version="1.0" encoding="utf-8" standalone="yes"?><Relationships xmlns="http://schemas.openxmlformats.org/package/2006/relationships"><Relationship Id="rId1" Type="http://schemas.openxmlformats.org/officeDocument/2006/relationships/slideLayout" Target="../slideLayouts/slideLayout441.xml" /></Relationships>
</file>

<file path=ppt/slides/_rels/slide90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1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2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3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3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4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4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5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5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5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5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592796" y="2819837"/>
            <a:ext cx="783061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教會的母親</a:t>
            </a:r>
            <a:r>
              <a:rPr lang="en-US" altLang="zh-TW" sz="6600" b="1">
                <a:ea typeface="Microsoft JhengHei Light" panose="020b0304030504040204"/>
              </a:rPr>
              <a:t>〜</a:t>
            </a:r>
          </a:p>
          <a:p>
            <a:r>
              <a:rPr lang="zh-TW" altLang="en-US" sz="6600" b="1">
                <a:ea typeface="Microsoft JhengHei Light" panose="020b0304030504040204"/>
              </a:rPr>
              <a:t>聖母瑪利亞</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1691680"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-1</a:t>
            </a:r>
          </a:p>
        </p:txBody>
      </p:sp>
    </p:spTree>
    <p:extLst>
      <p:ext uri="{BB962C8B-B14F-4D97-AF65-F5344CB8AC3E}">
        <p14:creationId xmlns:p14="http://schemas.microsoft.com/office/powerpoint/2010/main" val="35933602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天使向聖母媽媽報告耶穌誕生的消息：有一天，聖母媽媽在家時，天父派遣天使加俾額爾到她面前：「瑪利亞，妳是充滿聖寵的，天主與妳同在！」</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親愛的主耶穌，感謝祢引領我們聚在這裡，求祢幫助我們認真上課，從聖母媽媽顯現的故事中，學習聖母媽媽的好榜樣，做天主的好子女、愛主愛人。以祢的名禱告，阿們。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依撒意亞書</a:t>
            </a:r>
            <a:r>
              <a:rPr lang="en-US" altLang="zh-TW" sz="3600" b="1"/>
              <a:t>66,12</a:t>
            </a:r>
            <a:r>
              <a:rPr lang="zh-TW" altLang="en-US" sz="3600" b="1"/>
              <a:t>～</a:t>
            </a:r>
            <a:r>
              <a:rPr lang="en-US" altLang="zh-TW" sz="3600" b="1"/>
              <a:t>14</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孩子們，你們養過小狗、小貓嗎？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會給小狗、小貓取名字嗎？會和小狗、小貓一起玩嗎？</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牠們曾經生過病嗎？是誰陪牠們看醫生呢？</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牠們生病很嚴重需要動手術，甚至截肢、裝義肢時，是不是很不方便呢？</a:t>
            </a:r>
            <a:endParaRPr lang="en-US" sz="3600" b="1"/>
          </a:p>
        </p:txBody>
      </p:sp>
    </p:spTree>
    <p:extLst>
      <p:ext uri="{BB962C8B-B14F-4D97-AF65-F5344CB8AC3E}">
        <p14:creationId xmlns:p14="http://schemas.microsoft.com/office/powerpoint/2010/main" val="3186065821"/>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你們有看過裝了假腳的狗狗嗎？</a:t>
            </a:r>
            <a:endParaRPr lang="en-US" altLang="zh-TW" sz="3600" b="1"/>
          </a:p>
        </p:txBody>
      </p:sp>
    </p:spTree>
    <p:extLst>
      <p:ext uri="{BB962C8B-B14F-4D97-AF65-F5344CB8AC3E}">
        <p14:creationId xmlns:p14="http://schemas.microsoft.com/office/powerpoint/2010/main" val="3499389359"/>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「玻璃娃娃」、「黏寶寶」和「企鵝家族」</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健康真是太重要了，失去健康會非常的辛苦，聖母媽媽知道有很多受苦的孩子和家庭，於是她再次顯現。</a:t>
            </a:r>
            <a:endParaRPr lang="en-US" altLang="zh-TW" sz="3600" b="1"/>
          </a:p>
          <a:p>
            <a:endParaRPr lang="en-US" altLang="zh-TW" sz="3600" b="1"/>
          </a:p>
          <a:p>
            <a:r>
              <a:rPr lang="zh-TW" altLang="en-US" sz="3600" b="1"/>
              <a:t>今天我們要來聽聽聖母媽媽第二次在法國顯現的故事。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聖母媽媽聽了嚇一跳，天使接著又說她將懷孕生子，聖母媽媽不明白：「可是我又沒結婚？」</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孩子們，做媽媽的最不忍心看到自己的孩子受苦，當聖母媽媽看到世上有這麼多人，為各種疾病受苦，特別難過，除了祈禱之外，她做了一件很特別的事。</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在法國南方的露德，有位女孩伯爾納德，家裡很窮，她</a:t>
            </a:r>
            <a:r>
              <a:rPr lang="en-US" altLang="zh-TW" sz="3600" b="1"/>
              <a:t>14</a:t>
            </a:r>
            <a:r>
              <a:rPr lang="zh-TW" altLang="en-US" sz="3600" b="1"/>
              <a:t>歲那年（</a:t>
            </a:r>
            <a:r>
              <a:rPr lang="en-US" altLang="zh-TW" sz="3600" b="1"/>
              <a:t>1858</a:t>
            </a:r>
            <a:r>
              <a:rPr lang="zh-TW" altLang="en-US" sz="3600" b="1"/>
              <a:t>）的冬天</a:t>
            </a:r>
            <a:r>
              <a:rPr lang="en-US" altLang="zh-TW" sz="3600" b="1"/>
              <a:t>2</a:t>
            </a:r>
            <a:r>
              <a:rPr lang="zh-TW" altLang="en-US" sz="3600" b="1"/>
              <a:t>月，她和兩個同伴上山撿柴時，忽然聽到有陣聲音，山洞中有位美麗婦人，出現在她面前對她微笑，但兩個同伴卻什麼也沒看到。</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隔了幾天，伯爾納德受一股力量催促準備再去那山洞，媽媽擔心女兒是被魔鬼騙了予以阻止，幸好她的同伴保證同行媽媽才答應。</a:t>
            </a:r>
          </a:p>
        </p:txBody>
      </p:sp>
    </p:spTree>
    <p:extLst>
      <p:ext uri="{BB962C8B-B14F-4D97-AF65-F5344CB8AC3E}">
        <p14:creationId xmlns:p14="http://schemas.microsoft.com/office/powerpoint/2010/main" val="1289199691"/>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到山洞時，果然又看見那婦人，只是同伴依然什麼都看不到。</a:t>
            </a:r>
          </a:p>
        </p:txBody>
      </p:sp>
    </p:spTree>
    <p:extLst>
      <p:ext uri="{BB962C8B-B14F-4D97-AF65-F5344CB8AC3E}">
        <p14:creationId xmlns:p14="http://schemas.microsoft.com/office/powerpoint/2010/main" val="2271235622"/>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伯爾納德接連去了幾次，媽媽越來越擔心，找了醫生一起跟去，當婦人再次顯現和伯爾納德談話時，醫生在旁仔細檢查，卻發現一切正常。</a:t>
            </a:r>
          </a:p>
        </p:txBody>
      </p:sp>
    </p:spTree>
    <p:extLst>
      <p:ext uri="{BB962C8B-B14F-4D97-AF65-F5344CB8AC3E}">
        <p14:creationId xmlns:p14="http://schemas.microsoft.com/office/powerpoint/2010/main" val="502377102"/>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此事傳開後，引起了警察注意，伯爾納德被警告若敢再去山洞將會被關，父親知道後極為害怕，不再讓女兒去山洞。</a:t>
            </a:r>
          </a:p>
        </p:txBody>
      </p:sp>
    </p:spTree>
    <p:extLst>
      <p:ext uri="{BB962C8B-B14F-4D97-AF65-F5344CB8AC3E}">
        <p14:creationId xmlns:p14="http://schemas.microsoft.com/office/powerpoint/2010/main" val="1093299947"/>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伯爾納德只好乖乖上學，途中卻不由自主又來到山洞，沒想到，山洞早已聚集數百人，卻沒人可以看到那婦人顯現。</a:t>
            </a:r>
          </a:p>
        </p:txBody>
      </p:sp>
    </p:spTree>
    <p:extLst>
      <p:ext uri="{BB962C8B-B14F-4D97-AF65-F5344CB8AC3E}">
        <p14:creationId xmlns:p14="http://schemas.microsoft.com/office/powerpoint/2010/main" val="3887368740"/>
      </p:ext>
    </p:extLst>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有一次，伯爾納德和婦人說完話，竟徒手在地上挖了個洞，洞裡立即冒出泉水，這泉水至今還在，泉水成了聖母媽媽在露德顯現的記號。</a:t>
            </a:r>
          </a:p>
        </p:txBody>
      </p:sp>
    </p:spTree>
    <p:extLst>
      <p:ext uri="{BB962C8B-B14F-4D97-AF65-F5344CB8AC3E}">
        <p14:creationId xmlns:p14="http://schemas.microsoft.com/office/powerpoint/2010/main" val="3130957352"/>
      </p:ext>
    </p:extLst>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這泉水有治癒奇恩，每年世界各地，有成千上萬的人前來汲取泉水治病，</a:t>
            </a:r>
            <a:r>
              <a:rPr lang="en-US" altLang="zh-TW" sz="3600" b="1">
                <a:latin typeface="新細明體"/>
                <a:ea typeface="新細明體"/>
              </a:rPr>
              <a:t>1885</a:t>
            </a:r>
            <a:r>
              <a:rPr lang="zh-TW" altLang="en-US" sz="3600" b="1">
                <a:latin typeface="新細明體"/>
                <a:ea typeface="新細明體"/>
              </a:rPr>
              <a:t>年當地特別成立一個查核機構，調查所有宣稱是藉著「露德聖水」治癒的事是否屬實。</a:t>
            </a:r>
          </a:p>
        </p:txBody>
      </p:sp>
    </p:spTree>
    <p:extLst>
      <p:ext uri="{BB962C8B-B14F-4D97-AF65-F5344CB8AC3E}">
        <p14:creationId xmlns:p14="http://schemas.microsoft.com/office/powerpoint/2010/main" val="883102621"/>
      </p:ext>
    </p:extLst>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至</a:t>
            </a:r>
            <a:r>
              <a:rPr lang="en-US" altLang="zh-TW" sz="3600" b="1">
                <a:latin typeface="新細明體"/>
                <a:ea typeface="新細明體"/>
              </a:rPr>
              <a:t>1968</a:t>
            </a:r>
            <a:r>
              <a:rPr lang="zh-TW" altLang="en-US" sz="3600" b="1">
                <a:latin typeface="新細明體"/>
                <a:ea typeface="新細明體"/>
              </a:rPr>
              <a:t>年機構共宣布了</a:t>
            </a:r>
            <a:r>
              <a:rPr lang="en-US" altLang="zh-TW" sz="3600" b="1">
                <a:latin typeface="新細明體"/>
                <a:ea typeface="新細明體"/>
              </a:rPr>
              <a:t>1200</a:t>
            </a:r>
            <a:r>
              <a:rPr lang="zh-TW" altLang="en-US" sz="3600" b="1">
                <a:latin typeface="新細明體"/>
                <a:ea typeface="新細明體"/>
              </a:rPr>
              <a:t>件，醫學無法解釋的痊癒事實，有</a:t>
            </a:r>
            <a:r>
              <a:rPr lang="en-US" altLang="zh-TW" sz="3600" b="1">
                <a:latin typeface="新細明體"/>
                <a:ea typeface="新細明體"/>
              </a:rPr>
              <a:t>62</a:t>
            </a:r>
            <a:r>
              <a:rPr lang="zh-TW" altLang="en-US" sz="3600" b="1">
                <a:latin typeface="新細明體"/>
                <a:ea typeface="新細明體"/>
              </a:rPr>
              <a:t>件獲得教會認可是「奇蹟」。</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天使說這是天主的計劃，天主自有安排，聖母媽媽點點頭：「我是上主的婢女，願照你的話成就吧！」</a:t>
            </a:r>
          </a:p>
        </p:txBody>
      </p:sp>
    </p:spTree>
    <p:extLst>
      <p:ext uri="{BB962C8B-B14F-4D97-AF65-F5344CB8AC3E}">
        <p14:creationId xmlns:p14="http://schemas.microsoft.com/office/powerpoint/2010/main" val="1289199691"/>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所有的痊癒事實都是經過嚴格的檢驗，病人需附上完整的病歷資料，機構是由三位專家組成：一位是神經科兼精神病科專家、一位心臟病專家、一位是</a:t>
            </a:r>
            <a:r>
              <a:rPr lang="en-US" altLang="zh-TW" sz="3600" b="1">
                <a:latin typeface="新細明體"/>
                <a:ea typeface="新細明體"/>
              </a:rPr>
              <a:t>X</a:t>
            </a:r>
            <a:r>
              <a:rPr lang="zh-TW" altLang="en-US" sz="3600" b="1">
                <a:latin typeface="新細明體"/>
                <a:ea typeface="新細明體"/>
              </a:rPr>
              <a:t>光透視專家。</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機構查核後，會再指定一位醫生，負責觀察病人痊癒後的情況，確保不再復發。</a:t>
            </a:r>
          </a:p>
        </p:txBody>
      </p:sp>
    </p:spTree>
    <p:extLst>
      <p:ext uri="{BB962C8B-B14F-4D97-AF65-F5344CB8AC3E}">
        <p14:creationId xmlns:p14="http://schemas.microsoft.com/office/powerpoint/2010/main" val="1302018688"/>
      </p:ext>
    </p:extLst>
  </p:cSld>
  <p:clrMapOvr>
    <a:masterClrMapping/>
  </p:clrMapOvr>
  <p:transition/>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機構所保存的資料，也開放給各國及不同宗教的醫生查閱，等待所有記錄完成後，再送給露德教區的主教，呈報給「國際醫學委員會」。</a:t>
            </a:r>
          </a:p>
        </p:txBody>
      </p:sp>
    </p:spTree>
    <p:extLst>
      <p:ext uri="{BB962C8B-B14F-4D97-AF65-F5344CB8AC3E}">
        <p14:creationId xmlns:p14="http://schemas.microsoft.com/office/powerpoint/2010/main" val="2724078035"/>
      </p:ext>
    </p:extLst>
  </p:cSld>
  <p:clrMapOvr>
    <a:masterClrMapping/>
  </p:clrMapOvr>
  <p:transition/>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委員會是由十個不同國家的</a:t>
            </a:r>
            <a:r>
              <a:rPr lang="en-US" altLang="zh-TW" sz="3600" b="1">
                <a:latin typeface="新細明體"/>
                <a:ea typeface="新細明體"/>
              </a:rPr>
              <a:t>36</a:t>
            </a:r>
            <a:r>
              <a:rPr lang="zh-TW" altLang="en-US" sz="3600" b="1">
                <a:latin typeface="新細明體"/>
                <a:ea typeface="新細明體"/>
              </a:rPr>
              <a:t>位醫生組成，每年在巴黎開會一次，委員不是由教會選派，是醫學委員選舉產生。</a:t>
            </a:r>
          </a:p>
        </p:txBody>
      </p:sp>
    </p:spTree>
    <p:extLst>
      <p:ext uri="{BB962C8B-B14F-4D97-AF65-F5344CB8AC3E}">
        <p14:creationId xmlns:p14="http://schemas.microsoft.com/office/powerpoint/2010/main" val="1323884668"/>
      </p:ext>
    </p:extLst>
  </p:cSld>
  <p:clrMapOvr>
    <a:masterClrMapping/>
  </p:clrMapOvr>
  <p:transition/>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經委員會認定後，主教還會再做調查，最後確認的主教才宣布：「我們有充分理由相信痊癒不是醫藥、人力所致，而是仁慈的天主所賜的恩惠」，這才是教會認定的「奇蹟」。</a:t>
            </a:r>
          </a:p>
        </p:txBody>
      </p:sp>
    </p:spTree>
    <p:extLst>
      <p:ext uri="{BB962C8B-B14F-4D97-AF65-F5344CB8AC3E}">
        <p14:creationId xmlns:p14="http://schemas.microsoft.com/office/powerpoint/2010/main" val="2406257372"/>
      </p:ext>
    </p:extLst>
  </p:cSld>
  <p:clrMapOvr>
    <a:masterClrMapping/>
  </p:clrMapOvr>
  <p:transition/>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除了泉水治癒奇恩之外，聖母媽媽在露德顯現還有一件特別的事，有次婦人對伯爾納德說：「去請求神父，在這兒建一座教堂！」</a:t>
            </a:r>
          </a:p>
        </p:txBody>
      </p:sp>
    </p:spTree>
    <p:extLst>
      <p:ext uri="{BB962C8B-B14F-4D97-AF65-F5344CB8AC3E}">
        <p14:creationId xmlns:p14="http://schemas.microsoft.com/office/powerpoint/2010/main" val="4177865718"/>
      </p:ext>
    </p:extLst>
  </p:cSld>
  <p:clrMapOvr>
    <a:masterClrMapping/>
  </p:clrMapOvr>
  <p:transition/>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當伯爾納德跟神父報告時，神父卻回答：「你去告訴那婦人，露德的神父不習慣替陌生人辦事，請她先說明並證明她是誰。」</a:t>
            </a:r>
          </a:p>
        </p:txBody>
      </p:sp>
    </p:spTree>
    <p:extLst>
      <p:ext uri="{BB962C8B-B14F-4D97-AF65-F5344CB8AC3E}">
        <p14:creationId xmlns:p14="http://schemas.microsoft.com/office/powerpoint/2010/main" val="2403134045"/>
      </p:ext>
    </p:extLst>
  </p:cSld>
  <p:clrMapOvr>
    <a:masterClrMapping/>
  </p:clrMapOvr>
  <p:transition/>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伯爾納德只好再回山洞，婦人便告訴她：「我是無玷之始胎！」當下，伯爾納德不明白婦人的意思，向神父報告後才知道，這正是當時教宗碧岳九世四年前才宣布的最新信理──聖母無染原罪。</a:t>
            </a:r>
          </a:p>
        </p:txBody>
      </p:sp>
    </p:spTree>
    <p:extLst>
      <p:ext uri="{BB962C8B-B14F-4D97-AF65-F5344CB8AC3E}">
        <p14:creationId xmlns:p14="http://schemas.microsoft.com/office/powerpoint/2010/main" val="4222584305"/>
      </p:ext>
    </p:extLst>
  </p:cSld>
  <p:clrMapOvr>
    <a:masterClrMapping/>
  </p:clrMapOvr>
  <p:transition/>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不到幾年，教會立即認定聖母媽媽在露德顯現的真實性，確認了從</a:t>
            </a:r>
            <a:r>
              <a:rPr lang="en-US" altLang="zh-TW" sz="3600" b="1">
                <a:latin typeface="新細明體"/>
                <a:ea typeface="新細明體"/>
              </a:rPr>
              <a:t>2</a:t>
            </a:r>
            <a:r>
              <a:rPr lang="zh-TW" altLang="en-US" sz="3600" b="1">
                <a:latin typeface="新細明體"/>
                <a:ea typeface="新細明體"/>
              </a:rPr>
              <a:t>月</a:t>
            </a:r>
            <a:r>
              <a:rPr lang="en-US" altLang="zh-TW" sz="3600" b="1">
                <a:latin typeface="新細明體"/>
                <a:ea typeface="新細明體"/>
              </a:rPr>
              <a:t>11</a:t>
            </a:r>
            <a:r>
              <a:rPr lang="zh-TW" altLang="en-US" sz="3600" b="1">
                <a:latin typeface="新細明體"/>
                <a:ea typeface="新細明體"/>
              </a:rPr>
              <a:t>日到</a:t>
            </a:r>
            <a:r>
              <a:rPr lang="en-US" altLang="zh-TW" sz="3600" b="1">
                <a:latin typeface="新細明體"/>
                <a:ea typeface="新細明體"/>
              </a:rPr>
              <a:t>7</a:t>
            </a:r>
            <a:r>
              <a:rPr lang="zh-TW" altLang="en-US" sz="3600" b="1">
                <a:latin typeface="新細明體"/>
                <a:ea typeface="新細明體"/>
              </a:rPr>
              <a:t>月</a:t>
            </a:r>
            <a:r>
              <a:rPr lang="en-US" altLang="zh-TW" sz="3600" b="1">
                <a:latin typeface="新細明體"/>
                <a:ea typeface="新細明體"/>
              </a:rPr>
              <a:t>16</a:t>
            </a:r>
            <a:r>
              <a:rPr lang="zh-TW" altLang="en-US" sz="3600" b="1">
                <a:latin typeface="新細明體"/>
                <a:ea typeface="新細明體"/>
              </a:rPr>
              <a:t>日的十八次顯現事實，</a:t>
            </a:r>
            <a:r>
              <a:rPr lang="en-US" altLang="zh-TW" sz="3600" b="1">
                <a:latin typeface="新細明體"/>
                <a:ea typeface="新細明體"/>
              </a:rPr>
              <a:t>1852</a:t>
            </a:r>
            <a:r>
              <a:rPr lang="zh-TW" altLang="en-US" sz="3600" b="1">
                <a:latin typeface="新細明體"/>
                <a:ea typeface="新細明體"/>
              </a:rPr>
              <a:t>年也蓋了聖堂，向世人宣布露德為朝聖地。</a:t>
            </a:r>
          </a:p>
        </p:txBody>
      </p:sp>
    </p:spTree>
    <p:extLst>
      <p:ext uri="{BB962C8B-B14F-4D97-AF65-F5344CB8AC3E}">
        <p14:creationId xmlns:p14="http://schemas.microsoft.com/office/powerpoint/2010/main" val="1536975995"/>
      </p:ext>
    </p:extLst>
  </p:cSld>
  <p:clrMapOvr>
    <a:masterClrMapping/>
  </p:clrMapOvr>
  <p:transition/>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1993</a:t>
            </a:r>
            <a:r>
              <a:rPr lang="zh-TW" altLang="en-US" sz="3600" b="1">
                <a:latin typeface="新細明體"/>
                <a:ea typeface="新細明體"/>
              </a:rPr>
              <a:t>年，聖教宗若望</a:t>
            </a:r>
            <a:r>
              <a:rPr lang="en-US" altLang="zh-TW" sz="3600" b="1">
                <a:latin typeface="新細明體"/>
                <a:ea typeface="新細明體"/>
              </a:rPr>
              <a:t>·</a:t>
            </a:r>
            <a:r>
              <a:rPr lang="zh-TW" altLang="en-US" sz="3600" b="1">
                <a:latin typeface="新細明體"/>
                <a:ea typeface="新細明體"/>
              </a:rPr>
              <a:t>保祿二世，更特別訂下聖母媽媽在露德第一次顯現的日子──</a:t>
            </a:r>
            <a:r>
              <a:rPr lang="en-US" altLang="zh-TW" sz="3600" b="1">
                <a:latin typeface="新細明體"/>
                <a:ea typeface="新細明體"/>
              </a:rPr>
              <a:t>2</a:t>
            </a:r>
            <a:r>
              <a:rPr lang="zh-TW" altLang="en-US" sz="3600" b="1">
                <a:latin typeface="新細明體"/>
                <a:ea typeface="新細明體"/>
              </a:rPr>
              <a:t>月</a:t>
            </a:r>
            <a:r>
              <a:rPr lang="en-US" altLang="zh-TW" sz="3600" b="1">
                <a:latin typeface="新細明體"/>
                <a:ea typeface="新細明體"/>
              </a:rPr>
              <a:t>11</a:t>
            </a:r>
            <a:r>
              <a:rPr lang="zh-TW" altLang="en-US" sz="3600" b="1">
                <a:latin typeface="新細明體"/>
                <a:ea typeface="新細明體"/>
              </a:rPr>
              <a:t>日，為「世界病患者日」，感謝聖母媽媽體恤病人受苦，留下治癒泉水，提醒世人要多為病人祈禱。</a:t>
            </a:r>
          </a:p>
        </p:txBody>
      </p:sp>
    </p:spTree>
    <p:extLst>
      <p:ext uri="{BB962C8B-B14F-4D97-AF65-F5344CB8AC3E}">
        <p14:creationId xmlns:p14="http://schemas.microsoft.com/office/powerpoint/2010/main" val="339743120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我們來聽聖經上的話。</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聖母媽媽第二次顯現時發生了哪些特別的事？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聖母媽媽第二次顯現是在哪裡？</a:t>
            </a:r>
          </a:p>
        </p:txBody>
      </p:sp>
    </p:spTree>
    <p:extLst>
      <p:ext uri="{BB962C8B-B14F-4D97-AF65-F5344CB8AC3E}">
        <p14:creationId xmlns:p14="http://schemas.microsoft.com/office/powerpoint/2010/main" val="2058834310"/>
      </p:ext>
    </p:extLst>
  </p:cSld>
  <p:clrMapOvr>
    <a:masterClrMapping/>
  </p:clrMapOvr>
  <p:transition/>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為什麼聖母媽媽顯現時只有伯爾納德可以看得見她、和她說話？</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為什麼伯爾納德想去山洞見聖母媽媽會受到許多阻撓？</a:t>
            </a:r>
          </a:p>
        </p:txBody>
      </p:sp>
    </p:spTree>
    <p:extLst>
      <p:ext uri="{BB962C8B-B14F-4D97-AF65-F5344CB8AC3E}">
        <p14:creationId xmlns:p14="http://schemas.microsoft.com/office/powerpoint/2010/main" val="1678982790"/>
      </p:ext>
    </p:extLst>
  </p:cSld>
  <p:clrMapOvr>
    <a:masterClrMapping/>
  </p:clrMapOvr>
  <p:transition/>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為什麼伯爾納德受到這麼多阻撓，還是要去見聖母媽媽？</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為什麼聖母媽媽第二次顯現要留下治癒的泉水？</a:t>
            </a:r>
          </a:p>
        </p:txBody>
      </p:sp>
    </p:spTree>
    <p:extLst>
      <p:ext uri="{BB962C8B-B14F-4D97-AF65-F5344CB8AC3E}">
        <p14:creationId xmlns:p14="http://schemas.microsoft.com/office/powerpoint/2010/main" val="3367094419"/>
      </p:ext>
    </p:extLst>
  </p:cSld>
  <p:clrMapOvr>
    <a:masterClrMapping/>
  </p:clrMapOvr>
  <p:transition/>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聖母媽媽在露德顯現留下的治癒泉水真的有治癒奇恩嗎？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為什麼在露德發生的所有的痊癒事實都要經過嚴格檢驗才受到認定？</a:t>
            </a:r>
          </a:p>
        </p:txBody>
      </p:sp>
    </p:spTree>
    <p:extLst>
      <p:ext uri="{BB962C8B-B14F-4D97-AF65-F5344CB8AC3E}">
        <p14:creationId xmlns:p14="http://schemas.microsoft.com/office/powerpoint/2010/main" val="2265820408"/>
      </p:ext>
    </p:extLst>
  </p:cSld>
  <p:clrMapOvr>
    <a:masterClrMapping/>
  </p:clrMapOvr>
  <p:transition/>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你相信教會所認定的痊癒事實是治癒泉水所造成的「奇蹟」嗎？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為什麼伯爾納德跟神父報告說聖母媽媽要求蓋一座教堂時，神父卻不理睬？</a:t>
            </a:r>
          </a:p>
        </p:txBody>
      </p:sp>
    </p:spTree>
    <p:extLst>
      <p:ext uri="{BB962C8B-B14F-4D97-AF65-F5344CB8AC3E}">
        <p14:creationId xmlns:p14="http://schemas.microsoft.com/office/powerpoint/2010/main" val="4140033755"/>
      </p:ext>
    </p:extLst>
  </p:cSld>
  <p:clrMapOvr>
    <a:masterClrMapping/>
  </p:clrMapOvr>
  <p:transition/>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伯爾納德應神父要求再回到山洞問聖母媽媽她是誰時，聖母媽媽是怎麼回答的？</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為什麼聖教宗若望</a:t>
            </a:r>
            <a:r>
              <a:rPr lang="en-US" altLang="zh-TW" sz="3600" b="1">
                <a:latin typeface="新細明體"/>
                <a:ea typeface="新細明體"/>
              </a:rPr>
              <a:t>·</a:t>
            </a:r>
            <a:r>
              <a:rPr lang="zh-TW" altLang="en-US" sz="3600" b="1">
                <a:latin typeface="新細明體"/>
                <a:ea typeface="新細明體"/>
              </a:rPr>
              <a:t>保祿二世要訂下</a:t>
            </a:r>
            <a:r>
              <a:rPr lang="en-US" altLang="zh-TW" sz="3600" b="1">
                <a:latin typeface="新細明體"/>
                <a:ea typeface="新細明體"/>
              </a:rPr>
              <a:t>2</a:t>
            </a:r>
            <a:r>
              <a:rPr lang="zh-TW" altLang="en-US" sz="3600" b="1">
                <a:latin typeface="新細明體"/>
                <a:ea typeface="新細明體"/>
              </a:rPr>
              <a:t>月</a:t>
            </a:r>
            <a:r>
              <a:rPr lang="en-US" altLang="zh-TW" sz="3600" b="1">
                <a:latin typeface="新細明體"/>
                <a:ea typeface="新細明體"/>
              </a:rPr>
              <a:t>11</a:t>
            </a:r>
            <a:r>
              <a:rPr lang="zh-TW" altLang="en-US" sz="3600" b="1">
                <a:latin typeface="新細明體"/>
                <a:ea typeface="新細明體"/>
              </a:rPr>
              <a:t>日是「世界病患者日」？</a:t>
            </a:r>
          </a:p>
        </p:txBody>
      </p:sp>
    </p:spTree>
    <p:extLst>
      <p:ext uri="{BB962C8B-B14F-4D97-AF65-F5344CB8AC3E}">
        <p14:creationId xmlns:p14="http://schemas.microsoft.com/office/powerpoint/2010/main" val="1787880651"/>
      </p:ext>
    </p:extLst>
  </p:cSld>
  <p:clrMapOvr>
    <a:masterClrMapping/>
  </p:clrMapOvr>
  <p:transition/>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下</a:t>
            </a:r>
            <a:r>
              <a:rPr lang="en-US" altLang="zh-TW" sz="3600" b="1">
                <a:latin typeface="+mj-ea"/>
                <a:ea typeface="+mj-ea"/>
              </a:rPr>
              <a:t>-3</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「上主說：</a:t>
            </a:r>
            <a:r>
              <a:rPr lang="en-US" altLang="zh-TW" sz="3600" b="1"/>
              <a:t>『</a:t>
            </a:r>
            <a:r>
              <a:rPr lang="zh-TW" altLang="en-US" sz="3600" b="1"/>
              <a:t>我要在她身上廣賜和平，有如河流一般！</a:t>
            </a:r>
            <a:r>
              <a:rPr lang="en-US" altLang="zh-TW" sz="3600" b="1"/>
              <a:t>』</a:t>
            </a:r>
            <a:r>
              <a:rPr lang="zh-TW" altLang="en-US" sz="3600" b="1"/>
              <a:t>」（依</a:t>
            </a:r>
            <a:r>
              <a:rPr lang="en-US" altLang="zh-TW" sz="3600" b="1"/>
              <a:t>66,12</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愛聖母媽媽的姊妹花的故事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孩子們，從姊妹花的故事中，我們看到只要我們信賴天主，祂一定會幫助我們度過難關，如同伯爾納德一樣，她信賴聖母媽媽，聖母媽媽也陪伴她完成使命，留下治癒奇恩的泉水。</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聖母媽媽雖然不明白天主的計劃，卻完全信賴天主、依靠天主，也慷慨答應天使，願一切都照天主的安排進行，這就是我們的典範。</a:t>
            </a:r>
          </a:p>
        </p:txBody>
      </p:sp>
    </p:spTree>
    <p:extLst>
      <p:ext uri="{BB962C8B-B14F-4D97-AF65-F5344CB8AC3E}">
        <p14:creationId xmlns:p14="http://schemas.microsoft.com/office/powerpoint/2010/main" val="2271235622"/>
      </p:ext>
    </p:extLst>
  </p:cSld>
  <p:clrMapOvr>
    <a:masterClrMapping/>
  </p:clrMapOvr>
  <p:transition/>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在生活中，我們可以做些什麼，來幫助自己像姊妹花一樣，以行動邀請耶穌做我的靠山？</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下</a:t>
            </a:r>
            <a:r>
              <a:rPr lang="en-US" altLang="zh-TW" sz="3600" b="1">
                <a:latin typeface="+mj-ea"/>
              </a:rPr>
              <a:t>-3</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孩子們，聖母媽媽體恤世人受病痛之苦，為我們留下治癒奇恩的泉水，充分顯示她對我們的關愛。</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在這過程中，我們也看到伯爾納德對聖母媽媽的信賴，不怕阻撓的克服各種困難，還有姊妹花的榜樣，都鼓勵我們在生活中，要全心信靠耶穌，以行動關懷身旁受苦的人，將天主的愛帶給他們。</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主耶穌，感謝祢賜給我們寶貴的聖母媽媽，她是這麼的愛我們，特別體恤我們在病痛所受的苦而留下治癒泉水，求祢幫助我們在生活中能多多體恤身旁受苦的人，常常為他們祈禱。以上所求是因祢的名，阿們。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88740" y="2459797"/>
            <a:ext cx="783061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6600" b="1">
                <a:ea typeface="Microsoft JhengHei Light" panose="020b0304030504040204"/>
              </a:rPr>
              <a:t>1917</a:t>
            </a:r>
            <a:r>
              <a:rPr lang="zh-TW" altLang="en-US" sz="6600" b="1">
                <a:ea typeface="Microsoft JhengHei Light" panose="020b0304030504040204"/>
              </a:rPr>
              <a:t>年</a:t>
            </a:r>
            <a:endParaRPr lang="en-US" altLang="zh-TW" sz="6600" b="1">
              <a:ea typeface="Microsoft JhengHei Light" panose="020b0304030504040204"/>
            </a:endParaRPr>
          </a:p>
          <a:p>
            <a:r>
              <a:rPr lang="zh-TW" altLang="en-US" sz="6600" b="1">
                <a:ea typeface="Microsoft JhengHei Light" panose="020b0304030504040204"/>
              </a:rPr>
              <a:t>法蒂瑪聖母顯現</a:t>
            </a:r>
            <a:endParaRPr lang="en-US" altLang="zh-TW" sz="6600" b="1">
              <a:ea typeface="Microsoft JhengHei Light" panose="020b0304030504040204"/>
            </a:endParaRPr>
          </a:p>
          <a:p>
            <a:r>
              <a:rPr lang="en-US" altLang="zh-TW" sz="6000" b="1">
                <a:ea typeface="Microsoft JhengHei Light" panose="020b0304030504040204"/>
              </a:rPr>
              <a:t>(</a:t>
            </a:r>
            <a:r>
              <a:rPr lang="zh-TW" altLang="en-US" sz="6000" b="1">
                <a:ea typeface="Microsoft JhengHei Light" panose="020b0304030504040204"/>
              </a:rPr>
              <a:t>紀念日</a:t>
            </a:r>
            <a:r>
              <a:rPr lang="en-US" altLang="zh-TW" sz="6000" b="1">
                <a:ea typeface="Microsoft JhengHei Light" panose="020b0304030504040204"/>
              </a:rPr>
              <a:t>5</a:t>
            </a:r>
            <a:r>
              <a:rPr lang="zh-TW" altLang="en-US" sz="6000" b="1">
                <a:ea typeface="Microsoft JhengHei Light" panose="020b0304030504040204"/>
              </a:rPr>
              <a:t>月</a:t>
            </a:r>
            <a:r>
              <a:rPr lang="en-US" altLang="zh-TW" sz="6000" b="1">
                <a:ea typeface="Microsoft JhengHei Light" panose="020b0304030504040204"/>
              </a:rPr>
              <a:t>13</a:t>
            </a:r>
            <a:r>
              <a:rPr lang="zh-TW" altLang="en-US" sz="6000" b="1">
                <a:ea typeface="Microsoft JhengHei Light" panose="020b0304030504040204"/>
              </a:rPr>
              <a:t>日</a:t>
            </a:r>
            <a:r>
              <a:rPr lang="en-US" altLang="zh-TW" sz="6000" b="1">
                <a:ea typeface="Microsoft JhengHei Light" panose="020b0304030504040204"/>
              </a:rPr>
              <a:t>)</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id="{A02F4B11-FE1D-41EC-B989-2CF91062DCB9}"/>
              </a:ext>
            </a:extLst>
          </p:cNvPr>
          <p:cNvSpPr txBox="1"/>
          <p:nvPr/>
        </p:nvSpPr>
        <p:spPr>
          <a:xfrm>
            <a:off x="1187624" y="162880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-4</a:t>
            </a:r>
          </a:p>
        </p:txBody>
      </p:sp>
    </p:spTree>
    <p:extLst>
      <p:ext uri="{BB962C8B-B14F-4D97-AF65-F5344CB8AC3E}">
        <p14:creationId xmlns:p14="http://schemas.microsoft.com/office/powerpoint/2010/main" val="3593360294"/>
      </p:ext>
    </p:extLst>
  </p:cSld>
  <p:clrMapOvr>
    <a:masterClrMapping/>
  </p:clrMapOvr>
  <p:transition/>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慈愛的耶穌，感謝祢賜給我們一位仁慈聖母，不斷為我們祈禱，求祢幫助我們學習她的榜樣，點燃心中熱火，在生活中常為世界和平祈禱。以上祈求是因祢的名，阿們。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5,8</a:t>
            </a:r>
            <a:r>
              <a:rPr lang="zh-TW" altLang="en-US" sz="3600" b="1"/>
              <a:t>～</a:t>
            </a:r>
            <a:r>
              <a:rPr lang="en-US" altLang="zh-TW" sz="3600" b="1"/>
              <a:t>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429000"/>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孩子們，你們玩過手機遊戲嗎？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聖母媽媽拜訪表姊：</a:t>
            </a:r>
            <a:endParaRPr lang="en-US" altLang="zh-TW" sz="3600" b="1">
              <a:latin typeface="新細明體"/>
              <a:ea typeface="新細明體"/>
            </a:endParaRPr>
          </a:p>
          <a:p>
            <a:r>
              <a:rPr lang="zh-TW" altLang="en-US" sz="3600" b="1">
                <a:latin typeface="新細明體"/>
                <a:ea typeface="新細明體"/>
              </a:rPr>
              <a:t>有一天，聖母媽媽聽說表姊依撒伯爾懷孕了，表姊年紀大了，懷孕一定很辛苦，她馬上趕去探望表姊。</a:t>
            </a:r>
          </a:p>
        </p:txBody>
      </p:sp>
    </p:spTree>
    <p:extLst>
      <p:ext uri="{BB962C8B-B14F-4D97-AF65-F5344CB8AC3E}">
        <p14:creationId xmlns:p14="http://schemas.microsoft.com/office/powerpoint/2010/main" val="1093299947"/>
      </p:ext>
    </p:extLst>
  </p:cSld>
  <p:clrMapOvr>
    <a:masterClrMapping/>
  </p:clrMapOvr>
  <p:transition/>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喜歡玩打鬥的遊戲嗎？</a:t>
            </a:r>
            <a:endParaRPr lang="en-US" sz="3600" b="1"/>
          </a:p>
        </p:txBody>
      </p:sp>
    </p:spTree>
    <p:extLst>
      <p:ext uri="{BB962C8B-B14F-4D97-AF65-F5344CB8AC3E}">
        <p14:creationId xmlns:p14="http://schemas.microsoft.com/office/powerpoint/2010/main" val="273385655"/>
      </p:ext>
    </p:extLst>
  </p:cSld>
  <p:clrMapOvr>
    <a:masterClrMapping/>
  </p:clrMapOvr>
  <p:transition/>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遊戲中的情形如果發生在生活中，你們還會覺得很好玩嗎？</a:t>
            </a:r>
            <a:endParaRPr lang="en-US" sz="3600" b="1"/>
          </a:p>
        </p:txBody>
      </p:sp>
    </p:spTree>
    <p:extLst>
      <p:ext uri="{BB962C8B-B14F-4D97-AF65-F5344CB8AC3E}">
        <p14:creationId xmlns:p14="http://schemas.microsoft.com/office/powerpoint/2010/main" val="651519549"/>
      </p:ext>
    </p:extLst>
  </p:cSld>
  <p:clrMapOvr>
    <a:masterClrMapping/>
  </p:clrMapOvr>
  <p:transition/>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你們還會覺得自己很厲害嗎？</a:t>
            </a:r>
            <a:endParaRPr lang="en-US" sz="3600" b="1"/>
          </a:p>
        </p:txBody>
      </p:sp>
    </p:spTree>
    <p:extLst>
      <p:ext uri="{BB962C8B-B14F-4D97-AF65-F5344CB8AC3E}">
        <p14:creationId xmlns:p14="http://schemas.microsoft.com/office/powerpoint/2010/main" val="936517513"/>
      </p:ext>
    </p:extLst>
  </p:cSld>
  <p:clrMapOvr>
    <a:masterClrMapping/>
  </p:clrMapOvr>
  <p:transition/>
  <p:timing/>
</p:sld>
</file>

<file path=ppt/slides/slide1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你們會希望自己遇到戰爭嗎？</a:t>
            </a:r>
            <a:endParaRPr lang="en-US" sz="3600" b="1"/>
          </a:p>
        </p:txBody>
      </p:sp>
    </p:spTree>
    <p:extLst>
      <p:ext uri="{BB962C8B-B14F-4D97-AF65-F5344CB8AC3E}">
        <p14:creationId xmlns:p14="http://schemas.microsoft.com/office/powerpoint/2010/main" val="4090484295"/>
      </p:ext>
    </p:extLst>
  </p:cSld>
  <p:clrMapOvr>
    <a:masterClrMapping/>
  </p:clrMapOvr>
  <p:transition/>
  <p:timing/>
</p:sld>
</file>

<file path=ppt/slides/slide1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戰爭若發生了，你們還能安心上學嗎？</a:t>
            </a:r>
            <a:endParaRPr lang="en-US" sz="3600" b="1"/>
          </a:p>
        </p:txBody>
      </p:sp>
    </p:spTree>
    <p:extLst>
      <p:ext uri="{BB962C8B-B14F-4D97-AF65-F5344CB8AC3E}">
        <p14:creationId xmlns:p14="http://schemas.microsoft.com/office/powerpoint/2010/main" val="136963267"/>
      </p:ext>
    </p:extLst>
  </p:cSld>
  <p:clrMapOvr>
    <a:masterClrMapping/>
  </p:clrMapOvr>
  <p:transition/>
  <p:timing/>
</p:sld>
</file>

<file path=ppt/slides/slide1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小活動──可怕的戰爭</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戰爭實在太可怕了，聖母媽媽在天上看了都很難過，她除了不斷祈禱，還做了一件很特別的事。</a:t>
            </a:r>
            <a:endParaRPr lang="en-US" altLang="zh-TW" sz="3600" b="1"/>
          </a:p>
          <a:p>
            <a:endParaRPr lang="en-US" altLang="zh-TW" sz="3600" b="1"/>
          </a:p>
          <a:p>
            <a:r>
              <a:rPr lang="zh-TW" altLang="en-US" sz="3600" b="1"/>
              <a:t>她再次顯現給三位孩子，告訴世人要為世界和平祈禱。</a:t>
            </a:r>
          </a:p>
        </p:txBody>
      </p:sp>
    </p:spTree>
    <p:extLst>
      <p:ext uri="{BB962C8B-B14F-4D97-AF65-F5344CB8AC3E}">
        <p14:creationId xmlns:p14="http://schemas.microsoft.com/office/powerpoint/2010/main" val="3425409078"/>
      </p:ext>
    </p:extLst>
  </p:cSld>
  <p:clrMapOvr>
    <a:masterClrMapping/>
  </p:clrMapOvr>
  <p:transition/>
  <p:timing/>
</p:sld>
</file>

<file path=ppt/slides/slide1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孩子們，上個世紀人類曾發生兩次可怕的世界大戰，在這兩次戰爭中，共有</a:t>
            </a:r>
            <a:r>
              <a:rPr lang="en-US" altLang="zh-TW" sz="3600" b="1"/>
              <a:t>1,600</a:t>
            </a:r>
            <a:r>
              <a:rPr lang="zh-TW" altLang="en-US" sz="3600" b="1"/>
              <a:t>萬和</a:t>
            </a:r>
            <a:r>
              <a:rPr lang="en-US" altLang="zh-TW" sz="3600" b="1"/>
              <a:t>6,000</a:t>
            </a:r>
            <a:r>
              <a:rPr lang="zh-TW" altLang="en-US" sz="3600" b="1"/>
              <a:t>萬人失去生命，受傷的人更是難以估計，這數字只是大約的數字，實際上還要更多。</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1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在戰爭中，國與國之間、人與人之間，還使用許多很殘忍、很殘暴的手段彼此傷害，除了槍砲之外、也用了毒氣、酷刑、虐待等，非常可怕。</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聖母媽媽看到世人彼此傷害，非常難過，在</a:t>
            </a:r>
            <a:r>
              <a:rPr lang="en-US" altLang="zh-TW" sz="3600" b="1">
                <a:latin typeface="新細明體"/>
                <a:ea typeface="新細明體"/>
              </a:rPr>
              <a:t>1917</a:t>
            </a:r>
            <a:r>
              <a:rPr lang="zh-TW" altLang="en-US" sz="3600" b="1">
                <a:latin typeface="新細明體"/>
                <a:ea typeface="新細明體"/>
              </a:rPr>
              <a:t>年葡萄牙中部小鎮法蒂瑪，顯現給</a:t>
            </a:r>
            <a:r>
              <a:rPr lang="en-US" altLang="zh-TW" sz="3600" b="1">
                <a:latin typeface="新細明體"/>
                <a:ea typeface="新細明體"/>
              </a:rPr>
              <a:t>3</a:t>
            </a:r>
            <a:r>
              <a:rPr lang="zh-TW" altLang="en-US" sz="3600" b="1">
                <a:latin typeface="新細明體"/>
                <a:ea typeface="新細明體"/>
              </a:rPr>
              <a:t>位牧童，他們是</a:t>
            </a:r>
            <a:r>
              <a:rPr lang="en-US" altLang="zh-TW" sz="3600" b="1">
                <a:latin typeface="新細明體"/>
                <a:ea typeface="新細明體"/>
              </a:rPr>
              <a:t>10</a:t>
            </a:r>
            <a:r>
              <a:rPr lang="zh-TW" altLang="en-US" sz="3600" b="1">
                <a:latin typeface="新細明體"/>
                <a:ea typeface="新細明體"/>
              </a:rPr>
              <a:t>歲的女孩路濟亞、</a:t>
            </a:r>
            <a:r>
              <a:rPr lang="en-US" altLang="zh-TW" sz="3600" b="1">
                <a:latin typeface="新細明體"/>
                <a:ea typeface="新細明體"/>
              </a:rPr>
              <a:t>9</a:t>
            </a:r>
            <a:r>
              <a:rPr lang="zh-TW" altLang="en-US" sz="3600" b="1">
                <a:latin typeface="新細明體"/>
                <a:ea typeface="新細明體"/>
              </a:rPr>
              <a:t>歲的男孩方濟各和</a:t>
            </a:r>
            <a:r>
              <a:rPr lang="en-US" altLang="zh-TW" sz="3600" b="1">
                <a:latin typeface="新細明體"/>
                <a:ea typeface="新細明體"/>
              </a:rPr>
              <a:t>7</a:t>
            </a:r>
            <a:r>
              <a:rPr lang="zh-TW" altLang="en-US" sz="3600" b="1">
                <a:latin typeface="新細明體"/>
                <a:ea typeface="新細明體"/>
              </a:rPr>
              <a:t>歲的女孩雅琴達，他們</a:t>
            </a:r>
            <a:r>
              <a:rPr lang="en-US" altLang="zh-TW" sz="3600" b="1">
                <a:latin typeface="新細明體"/>
                <a:ea typeface="新細明體"/>
              </a:rPr>
              <a:t>3</a:t>
            </a:r>
            <a:r>
              <a:rPr lang="zh-TW" altLang="en-US" sz="3600" b="1">
                <a:latin typeface="新細明體"/>
                <a:ea typeface="新細明體"/>
              </a:rPr>
              <a:t>人常一起在草原放羊。</a:t>
            </a:r>
          </a:p>
        </p:txBody>
      </p:sp>
    </p:spTree>
    <p:extLst>
      <p:ext uri="{BB962C8B-B14F-4D97-AF65-F5344CB8AC3E}">
        <p14:creationId xmlns:p14="http://schemas.microsoft.com/office/powerpoint/2010/main" val="128919969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兩人才一見面，表姊肚裡的胎兒，突然興奮的亂蹬，表姊大聲讚美：「最有福氣的瑪利亞，妳充滿了聖寵，天主與妳同在，妳在婦女中受讚頌，妳的孩子也同受讚頌，那相信上主的話必要完成的，是有福的。」</a:t>
            </a:r>
          </a:p>
        </p:txBody>
      </p:sp>
    </p:spTree>
    <p:extLst>
      <p:ext uri="{BB962C8B-B14F-4D97-AF65-F5344CB8AC3E}">
        <p14:creationId xmlns:p14="http://schemas.microsoft.com/office/powerpoint/2010/main" val="3887368740"/>
      </p:ext>
    </p:extLst>
  </p:cSld>
  <p:clrMapOvr>
    <a:masterClrMapping/>
  </p:clrMapOvr>
  <p:transition/>
  <p:timing/>
</p:sld>
</file>

<file path=ppt/slides/slide1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聖母第一次顯現是在</a:t>
            </a:r>
            <a:r>
              <a:rPr lang="en-US" altLang="zh-TW" sz="3600" b="1">
                <a:latin typeface="新細明體"/>
                <a:ea typeface="新細明體"/>
              </a:rPr>
              <a:t>5</a:t>
            </a:r>
            <a:r>
              <a:rPr lang="zh-TW" altLang="en-US" sz="3600" b="1">
                <a:latin typeface="新細明體"/>
                <a:ea typeface="新細明體"/>
              </a:rPr>
              <a:t>月</a:t>
            </a:r>
            <a:r>
              <a:rPr lang="en-US" altLang="zh-TW" sz="3600" b="1">
                <a:latin typeface="新細明體"/>
                <a:ea typeface="新細明體"/>
              </a:rPr>
              <a:t>13</a:t>
            </a:r>
            <a:r>
              <a:rPr lang="zh-TW" altLang="en-US" sz="3600" b="1">
                <a:latin typeface="新細明體"/>
                <a:ea typeface="新細明體"/>
              </a:rPr>
              <a:t>日，</a:t>
            </a:r>
            <a:r>
              <a:rPr lang="en-US" altLang="zh-TW" sz="3600" b="1">
                <a:latin typeface="新細明體"/>
                <a:ea typeface="新細明體"/>
              </a:rPr>
              <a:t>3</a:t>
            </a:r>
            <a:r>
              <a:rPr lang="zh-TW" altLang="en-US" sz="3600" b="1">
                <a:latin typeface="新細明體"/>
                <a:ea typeface="新細明體"/>
              </a:rPr>
              <a:t>位牧童看到聖母顯現時，並不知道那是聖母，他們是看到在一棵冬青樹上站著一位美麗夫人，發出耀眼無比光芒，右手掛著一串寶石念珠。</a:t>
            </a:r>
          </a:p>
        </p:txBody>
      </p:sp>
    </p:spTree>
    <p:extLst>
      <p:ext uri="{BB962C8B-B14F-4D97-AF65-F5344CB8AC3E}">
        <p14:creationId xmlns:p14="http://schemas.microsoft.com/office/powerpoint/2010/main" val="2271235622"/>
      </p:ext>
    </p:extLst>
  </p:cSld>
  <p:clrMapOvr>
    <a:masterClrMapping/>
  </p:clrMapOvr>
  <p:transition/>
  <p:timing/>
</p:sld>
</file>

<file path=ppt/slides/slide1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夫人告訴他們：「不必害怕，我是從天上來的！」聖母還跟他們說，每個月的</a:t>
            </a:r>
            <a:r>
              <a:rPr lang="en-US" altLang="zh-TW" sz="3600" b="1">
                <a:latin typeface="新細明體"/>
                <a:ea typeface="新細明體"/>
              </a:rPr>
              <a:t>13</a:t>
            </a:r>
            <a:r>
              <a:rPr lang="zh-TW" altLang="en-US" sz="3600" b="1">
                <a:latin typeface="新細明體"/>
                <a:ea typeface="新細明體"/>
              </a:rPr>
              <a:t>號都要回到這裡，聖母有話跟他們說。</a:t>
            </a:r>
          </a:p>
        </p:txBody>
      </p:sp>
    </p:spTree>
    <p:extLst>
      <p:ext uri="{BB962C8B-B14F-4D97-AF65-F5344CB8AC3E}">
        <p14:creationId xmlns:p14="http://schemas.microsoft.com/office/powerpoint/2010/main" val="1093299947"/>
      </p:ext>
    </p:extLst>
  </p:cSld>
  <p:clrMapOvr>
    <a:masterClrMapping/>
  </p:clrMapOvr>
  <p:transition/>
  <p:timing/>
</p:sld>
</file>

<file path=ppt/slides/slide1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他們回家後告訴家人，沒人相信他們，認為他們在開玩笑。</a:t>
            </a:r>
          </a:p>
        </p:txBody>
      </p:sp>
    </p:spTree>
    <p:extLst>
      <p:ext uri="{BB962C8B-B14F-4D97-AF65-F5344CB8AC3E}">
        <p14:creationId xmlns:p14="http://schemas.microsoft.com/office/powerpoint/2010/main" val="3887368740"/>
      </p:ext>
    </p:extLst>
  </p:cSld>
  <p:clrMapOvr>
    <a:masterClrMapping/>
  </p:clrMapOvr>
  <p:transition/>
  <p:timing/>
</p:sld>
</file>

<file path=ppt/slides/slide1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雖然有人不相信</a:t>
            </a:r>
            <a:r>
              <a:rPr lang="en-US" altLang="zh-TW" sz="3600" b="1">
                <a:latin typeface="新細明體"/>
                <a:ea typeface="新細明體"/>
              </a:rPr>
              <a:t>3</a:t>
            </a:r>
            <a:r>
              <a:rPr lang="zh-TW" altLang="en-US" sz="3600" b="1">
                <a:latin typeface="新細明體"/>
                <a:ea typeface="新細明體"/>
              </a:rPr>
              <a:t>位牧童所看到的，他們還是按照聖母媽媽說的約定，每個月</a:t>
            </a:r>
            <a:r>
              <a:rPr lang="en-US" altLang="zh-TW" sz="3600" b="1">
                <a:latin typeface="新細明體"/>
                <a:ea typeface="新細明體"/>
              </a:rPr>
              <a:t>13</a:t>
            </a:r>
            <a:r>
              <a:rPr lang="zh-TW" altLang="en-US" sz="3600" b="1">
                <a:latin typeface="新細明體"/>
                <a:ea typeface="新細明體"/>
              </a:rPr>
              <a:t>號回到那顆冬青樹下，等候聖母媽媽出現。</a:t>
            </a:r>
          </a:p>
        </p:txBody>
      </p:sp>
    </p:spTree>
    <p:extLst>
      <p:ext uri="{BB962C8B-B14F-4D97-AF65-F5344CB8AC3E}">
        <p14:creationId xmlns:p14="http://schemas.microsoft.com/office/powerpoint/2010/main" val="3130957352"/>
      </p:ext>
    </p:extLst>
  </p:cSld>
  <p:clrMapOvr>
    <a:masterClrMapping/>
  </p:clrMapOvr>
  <p:transition/>
  <p:timing/>
</p:sld>
</file>

<file path=ppt/slides/slide1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果然，每次聖母媽媽都再次顯現，告訴他們：「我希望你們能夠為世界和平祈禱，每天都要勤快的念玫瑰經，也要記得做克苦補贖，祈求天主早日賞賜世界和平。」</a:t>
            </a:r>
          </a:p>
        </p:txBody>
      </p:sp>
    </p:spTree>
    <p:extLst>
      <p:ext uri="{BB962C8B-B14F-4D97-AF65-F5344CB8AC3E}">
        <p14:creationId xmlns:p14="http://schemas.microsoft.com/office/powerpoint/2010/main" val="883102621"/>
      </p:ext>
    </p:extLst>
  </p:cSld>
  <p:clrMapOvr>
    <a:masterClrMapping/>
  </p:clrMapOvr>
  <p:transition/>
  <p:timing/>
</p:sld>
</file>

<file path=ppt/slides/slide1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聖母媽媽還特別跟路濟亞說了一些祕密的訊息，叮嚀她要努力讀書，日後會有重要的使命。</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隨著聖母一次又一次顯現，越來越多人開始注意這件事，有的人願意相信，每個月</a:t>
            </a:r>
            <a:r>
              <a:rPr lang="en-US" altLang="zh-TW" sz="3600" b="1">
                <a:latin typeface="新細明體"/>
                <a:ea typeface="新細明體"/>
              </a:rPr>
              <a:t>13</a:t>
            </a:r>
            <a:r>
              <a:rPr lang="zh-TW" altLang="en-US" sz="3600" b="1">
                <a:latin typeface="新細明體"/>
                <a:ea typeface="新細明體"/>
              </a:rPr>
              <a:t>號都跟隨</a:t>
            </a:r>
            <a:r>
              <a:rPr lang="en-US" altLang="zh-TW" sz="3600" b="1">
                <a:latin typeface="新細明體"/>
                <a:ea typeface="新細明體"/>
              </a:rPr>
              <a:t>3</a:t>
            </a:r>
            <a:r>
              <a:rPr lang="zh-TW" altLang="en-US" sz="3600" b="1">
                <a:latin typeface="新細明體"/>
                <a:ea typeface="新細明體"/>
              </a:rPr>
              <a:t>位牧童來到冬青樹下，卻都無法親眼見到聖母媽媽，頂多聽到有說話的聲音。</a:t>
            </a:r>
          </a:p>
        </p:txBody>
      </p:sp>
    </p:spTree>
    <p:extLst>
      <p:ext uri="{BB962C8B-B14F-4D97-AF65-F5344CB8AC3E}">
        <p14:creationId xmlns:p14="http://schemas.microsoft.com/office/powerpoint/2010/main" val="502377102"/>
      </p:ext>
    </p:extLst>
  </p:cSld>
  <p:clrMapOvr>
    <a:masterClrMapping/>
  </p:clrMapOvr>
  <p:transition/>
  <p:timing/>
</p:sld>
</file>

<file path=ppt/slides/slide1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但也有人覺得</a:t>
            </a:r>
            <a:r>
              <a:rPr lang="en-US" altLang="zh-TW" sz="3600" b="1">
                <a:latin typeface="新細明體"/>
                <a:ea typeface="新細明體"/>
              </a:rPr>
              <a:t>3</a:t>
            </a:r>
            <a:r>
              <a:rPr lang="zh-TW" altLang="en-US" sz="3600" b="1">
                <a:latin typeface="新細明體"/>
                <a:ea typeface="新細明體"/>
              </a:rPr>
              <a:t>位牧童在造謠生事、製造紛亂，有一次日期到了，故意從中阻撓不讓他們前往。</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在第二段聖言中為耶穌殉道的，是宗徒中第一位殉道的宗徒雅各伯，他是宗徒中的大雅各伯，若望宗徒的哥哥。</a:t>
            </a:r>
          </a:p>
        </p:txBody>
      </p:sp>
    </p:spTree>
    <p:extLst>
      <p:ext uri="{BB962C8B-B14F-4D97-AF65-F5344CB8AC3E}">
        <p14:creationId xmlns:p14="http://schemas.microsoft.com/office/powerpoint/2010/main" val="1302018688"/>
      </p:ext>
    </p:extLst>
  </p:cSld>
  <p:clrMapOvr>
    <a:masterClrMapping/>
  </p:clrMapOvr>
  <p:transition/>
  <p:timing/>
</p:sld>
</file>

<file path=ppt/slides/slide1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這種種困難與挑戰，絲毫沒有對他們造成打擊，反而更堅定他們的意志，直到最後一次顯現的日子即將到來時，這件事已驚動全國，大家都在期待</a:t>
            </a:r>
            <a:r>
              <a:rPr lang="en-US" altLang="zh-TW" sz="3600" b="1">
                <a:latin typeface="新細明體"/>
                <a:ea typeface="新細明體"/>
              </a:rPr>
              <a:t>10</a:t>
            </a:r>
            <a:r>
              <a:rPr lang="zh-TW" altLang="en-US" sz="3600" b="1">
                <a:latin typeface="新細明體"/>
                <a:ea typeface="新細明體"/>
              </a:rPr>
              <a:t>月</a:t>
            </a:r>
            <a:r>
              <a:rPr lang="en-US" altLang="zh-TW" sz="3600" b="1">
                <a:latin typeface="新細明體"/>
                <a:ea typeface="新細明體"/>
              </a:rPr>
              <a:t>13</a:t>
            </a:r>
            <a:r>
              <a:rPr lang="zh-TW" altLang="en-US" sz="3600" b="1">
                <a:latin typeface="新細明體"/>
                <a:ea typeface="新細明體"/>
              </a:rPr>
              <a:t>日的到來。</a:t>
            </a:r>
          </a:p>
        </p:txBody>
      </p:sp>
    </p:spTree>
    <p:extLst>
      <p:ext uri="{BB962C8B-B14F-4D97-AF65-F5344CB8AC3E}">
        <p14:creationId xmlns:p14="http://schemas.microsoft.com/office/powerpoint/2010/main" val="2724078035"/>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我們來聽聖經上的話。</a:t>
            </a:r>
          </a:p>
        </p:txBody>
      </p:sp>
    </p:spTree>
    <p:extLst>
      <p:ext uri="{BB962C8B-B14F-4D97-AF65-F5344CB8AC3E}">
        <p14:creationId xmlns:p14="http://schemas.microsoft.com/office/powerpoint/2010/main" val="3130957352"/>
      </p:ext>
    </p:extLst>
  </p:cSld>
  <p:clrMapOvr>
    <a:masterClrMapping/>
  </p:clrMapOvr>
  <p:transition/>
  <p:timing/>
</p:sld>
</file>

<file path=ppt/slides/slide1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10</a:t>
            </a:r>
            <a:r>
              <a:rPr lang="zh-TW" altLang="en-US" sz="3600" b="1">
                <a:latin typeface="新細明體"/>
                <a:ea typeface="新細明體"/>
              </a:rPr>
              <a:t>月</a:t>
            </a:r>
            <a:r>
              <a:rPr lang="en-US" altLang="zh-TW" sz="3600" b="1">
                <a:latin typeface="新細明體"/>
                <a:ea typeface="新細明體"/>
              </a:rPr>
              <a:t>13</a:t>
            </a:r>
            <a:r>
              <a:rPr lang="zh-TW" altLang="en-US" sz="3600" b="1">
                <a:latin typeface="新細明體"/>
                <a:ea typeface="新細明體"/>
              </a:rPr>
              <a:t>日這天，舉國上下、天南地北來了數以萬計的人，將法蒂瑪擠得水洩不通，大家都期待會發生重大奇蹟。</a:t>
            </a:r>
          </a:p>
        </p:txBody>
      </p:sp>
    </p:spTree>
    <p:extLst>
      <p:ext uri="{BB962C8B-B14F-4D97-AF65-F5344CB8AC3E}">
        <p14:creationId xmlns:p14="http://schemas.microsoft.com/office/powerpoint/2010/main" val="1323884668"/>
      </p:ext>
    </p:extLst>
  </p:cSld>
  <p:clrMapOvr>
    <a:masterClrMapping/>
  </p:clrMapOvr>
  <p:transition/>
  <p:timing/>
</p:sld>
</file>

<file path=ppt/slides/slide1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當天下著又濕又冷的大雨，現場一片泥濘，每個人都淋得濕答答的。</a:t>
            </a:r>
            <a:endParaRPr lang="zh-TW" altLang="en-US" sz="3600" b="1">
              <a:latin typeface="新細明體"/>
              <a:ea typeface="新細明體"/>
            </a:endParaRPr>
          </a:p>
        </p:txBody>
      </p:sp>
    </p:spTree>
    <p:extLst>
      <p:ext uri="{BB962C8B-B14F-4D97-AF65-F5344CB8AC3E}">
        <p14:creationId xmlns:p14="http://schemas.microsoft.com/office/powerpoint/2010/main" val="244892658"/>
      </p:ext>
    </p:extLst>
  </p:cSld>
  <p:clrMapOvr>
    <a:masterClrMapping/>
  </p:clrMapOvr>
  <p:transition/>
  <p:timing/>
</p:sld>
</file>

<file path=ppt/slides/slide1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中午時，</a:t>
            </a:r>
            <a:r>
              <a:rPr lang="en-US" altLang="zh-TW" sz="3600" b="1">
                <a:latin typeface="新細明體"/>
                <a:ea typeface="新細明體"/>
              </a:rPr>
              <a:t>3</a:t>
            </a:r>
            <a:r>
              <a:rPr lang="zh-TW" altLang="en-US" sz="3600" b="1">
                <a:latin typeface="新細明體"/>
                <a:ea typeface="新細明體"/>
              </a:rPr>
              <a:t>位牧童來到現場，帶領大家一起祈禱，在祈禱聲中聖母媽媽再次顯現，只有</a:t>
            </a:r>
            <a:r>
              <a:rPr lang="en-US" altLang="zh-TW" sz="3600" b="1">
                <a:latin typeface="新細明體"/>
                <a:ea typeface="新細明體"/>
              </a:rPr>
              <a:t>3</a:t>
            </a:r>
            <a:r>
              <a:rPr lang="zh-TW" altLang="en-US" sz="3600" b="1">
                <a:latin typeface="新細明體"/>
                <a:ea typeface="新細明體"/>
              </a:rPr>
              <a:t>位牧童看得到聖母媽媽。</a:t>
            </a:r>
          </a:p>
        </p:txBody>
      </p:sp>
    </p:spTree>
    <p:extLst>
      <p:ext uri="{BB962C8B-B14F-4D97-AF65-F5344CB8AC3E}">
        <p14:creationId xmlns:p14="http://schemas.microsoft.com/office/powerpoint/2010/main" val="661971228"/>
      </p:ext>
    </p:extLst>
  </p:cSld>
  <p:clrMapOvr>
    <a:masterClrMapping/>
  </p:clrMapOvr>
  <p:transition/>
  <p:timing/>
</p:sld>
</file>

<file path=ppt/slides/slide1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奇妙的是，當下雨停了、烏雲消去、太陽高掛，瞬間大地乾了，每個人身上被淋濕的衣服也都乾了，大家對所發生的事驚奇不已，同聲讚頌天主。</a:t>
            </a:r>
          </a:p>
        </p:txBody>
      </p:sp>
    </p:spTree>
    <p:extLst>
      <p:ext uri="{BB962C8B-B14F-4D97-AF65-F5344CB8AC3E}">
        <p14:creationId xmlns:p14="http://schemas.microsoft.com/office/powerpoint/2010/main" val="1399235796"/>
      </p:ext>
    </p:extLst>
  </p:cSld>
  <p:clrMapOvr>
    <a:masterClrMapping/>
  </p:clrMapOvr>
  <p:transition/>
  <p:timing/>
</p:sld>
</file>

<file path=ppt/slides/slide1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聖母媽媽最後一次顯現後，教會在當地蓋了一座新的教堂，提醒大家要牢牢記住聖母媽媽特別吩咐的事，為世界和平祈禱，幫助無辜孩童脫離戰爭的可怕和殘害。</a:t>
            </a:r>
          </a:p>
        </p:txBody>
      </p:sp>
    </p:spTree>
    <p:extLst>
      <p:ext uri="{BB962C8B-B14F-4D97-AF65-F5344CB8AC3E}">
        <p14:creationId xmlns:p14="http://schemas.microsoft.com/office/powerpoint/2010/main" val="546109509"/>
      </p:ext>
    </p:extLst>
  </p:cSld>
  <p:clrMapOvr>
    <a:masterClrMapping/>
  </p:clrMapOvr>
  <p:transition/>
  <p:timing/>
</p:sld>
</file>

<file path=ppt/slides/slide1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一直到今天，每年從此世界各地，數以萬計的教友都前往法蒂瑪朝聖，共同為世界和平祈禱。</a:t>
            </a:r>
          </a:p>
        </p:txBody>
      </p:sp>
    </p:spTree>
    <p:extLst>
      <p:ext uri="{BB962C8B-B14F-4D97-AF65-F5344CB8AC3E}">
        <p14:creationId xmlns:p14="http://schemas.microsoft.com/office/powerpoint/2010/main" val="1312238271"/>
      </p:ext>
    </p:extLst>
  </p:cSld>
  <p:clrMapOvr>
    <a:masterClrMapping/>
  </p:clrMapOvr>
  <p:transition/>
  <p:timing/>
</p:sld>
</file>

<file path=ppt/slides/slide1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位牧童中的方濟各和雅琴達，在隔年都因病相繼去世，路濟亞則選擇修道，一直在教會服務直到</a:t>
            </a:r>
            <a:r>
              <a:rPr lang="en-US" altLang="zh-TW" sz="3600" b="1">
                <a:latin typeface="新細明體"/>
                <a:ea typeface="新細明體"/>
              </a:rPr>
              <a:t>2005</a:t>
            </a:r>
            <a:r>
              <a:rPr lang="zh-TW" altLang="en-US" sz="3600" b="1">
                <a:latin typeface="新細明體"/>
                <a:ea typeface="新細明體"/>
              </a:rPr>
              <a:t>年去世。</a:t>
            </a:r>
          </a:p>
        </p:txBody>
      </p:sp>
    </p:spTree>
    <p:extLst>
      <p:ext uri="{BB962C8B-B14F-4D97-AF65-F5344CB8AC3E}">
        <p14:creationId xmlns:p14="http://schemas.microsoft.com/office/powerpoint/2010/main" val="2912532547"/>
      </p:ext>
    </p:extLst>
  </p:cSld>
  <p:clrMapOvr>
    <a:masterClrMapping/>
  </p:clrMapOvr>
  <p:transition/>
  <p:timing/>
</p:sld>
</file>

<file path=ppt/slides/slide1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聖母媽媽為什麼要在法蒂瑪顯現給</a:t>
            </a:r>
            <a:r>
              <a:rPr lang="en-US" altLang="zh-TW" sz="3600" b="1">
                <a:latin typeface="新細明體"/>
                <a:ea typeface="新細明體"/>
              </a:rPr>
              <a:t>3</a:t>
            </a:r>
            <a:r>
              <a:rPr lang="zh-TW" altLang="en-US" sz="3600" b="1">
                <a:latin typeface="新細明體"/>
                <a:ea typeface="新細明體"/>
              </a:rPr>
              <a:t>位牧童？</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聖母媽媽顯現給</a:t>
            </a:r>
            <a:r>
              <a:rPr lang="en-US" altLang="zh-TW" sz="3600" b="1">
                <a:latin typeface="新細明體"/>
                <a:ea typeface="新細明體"/>
              </a:rPr>
              <a:t>3</a:t>
            </a:r>
            <a:r>
              <a:rPr lang="zh-TW" altLang="en-US" sz="3600" b="1">
                <a:latin typeface="新細明體"/>
                <a:ea typeface="新細明體"/>
              </a:rPr>
              <a:t>位牧童要他們做什麼？</a:t>
            </a:r>
          </a:p>
        </p:txBody>
      </p:sp>
    </p:spTree>
    <p:extLst>
      <p:ext uri="{BB962C8B-B14F-4D97-AF65-F5344CB8AC3E}">
        <p14:creationId xmlns:p14="http://schemas.microsoft.com/office/powerpoint/2010/main" val="2058834310"/>
      </p:ext>
    </p:extLst>
  </p:cSld>
  <p:clrMapOvr>
    <a:masterClrMapping/>
  </p:clrMapOvr>
  <p:transition/>
  <p:timing/>
</p:sld>
</file>

<file path=ppt/slides/slide1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聖母媽媽在法蒂瑪共幾次顯現給</a:t>
            </a:r>
            <a:r>
              <a:rPr lang="en-US" altLang="zh-TW" sz="3600" b="1">
                <a:latin typeface="新細明體"/>
                <a:ea typeface="新細明體"/>
              </a:rPr>
              <a:t>3</a:t>
            </a:r>
            <a:r>
              <a:rPr lang="zh-TW" altLang="en-US" sz="3600" b="1">
                <a:latin typeface="新細明體"/>
                <a:ea typeface="新細明體"/>
              </a:rPr>
              <a:t>位牧童？</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聖母媽媽為什麼要</a:t>
            </a:r>
            <a:r>
              <a:rPr lang="en-US" altLang="zh-TW" sz="3600" b="1">
                <a:latin typeface="新細明體"/>
                <a:ea typeface="新細明體"/>
              </a:rPr>
              <a:t>3</a:t>
            </a:r>
            <a:r>
              <a:rPr lang="zh-TW" altLang="en-US" sz="3600" b="1">
                <a:latin typeface="新細明體"/>
                <a:ea typeface="新細明體"/>
              </a:rPr>
              <a:t>位牧童為世界和平祈禱？</a:t>
            </a:r>
          </a:p>
        </p:txBody>
      </p:sp>
    </p:spTree>
    <p:extLst>
      <p:ext uri="{BB962C8B-B14F-4D97-AF65-F5344CB8AC3E}">
        <p14:creationId xmlns:p14="http://schemas.microsoft.com/office/powerpoint/2010/main" val="3367094419"/>
      </p:ext>
    </p:extLst>
  </p:cSld>
  <p:clrMapOvr>
    <a:masterClrMapping/>
  </p:clrMapOvr>
  <p:transition/>
  <p:timing/>
</p:sld>
</file>

<file path=ppt/slides/slide1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聖母媽媽要</a:t>
            </a:r>
            <a:r>
              <a:rPr lang="en-US" altLang="zh-TW" sz="3600" b="1">
                <a:latin typeface="新細明體"/>
                <a:ea typeface="新細明體"/>
              </a:rPr>
              <a:t>3</a:t>
            </a:r>
            <a:r>
              <a:rPr lang="zh-TW" altLang="en-US" sz="3600" b="1">
                <a:latin typeface="新細明體"/>
                <a:ea typeface="新細明體"/>
              </a:rPr>
              <a:t>位牧童為世界和平祈禱，這對世界和平會有幫助嗎？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為什麼聖母媽媽要顯現給</a:t>
            </a:r>
            <a:r>
              <a:rPr lang="en-US" altLang="zh-TW" sz="3600" b="1">
                <a:latin typeface="新細明體"/>
                <a:ea typeface="新細明體"/>
              </a:rPr>
              <a:t>3</a:t>
            </a:r>
            <a:r>
              <a:rPr lang="zh-TW" altLang="en-US" sz="3600" b="1">
                <a:latin typeface="新細明體"/>
                <a:ea typeface="新細明體"/>
              </a:rPr>
              <a:t>位年紀這麼小的牧童，而不是顯現給其他更重要的人？</a:t>
            </a:r>
          </a:p>
        </p:txBody>
      </p:sp>
    </p:spTree>
    <p:extLst>
      <p:ext uri="{BB962C8B-B14F-4D97-AF65-F5344CB8AC3E}">
        <p14:creationId xmlns:p14="http://schemas.microsoft.com/office/powerpoint/2010/main" val="2265820408"/>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聖母媽媽真是貼心，一聽到表姊懷孕，不顧自己也懷孕，急著前往探望，她是這麼關心身旁的近人，是我們的好典範。</a:t>
            </a:r>
          </a:p>
        </p:txBody>
      </p:sp>
    </p:spTree>
    <p:extLst>
      <p:ext uri="{BB962C8B-B14F-4D97-AF65-F5344CB8AC3E}">
        <p14:creationId xmlns:p14="http://schemas.microsoft.com/office/powerpoint/2010/main" val="883102621"/>
      </p:ext>
    </p:extLst>
  </p:cSld>
  <p:clrMapOvr>
    <a:masterClrMapping/>
  </p:clrMapOvr>
  <p:transition/>
  <p:timing/>
</p:sld>
</file>

<file path=ppt/slides/slide1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7.3</a:t>
            </a:r>
            <a:r>
              <a:rPr lang="zh-TW" altLang="en-US" sz="3600" b="1">
                <a:latin typeface="新細明體"/>
                <a:ea typeface="新細明體"/>
              </a:rPr>
              <a:t>位牧童告訴家人他們看到聖母媽媽顯現，為什麼家人不相信？</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是什麼力量讓</a:t>
            </a:r>
            <a:r>
              <a:rPr lang="en-US" altLang="zh-TW" sz="3600" b="1">
                <a:latin typeface="新細明體"/>
                <a:ea typeface="新細明體"/>
              </a:rPr>
              <a:t>3</a:t>
            </a:r>
            <a:r>
              <a:rPr lang="zh-TW" altLang="en-US" sz="3600" b="1">
                <a:latin typeface="新細明體"/>
                <a:ea typeface="新細明體"/>
              </a:rPr>
              <a:t>位牧童在受到阻撓時，還可堅定的按照約定去看聖母？</a:t>
            </a:r>
          </a:p>
        </p:txBody>
      </p:sp>
    </p:spTree>
    <p:extLst>
      <p:ext uri="{BB962C8B-B14F-4D97-AF65-F5344CB8AC3E}">
        <p14:creationId xmlns:p14="http://schemas.microsoft.com/office/powerpoint/2010/main" val="4140033755"/>
      </p:ext>
    </p:extLst>
  </p:cSld>
  <p:clrMapOvr>
    <a:masterClrMapping/>
  </p:clrMapOvr>
  <p:transition/>
  <p:timing/>
</p:sld>
</file>

<file path=ppt/slides/slide1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為什麼只有那</a:t>
            </a:r>
            <a:r>
              <a:rPr lang="en-US" altLang="zh-TW" sz="3600" b="1">
                <a:latin typeface="新細明體"/>
                <a:ea typeface="新細明體"/>
              </a:rPr>
              <a:t>3</a:t>
            </a:r>
            <a:r>
              <a:rPr lang="zh-TW" altLang="en-US" sz="3600" b="1">
                <a:latin typeface="新細明體"/>
                <a:ea typeface="新細明體"/>
              </a:rPr>
              <a:t>位牧童看得到聖母，而其他人只能聽到聲音？</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聖母媽媽第六次在法蒂瑪顯現時，發生的事是奇蹟嗎？</a:t>
            </a:r>
          </a:p>
        </p:txBody>
      </p:sp>
    </p:spTree>
    <p:extLst>
      <p:ext uri="{BB962C8B-B14F-4D97-AF65-F5344CB8AC3E}">
        <p14:creationId xmlns:p14="http://schemas.microsoft.com/office/powerpoint/2010/main" val="1678982790"/>
      </p:ext>
    </p:extLst>
  </p:cSld>
  <p:clrMapOvr>
    <a:masterClrMapping/>
  </p:clrMapOvr>
  <p:transition/>
  <p:timing/>
</p:sld>
</file>

<file path=ppt/slides/slide1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628800"/>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你願意照聖母媽媽在法蒂瑪顯現給</a:t>
            </a:r>
            <a:r>
              <a:rPr lang="en-US" altLang="zh-TW" sz="3600" b="1">
                <a:latin typeface="新細明體"/>
                <a:ea typeface="新細明體"/>
              </a:rPr>
              <a:t>3</a:t>
            </a:r>
            <a:r>
              <a:rPr lang="zh-TW" altLang="en-US" sz="3600" b="1">
                <a:latin typeface="新細明體"/>
                <a:ea typeface="新細明體"/>
              </a:rPr>
              <a:t>位牧童說的話，為世界和平祈禱嗎？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聖母媽媽在法蒂瑪顯現的故事至今已過了那麼久了，這個故事對我們還有意義嗎？</a:t>
            </a:r>
          </a:p>
        </p:txBody>
      </p:sp>
    </p:spTree>
    <p:extLst>
      <p:ext uri="{BB962C8B-B14F-4D97-AF65-F5344CB8AC3E}">
        <p14:creationId xmlns:p14="http://schemas.microsoft.com/office/powerpoint/2010/main" val="1787880651"/>
      </p:ext>
    </p:extLst>
  </p:cSld>
  <p:clrMapOvr>
    <a:masterClrMapping/>
  </p:clrMapOvr>
  <p:transition/>
  <p:timing/>
</p:sld>
</file>

<file path=ppt/slides/slide1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下</a:t>
            </a:r>
            <a:r>
              <a:rPr lang="en-US" altLang="zh-TW" sz="3600" b="1">
                <a:latin typeface="+mj-ea"/>
                <a:ea typeface="+mj-ea"/>
              </a:rPr>
              <a:t>-4</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締造和平的人是有福的，他們要稱為天主的子女。</a:t>
            </a:r>
            <a:r>
              <a:rPr lang="en-US" altLang="zh-TW" sz="3600" b="1"/>
              <a:t>』</a:t>
            </a:r>
            <a:r>
              <a:rPr lang="zh-TW" altLang="en-US" sz="3600" b="1"/>
              <a:t>」（瑪</a:t>
            </a:r>
            <a:r>
              <a:rPr lang="en-US" altLang="zh-TW" sz="3600" b="1"/>
              <a:t>5,9</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1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阿誠的故事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孩子們，，阿誠聽完媽媽說的話，雖然還不是很明白，剎那間準備修理弟弟時，想起耶穌說的話，及時放下了拳頭。</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1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希望我們都可以向他一樣，學習</a:t>
            </a:r>
            <a:r>
              <a:rPr lang="en-US" altLang="zh-TW" sz="3600" b="1"/>
              <a:t>3</a:t>
            </a:r>
            <a:r>
              <a:rPr lang="zh-TW" altLang="en-US" sz="3600" b="1"/>
              <a:t>位小牧童，聽聖母的話，成為散播和平的天使。</a:t>
            </a:r>
            <a:endParaRPr lang="en-US" sz="3600" b="1"/>
          </a:p>
        </p:txBody>
      </p:sp>
    </p:spTree>
    <p:extLst>
      <p:ext uri="{BB962C8B-B14F-4D97-AF65-F5344CB8AC3E}">
        <p14:creationId xmlns:p14="http://schemas.microsoft.com/office/powerpoint/2010/main" val="1641866518"/>
      </p:ext>
    </p:extLst>
  </p:cSld>
  <p:clrMapOvr>
    <a:masterClrMapping/>
  </p:clrMapOvr>
  <p:transition/>
  <p:timing/>
</p:sld>
</file>

<file path=ppt/slides/slide1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在生活中，我們可以做些什麼，來幫助自己以小小的行動散播和平？</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下</a:t>
            </a:r>
            <a:r>
              <a:rPr lang="en-US" altLang="zh-TW" sz="3600" b="1">
                <a:latin typeface="+mj-ea"/>
              </a:rPr>
              <a:t>-4</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聖家朝聖：</a:t>
            </a:r>
            <a:endParaRPr lang="en-US" altLang="zh-TW" sz="3600" b="1">
              <a:latin typeface="新細明體"/>
              <a:ea typeface="新細明體"/>
            </a:endParaRPr>
          </a:p>
          <a:p>
            <a:r>
              <a:rPr lang="zh-TW" altLang="en-US" sz="3600" b="1">
                <a:latin typeface="新細明體"/>
                <a:ea typeface="新細明體"/>
              </a:rPr>
              <a:t>耶穌</a:t>
            </a:r>
            <a:r>
              <a:rPr lang="en-US" altLang="zh-TW" sz="3600" b="1">
                <a:latin typeface="新細明體"/>
                <a:ea typeface="新細明體"/>
              </a:rPr>
              <a:t>12</a:t>
            </a:r>
            <a:r>
              <a:rPr lang="zh-TW" altLang="en-US" sz="3600" b="1">
                <a:latin typeface="新細明體"/>
                <a:ea typeface="新細明體"/>
              </a:rPr>
              <a:t>歲那年，耶穌他們一家到耶路撒冷過逾越節，過完節要出城時，按照規矩爸媽要走不同的城門，他們都沒見著耶穌，都以為耶穌是跟著對方，直到出了城才發現耶穌不見了。</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492896"/>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天父的孩子，聖母媽媽再次在法蒂瑪顯現，是不忍看到世人為了仇恨互相傷害，我們要學習</a:t>
            </a:r>
            <a:r>
              <a:rPr lang="en-US" altLang="zh-TW" sz="3600" b="1"/>
              <a:t>3</a:t>
            </a:r>
            <a:r>
              <a:rPr lang="zh-TW" altLang="en-US" sz="3600" b="1"/>
              <a:t>位小牧童，在生活中成為散播和平的天使，常為世界和平祈禱。</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現在，我們以</a:t>
            </a:r>
            <a:r>
              <a:rPr lang="en-US" altLang="zh-TW" sz="3600" b="1"/>
              <a:t>【</a:t>
            </a:r>
            <a:r>
              <a:rPr lang="zh-TW" altLang="en-US" sz="3600" b="1"/>
              <a:t>法蒂瑪聖母歌</a:t>
            </a:r>
            <a:r>
              <a:rPr lang="en-US" altLang="zh-TW" sz="3600" b="1"/>
              <a:t>】</a:t>
            </a:r>
            <a:r>
              <a:rPr lang="zh-TW" altLang="en-US" sz="3600" b="1"/>
              <a:t>做為今天的總結。</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1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060848"/>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親愛的主耶穌，感謝祢藉由聖母媽媽在法蒂瑪顯現的故事，教導我們看到</a:t>
            </a:r>
            <a:r>
              <a:rPr lang="en-US" altLang="zh-TW" sz="3600" b="1"/>
              <a:t>3</a:t>
            </a:r>
            <a:r>
              <a:rPr lang="zh-TW" altLang="en-US" sz="3600" b="1"/>
              <a:t>位小牧童對祢的信靠與純真，也讓我們明白締造和平的重要，求祢幫助我們成為和平的天使，常為世界和平祈禱。以上所求是因祢的名，阿們。</a:t>
            </a:r>
          </a:p>
        </p:txBody>
      </p:sp>
    </p:spTree>
    <p:extLst>
      <p:ext uri="{BB962C8B-B14F-4D97-AF65-F5344CB8AC3E}">
        <p14:creationId xmlns:p14="http://schemas.microsoft.com/office/powerpoint/2010/main" val="3667603260"/>
      </p:ext>
    </p:extLst>
  </p:cSld>
  <p:clrMapOvr>
    <a:masterClrMapping/>
  </p:clrMapOvr>
  <p:transition/>
  <p:timing/>
</p:sld>
</file>

<file path=ppt/slides/slide1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564904"/>
            <a:ext cx="783061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認識玫瑰經</a:t>
            </a:r>
            <a:r>
              <a:rPr lang="zh-TW" altLang="en-US" sz="6600" b="1" smtClean="0">
                <a:ea typeface="Microsoft JhengHei Light" panose="020b0304030504040204"/>
              </a:rPr>
              <a:t>一～</a:t>
            </a:r>
            <a:endParaRPr lang="en-US" altLang="zh-TW" sz="6600" b="1" smtClean="0">
              <a:ea typeface="Microsoft JhengHei Light" panose="020b0304030504040204"/>
            </a:endParaRPr>
          </a:p>
          <a:p>
            <a:r>
              <a:rPr lang="zh-TW" altLang="en-US" sz="6600" b="1" smtClean="0">
                <a:ea typeface="Microsoft JhengHei Light" panose="020b0304030504040204"/>
              </a:rPr>
              <a:t>歡喜</a:t>
            </a:r>
            <a:r>
              <a:rPr lang="zh-TW" altLang="en-US" sz="6600" b="1">
                <a:ea typeface="Microsoft JhengHei Light" panose="020b0304030504040204"/>
              </a:rPr>
              <a:t>五端奧蹟</a:t>
            </a: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214500" y="173390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a:t>
            </a:r>
            <a:r>
              <a:rPr lang="en-US" altLang="zh-TW" sz="4800" b="1">
                <a:solidFill>
                  <a:srgbClr val="C49C2A"/>
                </a:solidFill>
                <a:latin typeface="Microsoft JhengHei Light" panose="020b0304030504040204" pitchFamily="34" charset="-120"/>
                <a:ea typeface="Microsoft JhengHei Light" panose="020b0304030504040204" pitchFamily="34" charset="-120"/>
              </a:rPr>
              <a:t>5</a:t>
            </a:r>
          </a:p>
        </p:txBody>
      </p:sp>
    </p:spTree>
    <p:extLst>
      <p:ext uri="{BB962C8B-B14F-4D97-AF65-F5344CB8AC3E}">
        <p14:creationId xmlns:p14="http://schemas.microsoft.com/office/powerpoint/2010/main" val="3593360294"/>
      </p:ext>
    </p:extLst>
  </p:cSld>
  <p:clrMapOvr>
    <a:masterClrMapping/>
  </p:clrMapOvr>
  <p:transition/>
  <p:timing/>
</p:sld>
</file>

<file path=ppt/slides/slide1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親愛的主耶穌，謝謝祢再次引領我們聚在祢面前，祢是我們最好的朋友，求祢永遠不離開我們，也幫助我們緊緊跟在祢身邊，常為祢作證。以上所求是因祢的名，阿們。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1,26</a:t>
            </a:r>
            <a:r>
              <a:rPr lang="zh-TW" altLang="en-US" sz="3600" b="1"/>
              <a:t>～</a:t>
            </a:r>
            <a:r>
              <a:rPr lang="en-US" altLang="zh-TW" sz="3600" b="1"/>
              <a:t>2,52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2564904"/>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你們都</a:t>
            </a:r>
            <a:r>
              <a:rPr lang="zh-TW" altLang="en-US" sz="3600" b="1"/>
              <a:t>知道耶穌為了愛我們，接受天父派遣，來到我們中間，和我們一起生活了</a:t>
            </a:r>
            <a:r>
              <a:rPr lang="en-US" altLang="zh-TW" sz="3600" b="1"/>
              <a:t>33</a:t>
            </a:r>
            <a:r>
              <a:rPr lang="zh-TW" altLang="en-US" sz="3600" b="1"/>
              <a:t>年，以實際行動教我們體驗到父的愛與慈悲。</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小活動──歡喜五端福音劇</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8478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315781"/>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「歡喜五端」是玫瑰經的四項奧蹟之一，聖母在法蒂瑪顯現時，特別勸勉世人常念玫瑰</a:t>
            </a:r>
            <a:r>
              <a:rPr lang="zh-TW" altLang="en-US" sz="3600" b="1" smtClean="0"/>
              <a:t>經。</a:t>
            </a:r>
            <a:endParaRPr lang="en-US" altLang="zh-TW" sz="3600" b="1" smtClean="0"/>
          </a:p>
          <a:p>
            <a:endParaRPr lang="en-US" altLang="zh-TW" sz="3600" b="1"/>
          </a:p>
          <a:p>
            <a:r>
              <a:rPr lang="zh-TW" altLang="en-US" sz="3600" b="1" smtClean="0"/>
              <a:t>今天</a:t>
            </a:r>
            <a:r>
              <a:rPr lang="zh-TW" altLang="en-US" sz="3600" b="1"/>
              <a:t>我們要來認識玫瑰經的由來。</a:t>
            </a:r>
          </a:p>
        </p:txBody>
      </p:sp>
    </p:spTree>
    <p:extLst>
      <p:ext uri="{BB962C8B-B14F-4D97-AF65-F5344CB8AC3E}">
        <p14:creationId xmlns:p14="http://schemas.microsoft.com/office/powerpoint/2010/main" val="342540907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若瑟和瑪利亞著急的不得了，趕緊折返聖城，三天後才在聖殿找著耶穌，看到祂正和經師們講道。聖母媽媽看著耶穌：「祢怎麼在這？不知道我們急著找祢嗎？」</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2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孩子們，在剛剛演出的福音劇中，我們再一次回顧耶穌的誕生和祂的童年，以及祂為我們帶來的喜訊──天父的愛與</a:t>
            </a:r>
            <a:r>
              <a:rPr lang="zh-TW" altLang="en-US" sz="3600" b="1" smtClean="0"/>
              <a:t>慈悲。</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這喜訊不單只是為猶太人而已，也是為世上所有的人，耶穌所帶來的福音喜訊，是要傳遍世界各</a:t>
            </a:r>
            <a:r>
              <a:rPr lang="zh-TW" altLang="en-US" sz="3600" b="1" smtClean="0"/>
              <a:t>角落。</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「歡喜五端福音劇」裡的「歡喜一端」是天使向瑪利亞報喜、「歡喜二端」是聖母拜訪表姊依撒伯爾、「歡喜三端」是耶穌誕生、「歡喜四端」是聖母獻耶穌於聖殿、最後一端「歡喜五端」是耶穌</a:t>
            </a:r>
            <a:r>
              <a:rPr lang="en-US" altLang="zh-TW" sz="3600" b="1">
                <a:latin typeface="新細明體"/>
                <a:ea typeface="新細明體"/>
              </a:rPr>
              <a:t>12</a:t>
            </a:r>
            <a:r>
              <a:rPr lang="zh-TW" altLang="en-US" sz="3600" b="1">
                <a:latin typeface="新細明體"/>
                <a:ea typeface="新細明體"/>
              </a:rPr>
              <a:t>歲講</a:t>
            </a:r>
            <a:r>
              <a:rPr lang="zh-TW" altLang="en-US" sz="3600" b="1" smtClean="0">
                <a:latin typeface="新細明體"/>
                <a:ea typeface="新細明體"/>
              </a:rPr>
              <a:t>道。</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耶穌為世人帶來的喜訊，經過教會幾世紀傳承，從東方傳到西方，吸引了很多人信從耶穌，願意奉獻一生跟隨</a:t>
            </a:r>
            <a:r>
              <a:rPr lang="zh-TW" altLang="en-US" sz="3600" b="1" smtClean="0">
                <a:latin typeface="新細明體"/>
                <a:ea typeface="新細明體"/>
              </a:rPr>
              <a:t>耶穌。</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2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特別是隱修士們，他們在小亞細亞和北非一帶，選擇住在曠野過著與世隔絕的隱修生活，整天祈禱</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隱修士們每天會選</a:t>
            </a:r>
            <a:r>
              <a:rPr lang="en-US" altLang="zh-TW" sz="3600" b="1">
                <a:latin typeface="新細明體"/>
                <a:ea typeface="新細明體"/>
              </a:rPr>
              <a:t>300</a:t>
            </a:r>
            <a:r>
              <a:rPr lang="zh-TW" altLang="en-US" sz="3600" b="1">
                <a:latin typeface="新細明體"/>
                <a:ea typeface="新細明體"/>
              </a:rPr>
              <a:t>顆小石頭，每念一段經文丟掉一顆，</a:t>
            </a:r>
            <a:r>
              <a:rPr lang="en-US" altLang="zh-TW" sz="3600" b="1">
                <a:latin typeface="新細明體"/>
                <a:ea typeface="新細明體"/>
              </a:rPr>
              <a:t>300</a:t>
            </a:r>
            <a:r>
              <a:rPr lang="zh-TW" altLang="en-US" sz="3600" b="1">
                <a:latin typeface="新細明體"/>
                <a:ea typeface="新細明體"/>
              </a:rPr>
              <a:t>顆都丟完，便完成一天要念的經文。</a:t>
            </a:r>
          </a:p>
        </p:txBody>
      </p:sp>
    </p:spTree>
    <p:extLst>
      <p:ext uri="{BB962C8B-B14F-4D97-AF65-F5344CB8AC3E}">
        <p14:creationId xmlns:p14="http://schemas.microsoft.com/office/powerpoint/2010/main" val="3887368740"/>
      </p:ext>
    </p:extLst>
  </p:cSld>
  <p:clrMapOvr>
    <a:masterClrMapping/>
  </p:clrMapOvr>
  <p:transition/>
  <p:timing/>
</p:sld>
</file>

<file path=ppt/slides/slide2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這樣的祈禱方式，除了可以專注的默想耶穌對世人的愛，還可幫助自己專一祈禱，很多人都跟著做。</a:t>
            </a:r>
          </a:p>
        </p:txBody>
      </p:sp>
    </p:spTree>
    <p:extLst>
      <p:ext uri="{BB962C8B-B14F-4D97-AF65-F5344CB8AC3E}">
        <p14:creationId xmlns:p14="http://schemas.microsoft.com/office/powerpoint/2010/main" val="3130957352"/>
      </p:ext>
    </p:extLst>
  </p:cSld>
  <p:clrMapOvr>
    <a:masterClrMapping/>
  </p:clrMapOvr>
  <p:transition/>
  <p:timing/>
</p:sld>
</file>

<file path=ppt/slides/slide2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隨著時間演進，小石頭改成了繩結或珠子，原來的</a:t>
            </a:r>
            <a:r>
              <a:rPr lang="en-US" altLang="zh-TW" sz="3600" b="1">
                <a:latin typeface="新細明體"/>
                <a:ea typeface="新細明體"/>
              </a:rPr>
              <a:t>300</a:t>
            </a:r>
            <a:r>
              <a:rPr lang="zh-TW" altLang="en-US" sz="3600" b="1">
                <a:latin typeface="新細明體"/>
                <a:ea typeface="新細明體"/>
              </a:rPr>
              <a:t>也變成</a:t>
            </a:r>
            <a:r>
              <a:rPr lang="en-US" altLang="zh-TW" sz="3600" b="1">
                <a:latin typeface="新細明體"/>
                <a:ea typeface="新細明體"/>
              </a:rPr>
              <a:t>150</a:t>
            </a:r>
            <a:r>
              <a:rPr lang="zh-TW" altLang="en-US" sz="3600" b="1">
                <a:latin typeface="新細明體"/>
                <a:ea typeface="新細明體"/>
              </a:rPr>
              <a:t>，經文內容，有的是念</a:t>
            </a:r>
            <a:r>
              <a:rPr lang="en-US" altLang="zh-TW" sz="3600" b="1">
                <a:latin typeface="新細明體"/>
                <a:ea typeface="新細明體"/>
              </a:rPr>
              <a:t>《</a:t>
            </a:r>
            <a:r>
              <a:rPr lang="zh-TW" altLang="en-US" sz="3600" b="1">
                <a:latin typeface="新細明體"/>
                <a:ea typeface="新細明體"/>
              </a:rPr>
              <a:t>聖詠</a:t>
            </a:r>
            <a:r>
              <a:rPr lang="en-US" altLang="zh-TW" sz="3600" b="1">
                <a:latin typeface="新細明體"/>
                <a:ea typeface="新細明體"/>
              </a:rPr>
              <a:t>》</a:t>
            </a:r>
            <a:r>
              <a:rPr lang="zh-TW" altLang="en-US" sz="3600" b="1">
                <a:latin typeface="新細明體"/>
                <a:ea typeface="新細明體"/>
              </a:rPr>
              <a:t>，不懂拉丁文的則念「天主經」，有人便稱這種以</a:t>
            </a:r>
            <a:r>
              <a:rPr lang="en-US" altLang="zh-TW" sz="3600" b="1">
                <a:latin typeface="新細明體"/>
                <a:ea typeface="新細明體"/>
              </a:rPr>
              <a:t>150</a:t>
            </a:r>
            <a:r>
              <a:rPr lang="zh-TW" altLang="en-US" sz="3600" b="1">
                <a:latin typeface="新細明體"/>
                <a:ea typeface="新細明體"/>
              </a:rPr>
              <a:t>粒念珠串成的祈禱方式為「天主經念珠」。</a:t>
            </a:r>
          </a:p>
        </p:txBody>
      </p:sp>
    </p:spTree>
    <p:extLst>
      <p:ext uri="{BB962C8B-B14F-4D97-AF65-F5344CB8AC3E}">
        <p14:creationId xmlns:p14="http://schemas.microsoft.com/office/powerpoint/2010/main" val="883102621"/>
      </p:ext>
    </p:extLst>
  </p:cSld>
  <p:clrMapOvr>
    <a:masterClrMapping/>
  </p:clrMapOvr>
  <p:transition/>
  <p:timing/>
</p:sld>
</file>

<file path=ppt/slides/slide2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又經過幾世紀傳承，教會看到聖母是最好的祈禱典範，她一生獻給耶穌，陪伴耶穌至死，耶穌升天後又繼續陪伴宗徒祈禱，便將「天主經念珠」稱為「玫瑰念珠」，提醒我們要學習聖母，全心跟隨耶穌。</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Rosa</a:t>
            </a:r>
            <a:r>
              <a:rPr lang="zh-TW" altLang="en-US" sz="3600" b="1">
                <a:latin typeface="新細明體"/>
                <a:ea typeface="新細明體"/>
              </a:rPr>
              <a:t>「玫瑰花」的意思，表示這一連串的禱文，如同玫瑰花的馨香獻給耶穌，這便成了教會常用的「玫瑰經祈禱」。</a:t>
            </a:r>
          </a:p>
        </p:txBody>
      </p:sp>
    </p:spTree>
    <p:extLst>
      <p:ext uri="{BB962C8B-B14F-4D97-AF65-F5344CB8AC3E}">
        <p14:creationId xmlns:p14="http://schemas.microsoft.com/office/powerpoint/2010/main" val="502377102"/>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耶穌看著母親：「我已在父親的家，你們為什麼還找我呢？」聖母媽媽聽了，實在不明白，只能將一切默存在心中。</a:t>
            </a:r>
          </a:p>
        </p:txBody>
      </p:sp>
    </p:spTree>
    <p:extLst>
      <p:ext uri="{BB962C8B-B14F-4D97-AF65-F5344CB8AC3E}">
        <p14:creationId xmlns:p14="http://schemas.microsoft.com/office/powerpoint/2010/main" val="1302018688"/>
      </p:ext>
    </p:extLst>
  </p:cSld>
  <p:clrMapOvr>
    <a:masterClrMapping/>
  </p:clrMapOvr>
  <p:transition/>
  <p:timing/>
</p:sld>
</file>

<file path=ppt/slides/slide2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教會為鼓勵大家常以「玫瑰經祈禱」愛耶穌，再將誦念方式簡化，加入「聖母經」和「聖三光榮經</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2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「聖母</a:t>
            </a:r>
            <a:r>
              <a:rPr lang="zh-TW" altLang="en-US" sz="3600" b="1">
                <a:latin typeface="新細明體"/>
                <a:ea typeface="新細明體"/>
              </a:rPr>
              <a:t>經」的內容是：「萬福瑪利亞，妳充滿聖寵，主與妳同在，妳在婦女中受讚頌，妳的親生子耶穌同受讚頌。天主聖母瑪利亞，求妳現在和我們臨終時，為我們罪人祈求天主。阿們。」</a:t>
            </a:r>
          </a:p>
        </p:txBody>
      </p:sp>
    </p:spTree>
    <p:extLst>
      <p:ext uri="{BB962C8B-B14F-4D97-AF65-F5344CB8AC3E}">
        <p14:creationId xmlns:p14="http://schemas.microsoft.com/office/powerpoint/2010/main" val="1334143897"/>
      </p:ext>
    </p:extLst>
  </p:cSld>
  <p:clrMapOvr>
    <a:masterClrMapping/>
  </p:clrMapOvr>
  <p:transition/>
  <p:timing/>
</p:sld>
</file>

<file path=ppt/slides/slide2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「聖三光榮經」的內容是：「願光榮歸於父、及子、及聖神。起初如何，今日亦然，直到永遠。阿們。」</a:t>
            </a:r>
          </a:p>
        </p:txBody>
      </p:sp>
    </p:spTree>
    <p:extLst>
      <p:ext uri="{BB962C8B-B14F-4D97-AF65-F5344CB8AC3E}">
        <p14:creationId xmlns:p14="http://schemas.microsoft.com/office/powerpoint/2010/main" val="3024230155"/>
      </p:ext>
    </p:extLst>
  </p:cSld>
  <p:clrMapOvr>
    <a:masterClrMapping/>
  </p:clrMapOvr>
  <p:transition/>
  <p:timing/>
</p:sld>
</file>

<file path=ppt/slides/slide2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孩子</a:t>
            </a:r>
            <a:r>
              <a:rPr lang="zh-TW" altLang="en-US" sz="3600" b="1">
                <a:latin typeface="新細明體"/>
                <a:ea typeface="新細明體"/>
              </a:rPr>
              <a:t>們，你們已知道「玫瑰經祈禱」由來，現在，你們看老師手上的「玫瑰念珠</a:t>
            </a:r>
            <a:r>
              <a:rPr lang="zh-TW" altLang="en-US" sz="3600" b="1" smtClean="0">
                <a:latin typeface="新細明體"/>
                <a:ea typeface="新細明體"/>
              </a:rPr>
              <a:t>」，</a:t>
            </a:r>
            <a:r>
              <a:rPr lang="zh-TW" altLang="en-US" sz="3600" b="1">
                <a:latin typeface="新細明體"/>
                <a:ea typeface="新細明體"/>
              </a:rPr>
              <a:t>教宗方濟各還特別為它取了個名字「</a:t>
            </a:r>
            <a:r>
              <a:rPr lang="en-US" altLang="zh-TW" sz="3600" b="1">
                <a:latin typeface="新細明體"/>
                <a:ea typeface="新細明體"/>
              </a:rPr>
              <a:t>59</a:t>
            </a:r>
            <a:r>
              <a:rPr lang="zh-TW" altLang="en-US" sz="3600" b="1">
                <a:latin typeface="新細明體"/>
                <a:ea typeface="新細明體"/>
              </a:rPr>
              <a:t>粒藥丸」，是什麼意思呢</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186375471"/>
      </p:ext>
    </p:extLst>
  </p:cSld>
  <p:clrMapOvr>
    <a:masterClrMapping/>
  </p:clrMapOvr>
  <p:transition/>
  <p:timing/>
</p:sld>
</file>

<file path=ppt/slides/slide2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我們來看一段教宗的影片。</a:t>
            </a:r>
          </a:p>
        </p:txBody>
      </p:sp>
    </p:spTree>
    <p:extLst>
      <p:ext uri="{BB962C8B-B14F-4D97-AF65-F5344CB8AC3E}">
        <p14:creationId xmlns:p14="http://schemas.microsoft.com/office/powerpoint/2010/main" val="1948845184"/>
      </p:ext>
    </p:extLst>
  </p:cSld>
  <p:clrMapOvr>
    <a:masterClrMapping/>
  </p:clrMapOvr>
  <p:transition/>
  <p:timing/>
</p:sld>
</file>

<file path=ppt/slides/slide2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教宗說「</a:t>
            </a:r>
            <a:r>
              <a:rPr lang="en-US" altLang="zh-TW" sz="3600" b="1">
                <a:latin typeface="新細明體"/>
                <a:ea typeface="新細明體"/>
              </a:rPr>
              <a:t>59</a:t>
            </a:r>
            <a:r>
              <a:rPr lang="zh-TW" altLang="en-US" sz="3600" b="1">
                <a:latin typeface="新細明體"/>
                <a:ea typeface="新細明體"/>
              </a:rPr>
              <a:t>粒藥丸」，是指一串念珠有</a:t>
            </a:r>
            <a:r>
              <a:rPr lang="en-US" altLang="zh-TW" sz="3600" b="1">
                <a:latin typeface="新細明體"/>
                <a:ea typeface="新細明體"/>
              </a:rPr>
              <a:t>59</a:t>
            </a:r>
            <a:r>
              <a:rPr lang="zh-TW" altLang="en-US" sz="3600" b="1">
                <a:latin typeface="新細明體"/>
                <a:ea typeface="新細明體"/>
              </a:rPr>
              <a:t>粒珠子，是愛的藥丸，要幫助我們常以「玫瑰經祈禱」散播耶穌的愛。</a:t>
            </a:r>
          </a:p>
        </p:txBody>
      </p:sp>
    </p:spTree>
    <p:extLst>
      <p:ext uri="{BB962C8B-B14F-4D97-AF65-F5344CB8AC3E}">
        <p14:creationId xmlns:p14="http://schemas.microsoft.com/office/powerpoint/2010/main" val="3397636885"/>
      </p:ext>
    </p:extLst>
  </p:cSld>
  <p:clrMapOvr>
    <a:masterClrMapping/>
  </p:clrMapOvr>
  <p:transition/>
  <p:timing/>
</p:sld>
</file>

<file path=ppt/slides/slide2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「玫瑰經祈禱」的順序是：先做十字聖</a:t>
            </a:r>
            <a:r>
              <a:rPr lang="zh-TW" altLang="en-US" sz="3600" b="1" smtClean="0">
                <a:latin typeface="新細明體"/>
                <a:ea typeface="新細明體"/>
              </a:rPr>
              <a:t>號，</a:t>
            </a:r>
            <a:r>
              <a:rPr lang="zh-TW" altLang="en-US" sz="3600" b="1">
                <a:latin typeface="新細明體"/>
                <a:ea typeface="新細明體"/>
              </a:rPr>
              <a:t>接著念信經，之後念天主經、三遍聖母經和聖三光榮</a:t>
            </a:r>
            <a:r>
              <a:rPr lang="zh-TW" altLang="en-US" sz="3600" b="1" smtClean="0">
                <a:latin typeface="新細明體"/>
                <a:ea typeface="新細明體"/>
              </a:rPr>
              <a:t>經。</a:t>
            </a:r>
            <a:endParaRPr lang="zh-TW" altLang="en-US" sz="3600" b="1">
              <a:latin typeface="新細明體"/>
              <a:ea typeface="新細明體"/>
            </a:endParaRPr>
          </a:p>
        </p:txBody>
      </p:sp>
    </p:spTree>
    <p:extLst>
      <p:ext uri="{BB962C8B-B14F-4D97-AF65-F5344CB8AC3E}">
        <p14:creationId xmlns:p14="http://schemas.microsoft.com/office/powerpoint/2010/main" val="1475679404"/>
      </p:ext>
    </p:extLst>
  </p:cSld>
  <p:clrMapOvr>
    <a:masterClrMapping/>
  </p:clrMapOvr>
  <p:transition/>
  <p:timing/>
</p:sld>
</file>

<file path=ppt/slides/slide2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接下來共有五端，每一端念的經文都一樣，是一遍天主經、十遍聖母經和一遍聖三光榮經，但念每一端之前，要先做默想。</a:t>
            </a:r>
          </a:p>
        </p:txBody>
      </p:sp>
    </p:spTree>
    <p:extLst>
      <p:ext uri="{BB962C8B-B14F-4D97-AF65-F5344CB8AC3E}">
        <p14:creationId xmlns:p14="http://schemas.microsoft.com/office/powerpoint/2010/main" val="1207821172"/>
      </p:ext>
    </p:extLst>
  </p:cSld>
  <p:clrMapOvr>
    <a:masterClrMapping/>
  </p:clrMapOvr>
  <p:transition/>
  <p:timing/>
</p:sld>
</file>

<file path=ppt/slides/slide2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「玫瑰經祈禱」依耶穌一生安排了四項奧蹟，分別是「歡喜五端」、「光明五端」、「痛苦五端」和「榮福五端」，藉著這四項奧蹟，幫助我們一邊祈禱，一邊默想耶穌對我們的愛。</a:t>
            </a:r>
          </a:p>
        </p:txBody>
      </p:sp>
    </p:spTree>
    <p:extLst>
      <p:ext uri="{BB962C8B-B14F-4D97-AF65-F5344CB8AC3E}">
        <p14:creationId xmlns:p14="http://schemas.microsoft.com/office/powerpoint/2010/main" val="3140531332"/>
      </p:ext>
    </p:extLst>
  </p:cSld>
  <p:clrMapOvr>
    <a:masterClrMapping/>
  </p:clrMapOvr>
  <p:transition/>
  <p:timing/>
</p:sld>
</file>

<file path=ppt/slides/slide2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教會目前常用的「玫瑰經祈禱」是要幫助我們什麼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教會初期的隱修士為什麼要選擇住在曠野，過隱修生活整天祈禱？</a:t>
            </a:r>
          </a:p>
        </p:txBody>
      </p:sp>
    </p:spTree>
    <p:extLst>
      <p:ext uri="{BB962C8B-B14F-4D97-AF65-F5344CB8AC3E}">
        <p14:creationId xmlns:p14="http://schemas.microsoft.com/office/powerpoint/2010/main" val="2058834310"/>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我們來看聖經上的話。</a:t>
            </a:r>
          </a:p>
        </p:txBody>
      </p:sp>
    </p:spTree>
    <p:extLst>
      <p:ext uri="{BB962C8B-B14F-4D97-AF65-F5344CB8AC3E}">
        <p14:creationId xmlns:p14="http://schemas.microsoft.com/office/powerpoint/2010/main" val="2724078035"/>
      </p:ext>
    </p:extLst>
  </p:cSld>
  <p:clrMapOvr>
    <a:masterClrMapping/>
  </p:clrMapOvr>
  <p:transition/>
  <p:timing/>
</p:sld>
</file>

<file path=ppt/slides/slide2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當我們在做「玫瑰經祈禱」時，為什麼需要做默想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在做「玫瑰經祈禱」時，為什麼聖母是最好的祈禱典範？</a:t>
            </a:r>
          </a:p>
        </p:txBody>
      </p:sp>
    </p:spTree>
    <p:extLst>
      <p:ext uri="{BB962C8B-B14F-4D97-AF65-F5344CB8AC3E}">
        <p14:creationId xmlns:p14="http://schemas.microsoft.com/office/powerpoint/2010/main" val="3367094419"/>
      </p:ext>
    </p:extLst>
  </p:cSld>
  <p:clrMapOvr>
    <a:masterClrMapping/>
  </p:clrMapOvr>
  <p:transition/>
  <p:timing/>
</p:sld>
</file>

<file path=ppt/slides/slide2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當我們在做「玫瑰經祈禱」時，為什麼需要使用「玫瑰念珠」</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在教會發展過程中，「天主經念珠」和「玫瑰念珠」有什麼不同嗎？</a:t>
            </a:r>
          </a:p>
        </p:txBody>
      </p:sp>
    </p:spTree>
    <p:extLst>
      <p:ext uri="{BB962C8B-B14F-4D97-AF65-F5344CB8AC3E}">
        <p14:creationId xmlns:p14="http://schemas.microsoft.com/office/powerpoint/2010/main" val="2265820408"/>
      </p:ext>
    </p:extLst>
  </p:cSld>
  <p:clrMapOvr>
    <a:masterClrMapping/>
  </p:clrMapOvr>
  <p:transition/>
  <p:timing/>
</p:sld>
</file>

<file path=ppt/slides/slide2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「玫瑰念珠」的</a:t>
            </a:r>
            <a:r>
              <a:rPr lang="en-US" altLang="zh-TW" sz="3600" b="1">
                <a:latin typeface="新細明體"/>
                <a:ea typeface="新細明體"/>
              </a:rPr>
              <a:t>Rosa</a:t>
            </a:r>
            <a:r>
              <a:rPr lang="zh-TW" altLang="en-US" sz="3600" b="1">
                <a:latin typeface="新細明體"/>
                <a:ea typeface="新細明體"/>
              </a:rPr>
              <a:t>「玫瑰花」有什麼特別的意思嗎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「玫瑰經祈禱」依耶穌的一生安排了四項奧蹟，是哪四項奧蹟？</a:t>
            </a:r>
          </a:p>
        </p:txBody>
      </p:sp>
    </p:spTree>
    <p:extLst>
      <p:ext uri="{BB962C8B-B14F-4D97-AF65-F5344CB8AC3E}">
        <p14:creationId xmlns:p14="http://schemas.microsoft.com/office/powerpoint/2010/main" val="4140033755"/>
      </p:ext>
    </p:extLst>
  </p:cSld>
  <p:clrMapOvr>
    <a:masterClrMapping/>
  </p:clrMapOvr>
  <p:transition/>
  <p:timing/>
</p:sld>
</file>

<file path=ppt/slides/slide2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「玫瑰經祈禱」四項奧蹟的故事，你對哪一項奧蹟比較熟悉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為什麼教宗方濟各給「玫瑰念珠」取了個名字「</a:t>
            </a:r>
            <a:r>
              <a:rPr lang="en-US" altLang="zh-TW" sz="3600" b="1">
                <a:latin typeface="新細明體"/>
                <a:ea typeface="新細明體"/>
              </a:rPr>
              <a:t>59</a:t>
            </a:r>
            <a:r>
              <a:rPr lang="zh-TW" altLang="en-US" sz="3600" b="1">
                <a:latin typeface="新細明體"/>
                <a:ea typeface="新細明體"/>
              </a:rPr>
              <a:t>粒藥丸」？</a:t>
            </a:r>
          </a:p>
        </p:txBody>
      </p:sp>
    </p:spTree>
    <p:extLst>
      <p:ext uri="{BB962C8B-B14F-4D97-AF65-F5344CB8AC3E}">
        <p14:creationId xmlns:p14="http://schemas.microsoft.com/office/powerpoint/2010/main" val="1678982790"/>
      </p:ext>
    </p:extLst>
  </p:cSld>
  <p:clrMapOvr>
    <a:masterClrMapping/>
  </p:clrMapOvr>
  <p:transition/>
  <p:timing/>
</p:sld>
</file>

<file path=ppt/slides/slide2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34076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教宗</a:t>
            </a:r>
            <a:r>
              <a:rPr lang="zh-TW" altLang="en-US" sz="3600" b="1">
                <a:latin typeface="新細明體"/>
                <a:ea typeface="新細明體"/>
              </a:rPr>
              <a:t>方濟各說「玫瑰念珠」是「</a:t>
            </a:r>
            <a:r>
              <a:rPr lang="en-US" altLang="zh-TW" sz="3600" b="1">
                <a:latin typeface="新細明體"/>
                <a:ea typeface="新細明體"/>
              </a:rPr>
              <a:t>59</a:t>
            </a:r>
            <a:r>
              <a:rPr lang="zh-TW" altLang="en-US" sz="3600" b="1">
                <a:latin typeface="新細明體"/>
                <a:ea typeface="新細明體"/>
              </a:rPr>
              <a:t>粒藥丸」，這藥丸會真的有效還是沒有用</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聖母在法蒂瑪顯現時，為什麼要特別勸勉世人常做「玫瑰經祈禱」？</a:t>
            </a:r>
          </a:p>
        </p:txBody>
      </p:sp>
    </p:spTree>
    <p:extLst>
      <p:ext uri="{BB962C8B-B14F-4D97-AF65-F5344CB8AC3E}">
        <p14:creationId xmlns:p14="http://schemas.microsoft.com/office/powerpoint/2010/main" val="1787880651"/>
      </p:ext>
    </p:extLst>
  </p:cSld>
  <p:clrMapOvr>
    <a:masterClrMapping/>
  </p:clrMapOvr>
  <p:transition/>
  <p:timing/>
</p:sld>
</file>

<file path=ppt/slides/slide2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a:t>
            </a:r>
            <a:r>
              <a:rPr lang="en-US" altLang="zh-TW" sz="3600" b="1">
                <a:latin typeface="+mj-ea"/>
                <a:ea typeface="+mj-ea"/>
              </a:rPr>
              <a:t>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「在女人中妳是蒙祝福的，妳的胎兒也蒙受祝福！」（路</a:t>
            </a:r>
            <a:r>
              <a:rPr lang="en-US" altLang="zh-TW" sz="3600" b="1"/>
              <a:t>1,42</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2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路易的故事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孩子們，路易聽了老師的話，馬上明白祈禱不是要做給耶穌看，耶穌不需要看我們祈禱，祈禱是幫助自己全心愛耶穌。</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生活中，我們可以做些什麼，來幫助自己像路易一樣，藉著祈禱越來越愛耶穌？</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聖母媽媽找不到耶穌心裡著急，卻不明白耶穌已經在開始宣講天國福音，只能予以尊重，她完全信賴天主，將這一切默存在心中，她對天主的信賴是我們的典範。</a:t>
            </a:r>
          </a:p>
        </p:txBody>
      </p:sp>
    </p:spTree>
    <p:extLst>
      <p:ext uri="{BB962C8B-B14F-4D97-AF65-F5344CB8AC3E}">
        <p14:creationId xmlns:p14="http://schemas.microsoft.com/office/powerpoint/2010/main" val="1323884668"/>
      </p:ext>
    </p:extLst>
  </p:cSld>
  <p:clrMapOvr>
    <a:masterClrMapping/>
  </p:clrMapOvr>
  <p:transition/>
  <p:timing/>
</p:sld>
</file>

<file path=ppt/slides/slide2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a:t>
            </a:r>
            <a:r>
              <a:rPr lang="en-US" altLang="zh-TW" sz="3600" b="1">
                <a:latin typeface="+mj-ea"/>
              </a:rPr>
              <a:t>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天父的孩子，教會經過數千年傳承，為我們留下這麼寶貴的「玫瑰經祈禱」，提醒我們祈禱時不要有口無心，而是要專注的默想耶穌對我們的愛。</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藉著「歡喜五端」、「光明五端」、「痛苦五端」和「榮福五端」這四項奧蹟，教會更是幫助我們看到耶穌是這麼愛</a:t>
            </a:r>
            <a:r>
              <a:rPr lang="zh-TW" altLang="en-US" sz="3600" b="1" smtClean="0"/>
              <a:t>我們。</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2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聖母也顯現提醒我們，不要忘了耶穌為我們所受的苦，要常以「玫瑰經祈禱」想起祂所吩咐的「你們該彼此相愛，如同我愛了你們一樣」</a:t>
            </a:r>
            <a:endParaRPr lang="en-US" altLang="zh-TW" sz="3600" b="1"/>
          </a:p>
        </p:txBody>
      </p:sp>
    </p:spTree>
    <p:extLst>
      <p:ext uri="{BB962C8B-B14F-4D97-AF65-F5344CB8AC3E}">
        <p14:creationId xmlns:p14="http://schemas.microsoft.com/office/powerpoint/2010/main" val="874458542"/>
      </p:ext>
    </p:extLst>
  </p:cSld>
  <p:clrMapOvr>
    <a:masterClrMapping/>
  </p:clrMapOvr>
  <p:transition/>
  <p:timing/>
</p:sld>
</file>

<file path=ppt/slides/slide2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親愛的主耶穌，謝謝祢教導我們認識「玫瑰經祈禱」，明白了祈禱是在幫助自己越來越愛祢，求祢幫助我們在生活中，不再只是為了祈禱而祈禱，而是從祈禱中學習越來越愛祢。以上禱告是靠祢的聖名，阿們。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05638" y="2459797"/>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認識玫瑰經二</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光明</a:t>
            </a:r>
            <a:r>
              <a:rPr lang="zh-TW" altLang="en-US" sz="6600" b="1">
                <a:ea typeface="Microsoft JhengHei Light" panose="020b0304030504040204"/>
              </a:rPr>
              <a:t>五端奧蹟</a:t>
            </a: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15616" y="162880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-6</a:t>
            </a:r>
          </a:p>
        </p:txBody>
      </p:sp>
    </p:spTree>
    <p:extLst>
      <p:ext uri="{BB962C8B-B14F-4D97-AF65-F5344CB8AC3E}">
        <p14:creationId xmlns:p14="http://schemas.microsoft.com/office/powerpoint/2010/main" val="3593360294"/>
      </p:ext>
    </p:extLst>
  </p:cSld>
  <p:clrMapOvr>
    <a:masterClrMapping/>
  </p:clrMapOvr>
  <p:transition/>
  <p:timing/>
</p:sld>
</file>

<file path=ppt/slides/slide2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親愛的主耶穌，謝謝祢為我們帶來了福音的喜訊，引領我們進入祢的光明，求祢幫助我們常遵照祢的教導，走在祢光明的道路上。以上所求是因祢的聖名，阿們。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1,1</a:t>
            </a:r>
            <a:r>
              <a:rPr lang="zh-TW" altLang="en-US" sz="3600" b="1"/>
              <a:t>～</a:t>
            </a:r>
            <a:r>
              <a:rPr lang="en-US" altLang="zh-TW" sz="3600" b="1"/>
              <a:t>12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你們一定</a:t>
            </a:r>
            <a:r>
              <a:rPr lang="zh-TW" altLang="en-US" sz="3600" b="1"/>
              <a:t>常聽到「隨手關燈節約能源」？</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加納婚宴：</a:t>
            </a:r>
            <a:endParaRPr lang="en-US" altLang="zh-TW" sz="3600" b="1">
              <a:latin typeface="新細明體"/>
              <a:ea typeface="新細明體"/>
            </a:endParaRPr>
          </a:p>
          <a:p>
            <a:r>
              <a:rPr lang="zh-TW" altLang="en-US" sz="3600" b="1">
                <a:latin typeface="新細明體"/>
                <a:ea typeface="新細明體"/>
              </a:rPr>
              <a:t>有一次，聖母媽媽找耶穌去參加婚宴，突然，聖母媽媽發現主人沒酒了，趕緊找耶穌幫忙，耶穌看著母親：「這只是場婚宴，我的時間還沒到耶！」</a:t>
            </a:r>
          </a:p>
        </p:txBody>
      </p:sp>
    </p:spTree>
    <p:extLst>
      <p:ext uri="{BB962C8B-B14F-4D97-AF65-F5344CB8AC3E}">
        <p14:creationId xmlns:p14="http://schemas.microsoft.com/office/powerpoint/2010/main" val="839036177"/>
      </p:ext>
    </p:extLst>
  </p:cSld>
  <p:clrMapOvr>
    <a:masterClrMapping/>
  </p:clrMapOvr>
  <p:transition/>
  <p:timing/>
</p:sld>
</file>

<file path=ppt/slides/slide2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你們會這樣做嗎？你們會在生活中盡量節約能源嗎？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2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知道為什麼要節約能源嗎？還是覺得無所謂呢？反正有各種能源可以用？</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2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274838"/>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尤其是太陽能，大部分能源都可能用完，石油、煤和天然氣都會用完，太陽能卻天天有，有太陽便一定有太陽能，你們覺得是這樣嗎？</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2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如果有一天沒有能源可以用了，你們想那會是什麼樣呢？</a:t>
            </a:r>
            <a:endParaRPr lang="en-US" sz="3600" b="1"/>
          </a:p>
        </p:txBody>
      </p:sp>
    </p:spTree>
    <p:extLst>
      <p:ext uri="{BB962C8B-B14F-4D97-AF65-F5344CB8AC3E}">
        <p14:creationId xmlns:p14="http://schemas.microsoft.com/office/powerpoint/2010/main" val="1399413442"/>
      </p:ext>
    </p:extLst>
  </p:cSld>
  <p:clrMapOvr>
    <a:masterClrMapping/>
  </p:clrMapOvr>
  <p:transition/>
  <p:timing/>
</p:sld>
</file>

<file path=ppt/slides/slide2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小活動──保護能源</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2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791580" y="1720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我們生活需要能源，也不要忘了我們的生命更需要能量，耶穌為我們帶來父的愛與慈悲，便是給我們的生命帶來光明的</a:t>
            </a:r>
            <a:r>
              <a:rPr lang="zh-TW" altLang="en-US" sz="3600" b="1" smtClean="0"/>
              <a:t>能量。</a:t>
            </a:r>
            <a:endParaRPr lang="en-US" altLang="zh-TW" sz="3600" b="1" smtClean="0"/>
          </a:p>
          <a:p>
            <a:endParaRPr lang="en-US" altLang="zh-TW" sz="3600" b="1"/>
          </a:p>
          <a:p>
            <a:r>
              <a:rPr lang="zh-TW" altLang="en-US" sz="3600" b="1" smtClean="0"/>
              <a:t>今天</a:t>
            </a:r>
            <a:r>
              <a:rPr lang="zh-TW" altLang="en-US" sz="3600" b="1"/>
              <a:t>我們要來認識「光明五端奧蹟」。</a:t>
            </a:r>
          </a:p>
        </p:txBody>
      </p:sp>
    </p:spTree>
    <p:extLst>
      <p:ext uri="{BB962C8B-B14F-4D97-AF65-F5344CB8AC3E}">
        <p14:creationId xmlns:p14="http://schemas.microsoft.com/office/powerpoint/2010/main" val="3425409078"/>
      </p:ext>
    </p:extLst>
  </p:cSld>
  <p:clrMapOvr>
    <a:masterClrMapping/>
  </p:clrMapOvr>
  <p:transition/>
  <p:timing/>
</p:sld>
</file>

<file path=ppt/slides/slide2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孩子們，你們都已知道教會內的「玫瑰經祈禱」，有「歡喜五端」、「光明五端」、「痛苦五端」和「榮福五端」四項奧蹟，這是幫助我們祈禱時，可以專注的默想耶穌對我們的愛。</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你們也知道「玫瑰經祈禱」是由隱修士的</a:t>
            </a:r>
            <a:r>
              <a:rPr lang="en-US" altLang="zh-TW" sz="3600" b="1"/>
              <a:t>150</a:t>
            </a:r>
            <a:r>
              <a:rPr lang="zh-TW" altLang="en-US" sz="3600" b="1"/>
              <a:t>粒珠子開始的，所以本世紀前，「玫瑰經祈禱」只有三項奧蹟，「歡喜五端」、「痛苦五端」和「榮福五端」，三項奧蹟共</a:t>
            </a:r>
            <a:r>
              <a:rPr lang="en-US" altLang="zh-TW" sz="3600" b="1"/>
              <a:t>15</a:t>
            </a:r>
            <a:r>
              <a:rPr lang="zh-TW" altLang="en-US" sz="3600" b="1"/>
              <a:t>端，加起來剛好是</a:t>
            </a:r>
            <a:r>
              <a:rPr lang="en-US" altLang="zh-TW" sz="3600" b="1"/>
              <a:t>150</a:t>
            </a:r>
            <a:r>
              <a:rPr lang="zh-TW" altLang="en-US" sz="3600" b="1"/>
              <a:t>粒珠子。</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「光明五端奧蹟」是在</a:t>
            </a:r>
            <a:r>
              <a:rPr lang="en-US" altLang="zh-TW" sz="3600" b="1">
                <a:latin typeface="新細明體"/>
                <a:ea typeface="新細明體"/>
              </a:rPr>
              <a:t>2003</a:t>
            </a:r>
            <a:r>
              <a:rPr lang="zh-TW" altLang="en-US" sz="3600" b="1">
                <a:latin typeface="新細明體"/>
                <a:ea typeface="新細明體"/>
              </a:rPr>
              <a:t>年，才由教宗聖若望</a:t>
            </a:r>
            <a:r>
              <a:rPr lang="en-US" altLang="zh-TW" sz="3600" b="1">
                <a:latin typeface="新細明體"/>
                <a:ea typeface="新細明體"/>
              </a:rPr>
              <a:t>·</a:t>
            </a:r>
            <a:r>
              <a:rPr lang="zh-TW" altLang="en-US" sz="3600" b="1">
                <a:latin typeface="新細明體"/>
                <a:ea typeface="新細明體"/>
              </a:rPr>
              <a:t>保祿二世宣布的。</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教宗在</a:t>
            </a:r>
            <a:r>
              <a:rPr lang="en-US" altLang="zh-TW" sz="3600" b="1">
                <a:latin typeface="新細明體"/>
                <a:ea typeface="新細明體"/>
              </a:rPr>
              <a:t>2002</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月發表了</a:t>
            </a:r>
            <a:r>
              <a:rPr lang="en-US" altLang="zh-TW" sz="3600" b="1">
                <a:latin typeface="新細明體"/>
                <a:ea typeface="新細明體"/>
              </a:rPr>
              <a:t>《</a:t>
            </a:r>
            <a:r>
              <a:rPr lang="zh-TW" altLang="en-US" sz="3600" b="1">
                <a:latin typeface="新細明體"/>
                <a:ea typeface="新細明體"/>
              </a:rPr>
              <a:t>童貞瑪利亞玫瑰經</a:t>
            </a:r>
            <a:r>
              <a:rPr lang="en-US" altLang="zh-TW" sz="3600" b="1">
                <a:latin typeface="新細明體"/>
                <a:ea typeface="新細明體"/>
              </a:rPr>
              <a:t>》</a:t>
            </a:r>
            <a:r>
              <a:rPr lang="zh-TW" altLang="en-US" sz="3600" b="1">
                <a:latin typeface="新細明體"/>
                <a:ea typeface="新細明體"/>
              </a:rPr>
              <a:t>牧函，宣布</a:t>
            </a:r>
            <a:r>
              <a:rPr lang="en-US" altLang="zh-TW" sz="3600" b="1">
                <a:latin typeface="新細明體"/>
                <a:ea typeface="新細明體"/>
              </a:rPr>
              <a:t>2002</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月到</a:t>
            </a:r>
            <a:r>
              <a:rPr lang="en-US" altLang="zh-TW" sz="3600" b="1">
                <a:latin typeface="新細明體"/>
                <a:ea typeface="新細明體"/>
              </a:rPr>
              <a:t>2003</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月是全球玫瑰經年，並在</a:t>
            </a:r>
            <a:r>
              <a:rPr lang="en-US" altLang="zh-TW" sz="3600" b="1">
                <a:latin typeface="新細明體"/>
                <a:ea typeface="新細明體"/>
              </a:rPr>
              <a:t>15</a:t>
            </a:r>
            <a:r>
              <a:rPr lang="zh-TW" altLang="en-US" sz="3600" b="1">
                <a:latin typeface="新細明體"/>
                <a:ea typeface="新細明體"/>
              </a:rPr>
              <a:t>端玫瑰經再加上五端「光明奧蹟」。</a:t>
            </a:r>
          </a:p>
        </p:txBody>
      </p:sp>
    </p:spTree>
    <p:extLst>
      <p:ext uri="{BB962C8B-B14F-4D97-AF65-F5344CB8AC3E}">
        <p14:creationId xmlns:p14="http://schemas.microsoft.com/office/powerpoint/2010/main" val="2271235622"/>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聖母媽媽聽了，不為難耶穌，只跟宴會的僕役說：「不論祂叫你們做什麼，你們便照著做。」</a:t>
            </a:r>
          </a:p>
        </p:txBody>
      </p:sp>
    </p:spTree>
    <p:extLst>
      <p:ext uri="{BB962C8B-B14F-4D97-AF65-F5344CB8AC3E}">
        <p14:creationId xmlns:p14="http://schemas.microsoft.com/office/powerpoint/2010/main" val="646006432"/>
      </p:ext>
    </p:extLst>
  </p:cSld>
  <p:clrMapOvr>
    <a:masterClrMapping/>
  </p:clrMapOvr>
  <p:transition/>
  <p:timing/>
</p:sld>
</file>

<file path=ppt/slides/slide2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教宗希望藉著這「光明五端奧蹟」，耶穌公開宣講天國福音的過程，可以連結歡喜五端的耶穌十二歲講道，到耶穌受難的痛苦五端，幫助我們在祈禱時，更完整的體驗到耶穌為我們所做的一切。</a:t>
            </a:r>
          </a:p>
        </p:txBody>
      </p:sp>
    </p:spTree>
    <p:extLst>
      <p:ext uri="{BB962C8B-B14F-4D97-AF65-F5344CB8AC3E}">
        <p14:creationId xmlns:p14="http://schemas.microsoft.com/office/powerpoint/2010/main" val="1093299947"/>
      </p:ext>
    </p:extLst>
  </p:cSld>
  <p:clrMapOvr>
    <a:masterClrMapping/>
  </p:clrMapOvr>
  <p:transition/>
  <p:timing/>
</p:sld>
</file>

<file path=ppt/slides/slide2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教宗也在牧函中宣布，將以往各項奧蹟誦念的順序做了調整，「歡喜五端」從星期一和四改為星期一和六</a:t>
            </a:r>
            <a:r>
              <a:rPr lang="zh-TW" altLang="en-US" sz="3600" b="1" smtClean="0">
                <a:latin typeface="新細明體"/>
                <a:ea typeface="新細明體"/>
              </a:rPr>
              <a:t>念。</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2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「痛苦五端」維持不變仍然是星期二和五念，「榮福五端」從星期三和六改為星期三和日念，「光明五端」則是星期四誦念。</a:t>
            </a:r>
          </a:p>
        </p:txBody>
      </p:sp>
    </p:spTree>
    <p:extLst>
      <p:ext uri="{BB962C8B-B14F-4D97-AF65-F5344CB8AC3E}">
        <p14:creationId xmlns:p14="http://schemas.microsoft.com/office/powerpoint/2010/main" val="3130957352"/>
      </p:ext>
    </p:extLst>
  </p:cSld>
  <p:clrMapOvr>
    <a:masterClrMapping/>
  </p:clrMapOvr>
  <p:transition/>
  <p:timing/>
</p:sld>
</file>

<file path=ppt/slides/slide2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教宗也再次提醒大家，不要忘了聖母顯現時說的，大家要多誦念玫瑰經，唯有跟隨耶穌，我們才可找到生命的光。</a:t>
            </a:r>
          </a:p>
        </p:txBody>
      </p:sp>
    </p:spTree>
    <p:extLst>
      <p:ext uri="{BB962C8B-B14F-4D97-AF65-F5344CB8AC3E}">
        <p14:creationId xmlns:p14="http://schemas.microsoft.com/office/powerpoint/2010/main" val="883102621"/>
      </p:ext>
    </p:extLst>
  </p:cSld>
  <p:clrMapOvr>
    <a:masterClrMapping/>
  </p:clrMapOvr>
  <p:transition/>
  <p:timing/>
</p:sld>
</file>

<file path=ppt/slides/slide2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言中，耶穌</a:t>
            </a:r>
            <a:r>
              <a:rPr lang="zh-TW" altLang="en-US" sz="3600" b="1">
                <a:latin typeface="新細明體"/>
                <a:ea typeface="新細明體"/>
              </a:rPr>
              <a:t>為我們帶來了生命的光，只要我們信從耶穌，跟隨祂的腳步，我們便可成為天父的子女。</a:t>
            </a:r>
          </a:p>
        </p:txBody>
      </p:sp>
    </p:spTree>
    <p:extLst>
      <p:ext uri="{BB962C8B-B14F-4D97-AF65-F5344CB8AC3E}">
        <p14:creationId xmlns:p14="http://schemas.microsoft.com/office/powerpoint/2010/main" val="502377102"/>
      </p:ext>
    </p:extLst>
  </p:cSld>
  <p:clrMapOvr>
    <a:masterClrMapping/>
  </p:clrMapOvr>
  <p:transition/>
  <p:timing/>
</p:sld>
</file>

<file path=ppt/slides/slide2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這生命的光是耶穌親自降生人間，取了人的形像住在我們中間，以行動教導我們體驗到父的愛與慈悲，病痛的給予醫治、附魔的予以釋放、犯錯的給予接納、飢餓的給予</a:t>
            </a:r>
            <a:r>
              <a:rPr lang="zh-TW" altLang="en-US" sz="3600" b="1" smtClean="0">
                <a:latin typeface="新細明體"/>
                <a:ea typeface="新細明體"/>
              </a:rPr>
              <a:t>食物。</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2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教宗在</a:t>
            </a:r>
            <a:r>
              <a:rPr lang="en-US" altLang="zh-TW" sz="3600" b="1">
                <a:latin typeface="新細明體"/>
                <a:ea typeface="新細明體"/>
              </a:rPr>
              <a:t>2003</a:t>
            </a:r>
            <a:r>
              <a:rPr lang="zh-TW" altLang="en-US" sz="3600" b="1">
                <a:latin typeface="新細明體"/>
                <a:ea typeface="新細明體"/>
              </a:rPr>
              <a:t>年，為玫瑰經祈禱新增的「光明五端奧蹟」，便是將耶穌公開宣講福音的這段歷程，特別選出五端，幫助我們祈禱時做默想。</a:t>
            </a:r>
          </a:p>
        </p:txBody>
      </p:sp>
    </p:spTree>
    <p:extLst>
      <p:ext uri="{BB962C8B-B14F-4D97-AF65-F5344CB8AC3E}">
        <p14:creationId xmlns:p14="http://schemas.microsoft.com/office/powerpoint/2010/main" val="1334143897"/>
      </p:ext>
    </p:extLst>
  </p:cSld>
  <p:clrMapOvr>
    <a:masterClrMapping/>
  </p:clrMapOvr>
  <p:transition/>
  <p:timing/>
</p:sld>
</file>

<file path=ppt/slides/slide2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「光明一端」是耶穌在約旦河受洗，耶穌在約旦河接受若翰洗者洗禮時，不是祂犯了錯需要悔改，是為了使我們明白，唯有藉著聖神和水的洗禮，我們才可成為天父的子女，獲得生命的</a:t>
            </a:r>
            <a:r>
              <a:rPr lang="zh-TW" altLang="en-US" sz="3600" b="1" smtClean="0">
                <a:latin typeface="新細明體"/>
                <a:ea typeface="新細明體"/>
              </a:rPr>
              <a:t>光。</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2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光明二端」是耶穌在加納婚宴變水為酒，在婚宴中，耶穌雖已向聖母表明自己的時候未到，但看到聖母那份對新郎的體貼之情，依然給予援助，吩咐僕人裝滿水缸後端上桌，母子二人連心，為這場喜宴照亮了生命的</a:t>
            </a:r>
            <a:r>
              <a:rPr lang="zh-TW" altLang="en-US" sz="3600" b="1" smtClean="0">
                <a:latin typeface="新細明體"/>
                <a:ea typeface="新細明體"/>
              </a:rPr>
              <a:t>光。</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瑪利亞離去後，耶穌還是吩咐僕人將水缸裝滿水，當僕人將水端上桌時卻成了美酒，新郎感激萬分。</a:t>
            </a:r>
          </a:p>
        </p:txBody>
      </p:sp>
    </p:spTree>
    <p:extLst>
      <p:ext uri="{BB962C8B-B14F-4D97-AF65-F5344CB8AC3E}">
        <p14:creationId xmlns:p14="http://schemas.microsoft.com/office/powerpoint/2010/main" val="301607323"/>
      </p:ext>
    </p:extLst>
  </p:cSld>
  <p:clrMapOvr>
    <a:masterClrMapping/>
  </p:clrMapOvr>
  <p:transition/>
  <p:timing/>
</p:sld>
</file>

<file path=ppt/slides/slide2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「光明三端」是耶穌宣講天國福音，耶穌在宣講福音的過程，雖然不斷的遭受打擊與挑戰，祂卻從未放棄，祂知道有些人只會將愛掛在嘴邊，害怕付出行動，耶穌一再的以具體行動付出愛，希望為世人帶來生命的</a:t>
            </a:r>
            <a:r>
              <a:rPr lang="zh-TW" altLang="en-US" sz="3600" b="1" smtClean="0">
                <a:latin typeface="新細明體"/>
                <a:ea typeface="新細明體"/>
              </a:rPr>
              <a:t>光。</a:t>
            </a:r>
            <a:endParaRPr lang="zh-TW" altLang="en-US" sz="3600" b="1">
              <a:latin typeface="新細明體"/>
              <a:ea typeface="新細明體"/>
            </a:endParaRPr>
          </a:p>
        </p:txBody>
      </p:sp>
    </p:spTree>
    <p:extLst>
      <p:ext uri="{BB962C8B-B14F-4D97-AF65-F5344CB8AC3E}">
        <p14:creationId xmlns:p14="http://schemas.microsoft.com/office/powerpoint/2010/main" val="1026660449"/>
      </p:ext>
    </p:extLst>
  </p:cSld>
  <p:clrMapOvr>
    <a:masterClrMapping/>
  </p:clrMapOvr>
  <p:transition/>
  <p:timing/>
</p:sld>
</file>

<file path=ppt/slides/slide2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光明四端」是耶穌在大伯爾山上顯聖容，耶穌受難前特別帶著三位宗徒上山，是希望再一次堅強他們的信心，幫助他們在面對未來艱辛的挑戰時，也能像自己一樣，承擔起向普世大的宣講福音的使命，為更多人帶來生命的</a:t>
            </a:r>
            <a:r>
              <a:rPr lang="zh-TW" altLang="en-US" sz="3600" b="1" smtClean="0">
                <a:latin typeface="新細明體"/>
                <a:ea typeface="新細明體"/>
              </a:rPr>
              <a:t>光。</a:t>
            </a:r>
            <a:endParaRPr lang="zh-TW" altLang="en-US" sz="3600" b="1">
              <a:latin typeface="新細明體"/>
              <a:ea typeface="新細明體"/>
            </a:endParaRPr>
          </a:p>
        </p:txBody>
      </p:sp>
    </p:spTree>
    <p:extLst>
      <p:ext uri="{BB962C8B-B14F-4D97-AF65-F5344CB8AC3E}">
        <p14:creationId xmlns:p14="http://schemas.microsoft.com/office/powerpoint/2010/main" val="4178472896"/>
      </p:ext>
    </p:extLst>
  </p:cSld>
  <p:clrMapOvr>
    <a:masterClrMapping/>
  </p:clrMapOvr>
  <p:transition/>
  <p:timing/>
</p:sld>
</file>

<file path=ppt/slides/slide2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「光明五端」是耶穌建立聖體聖事，耶穌為了愛我們到底，親自將自己的身體留在麥麵餅和葡萄酒內，鼓勵我們每次在領受聖體聖事時，體驗到與祂同在，有力量將祂給我們的生命的光分享給</a:t>
            </a:r>
            <a:r>
              <a:rPr lang="zh-TW" altLang="en-US" sz="3600" b="1" smtClean="0">
                <a:latin typeface="新細明體"/>
                <a:ea typeface="新細明體"/>
              </a:rPr>
              <a:t>近人。</a:t>
            </a:r>
            <a:endParaRPr lang="zh-TW" altLang="en-US" sz="3600" b="1">
              <a:latin typeface="新細明體"/>
              <a:ea typeface="新細明體"/>
            </a:endParaRPr>
          </a:p>
        </p:txBody>
      </p:sp>
    </p:spTree>
    <p:extLst>
      <p:ext uri="{BB962C8B-B14F-4D97-AF65-F5344CB8AC3E}">
        <p14:creationId xmlns:p14="http://schemas.microsoft.com/office/powerpoint/2010/main" val="3481235169"/>
      </p:ext>
    </p:extLst>
  </p:cSld>
  <p:clrMapOvr>
    <a:masterClrMapping/>
  </p:clrMapOvr>
  <p:transition/>
  <p:timing/>
</p:sld>
</file>

<file path=ppt/slides/slide2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844824"/>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為什麼本世紀前，玫瑰經祈禱只有「歡喜五端」、「痛苦五端」和「榮福五端」三項奧蹟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為什麼教宗聖若望</a:t>
            </a:r>
            <a:r>
              <a:rPr lang="en-US" altLang="zh-TW" sz="3600" b="1">
                <a:latin typeface="新細明體"/>
                <a:ea typeface="新細明體"/>
              </a:rPr>
              <a:t>·</a:t>
            </a:r>
            <a:r>
              <a:rPr lang="zh-TW" altLang="en-US" sz="3600" b="1">
                <a:latin typeface="新細明體"/>
                <a:ea typeface="新細明體"/>
              </a:rPr>
              <a:t>保祿二世要在</a:t>
            </a:r>
            <a:r>
              <a:rPr lang="en-US" altLang="zh-TW" sz="3600" b="1">
                <a:latin typeface="新細明體"/>
                <a:ea typeface="新細明體"/>
              </a:rPr>
              <a:t>2002</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月發表</a:t>
            </a:r>
            <a:r>
              <a:rPr lang="en-US" altLang="zh-TW" sz="3600" b="1">
                <a:latin typeface="新細明體"/>
                <a:ea typeface="新細明體"/>
              </a:rPr>
              <a:t>《</a:t>
            </a:r>
            <a:r>
              <a:rPr lang="zh-TW" altLang="en-US" sz="3600" b="1">
                <a:latin typeface="新細明體"/>
                <a:ea typeface="新細明體"/>
              </a:rPr>
              <a:t>童貞瑪利亞玫瑰經</a:t>
            </a:r>
            <a:r>
              <a:rPr lang="en-US" altLang="zh-TW" sz="3600" b="1">
                <a:latin typeface="新細明體"/>
                <a:ea typeface="新細明體"/>
              </a:rPr>
              <a:t>》</a:t>
            </a:r>
            <a:r>
              <a:rPr lang="zh-TW" altLang="en-US" sz="3600" b="1">
                <a:latin typeface="新細明體"/>
                <a:ea typeface="新細明體"/>
              </a:rPr>
              <a:t>牧函？</a:t>
            </a:r>
          </a:p>
        </p:txBody>
      </p:sp>
    </p:spTree>
    <p:extLst>
      <p:ext uri="{BB962C8B-B14F-4D97-AF65-F5344CB8AC3E}">
        <p14:creationId xmlns:p14="http://schemas.microsoft.com/office/powerpoint/2010/main" val="2058834310"/>
      </p:ext>
    </p:extLst>
  </p:cSld>
  <p:clrMapOvr>
    <a:masterClrMapping/>
  </p:clrMapOvr>
  <p:transition/>
  <p:timing/>
</p:sld>
</file>

<file path=ppt/slides/slide2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教宗聖若望</a:t>
            </a:r>
            <a:r>
              <a:rPr lang="en-US" altLang="zh-TW" sz="3600" b="1">
                <a:latin typeface="新細明體"/>
                <a:ea typeface="新細明體"/>
              </a:rPr>
              <a:t>·</a:t>
            </a:r>
            <a:r>
              <a:rPr lang="zh-TW" altLang="en-US" sz="3600" b="1">
                <a:latin typeface="新細明體"/>
                <a:ea typeface="新細明體"/>
              </a:rPr>
              <a:t>保祿二世發表</a:t>
            </a:r>
            <a:r>
              <a:rPr lang="en-US" altLang="zh-TW" sz="3600" b="1">
                <a:latin typeface="新細明體"/>
                <a:ea typeface="新細明體"/>
              </a:rPr>
              <a:t>《</a:t>
            </a:r>
            <a:r>
              <a:rPr lang="zh-TW" altLang="en-US" sz="3600" b="1">
                <a:latin typeface="新細明體"/>
                <a:ea typeface="新細明體"/>
              </a:rPr>
              <a:t>童貞瑪利亞玫瑰經</a:t>
            </a:r>
            <a:r>
              <a:rPr lang="en-US" altLang="zh-TW" sz="3600" b="1">
                <a:latin typeface="新細明體"/>
                <a:ea typeface="新細明體"/>
              </a:rPr>
              <a:t>》</a:t>
            </a:r>
            <a:r>
              <a:rPr lang="zh-TW" altLang="en-US" sz="3600" b="1">
                <a:latin typeface="新細明體"/>
                <a:ea typeface="新細明體"/>
              </a:rPr>
              <a:t>牧函時，宣布了什麼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為什麼教宗要在</a:t>
            </a:r>
            <a:r>
              <a:rPr lang="en-US" altLang="zh-TW" sz="3600" b="1">
                <a:latin typeface="新細明體"/>
                <a:ea typeface="新細明體"/>
              </a:rPr>
              <a:t>15</a:t>
            </a:r>
            <a:r>
              <a:rPr lang="zh-TW" altLang="en-US" sz="3600" b="1">
                <a:latin typeface="新細明體"/>
                <a:ea typeface="新細明體"/>
              </a:rPr>
              <a:t>端玫瑰經再加上五端「光明奧蹟」？</a:t>
            </a:r>
          </a:p>
        </p:txBody>
      </p:sp>
    </p:spTree>
    <p:extLst>
      <p:ext uri="{BB962C8B-B14F-4D97-AF65-F5344CB8AC3E}">
        <p14:creationId xmlns:p14="http://schemas.microsoft.com/office/powerpoint/2010/main" val="3367094419"/>
      </p:ext>
    </p:extLst>
  </p:cSld>
  <p:clrMapOvr>
    <a:masterClrMapping/>
  </p:clrMapOvr>
  <p:transition/>
  <p:timing/>
</p:sld>
</file>

<file path=ppt/slides/slide2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教宗</a:t>
            </a:r>
            <a:r>
              <a:rPr lang="zh-TW" altLang="en-US" sz="3600" b="1">
                <a:latin typeface="新細明體"/>
                <a:ea typeface="新細明體"/>
              </a:rPr>
              <a:t>新加的「光明奧蹟」，是很恰當的還是多餘的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為什麼教宗希望「光明奧蹟」幫助我們祈禱時找到生命的光？</a:t>
            </a:r>
          </a:p>
        </p:txBody>
      </p:sp>
    </p:spTree>
    <p:extLst>
      <p:ext uri="{BB962C8B-B14F-4D97-AF65-F5344CB8AC3E}">
        <p14:creationId xmlns:p14="http://schemas.microsoft.com/office/powerpoint/2010/main" val="2265820408"/>
      </p:ext>
    </p:extLst>
  </p:cSld>
  <p:clrMapOvr>
    <a:masterClrMapping/>
  </p:clrMapOvr>
  <p:transition/>
  <p:timing/>
</p:sld>
</file>

<file path=ppt/slides/slide2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教宗</a:t>
            </a:r>
            <a:r>
              <a:rPr lang="zh-TW" altLang="en-US" sz="3600" b="1">
                <a:latin typeface="新細明體"/>
                <a:ea typeface="新細明體"/>
              </a:rPr>
              <a:t>希望「光明奧蹟」可幫助我們找到生命的光，是很有幫助還是沒有用</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「光明五端奧蹟」的故事，你對哪一端比較熟悉？</a:t>
            </a:r>
          </a:p>
        </p:txBody>
      </p:sp>
    </p:spTree>
    <p:extLst>
      <p:ext uri="{BB962C8B-B14F-4D97-AF65-F5344CB8AC3E}">
        <p14:creationId xmlns:p14="http://schemas.microsoft.com/office/powerpoint/2010/main" val="4140033755"/>
      </p:ext>
    </p:extLst>
  </p:cSld>
  <p:clrMapOvr>
    <a:masterClrMapping/>
  </p:clrMapOvr>
  <p:transition/>
  <p:timing/>
</p:sld>
</file>

<file path=ppt/slides/slide2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光明五端奧蹟」的故事，哪一端最能帶給我們生命的光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為什麼耶穌宣講福音不斷遭受打擊卻從未放棄，一再以行動為世人帶來生命的光？</a:t>
            </a:r>
          </a:p>
        </p:txBody>
      </p:sp>
    </p:spTree>
    <p:extLst>
      <p:ext uri="{BB962C8B-B14F-4D97-AF65-F5344CB8AC3E}">
        <p14:creationId xmlns:p14="http://schemas.microsoft.com/office/powerpoint/2010/main" val="1678982790"/>
      </p:ext>
    </p:extLst>
  </p:cSld>
  <p:clrMapOvr>
    <a:masterClrMapping/>
  </p:clrMapOvr>
  <p:transition/>
  <p:timing/>
</p:sld>
</file>

<file path=ppt/slides/slide2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為什麼耶穌希望我們藉著領受聖體聖事時得著力量將祂生命的光分享給近人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你願意在</a:t>
            </a:r>
            <a:r>
              <a:rPr lang="zh-TW" altLang="en-US" sz="3600" b="1">
                <a:latin typeface="新細明體"/>
                <a:ea typeface="新細明體"/>
              </a:rPr>
              <a:t>生活中將耶穌生命的光分享給近人嗎？</a:t>
            </a:r>
          </a:p>
        </p:txBody>
      </p:sp>
    </p:spTree>
    <p:extLst>
      <p:ext uri="{BB962C8B-B14F-4D97-AF65-F5344CB8AC3E}">
        <p14:creationId xmlns:p14="http://schemas.microsoft.com/office/powerpoint/2010/main" val="1787880651"/>
      </p:ext>
    </p:extLst>
  </p:cSld>
  <p:clrMapOvr>
    <a:masterClrMapping/>
  </p:clrMapOvr>
  <p:transition/>
  <p:timing/>
</p:sld>
</file>

<file path=ppt/slides/slide2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a:t>
            </a:r>
            <a:r>
              <a:rPr lang="en-US" altLang="zh-TW" sz="3600" b="1">
                <a:latin typeface="+mj-ea"/>
                <a:ea typeface="+mj-ea"/>
              </a:rPr>
              <a:t>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我們來看聖經上的話。</a:t>
            </a:r>
          </a:p>
        </p:txBody>
      </p:sp>
    </p:spTree>
    <p:extLst>
      <p:ext uri="{BB962C8B-B14F-4D97-AF65-F5344CB8AC3E}">
        <p14:creationId xmlns:p14="http://schemas.microsoft.com/office/powerpoint/2010/main" val="2859000450"/>
      </p:ext>
    </p:extLst>
  </p:cSld>
  <p:clrMapOvr>
    <a:masterClrMapping/>
  </p:clrMapOvr>
  <p:transition/>
  <p:timing/>
</p:sld>
</file>

<file path=ppt/slides/slide2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「聖言起初便與天主同在，在衪內有生命，這生命是人的光。</a:t>
            </a:r>
            <a:r>
              <a:rPr lang="zh-TW" altLang="en-US" sz="3600" b="1" smtClean="0"/>
              <a:t>」</a:t>
            </a:r>
            <a:endParaRPr lang="en-US" altLang="zh-TW" sz="3600" b="1" smtClean="0"/>
          </a:p>
          <a:p>
            <a:r>
              <a:rPr lang="zh-TW" altLang="en-US" sz="3600" b="1" smtClean="0"/>
              <a:t>（</a:t>
            </a:r>
            <a:r>
              <a:rPr lang="zh-TW" altLang="en-US" sz="3600" b="1"/>
              <a:t>若</a:t>
            </a:r>
            <a:r>
              <a:rPr lang="en-US" altLang="zh-TW" sz="3600" b="1"/>
              <a:t>1,2</a:t>
            </a:r>
            <a:r>
              <a:rPr lang="zh-TW" altLang="en-US" sz="3600" b="1"/>
              <a:t>～</a:t>
            </a:r>
            <a:r>
              <a:rPr lang="en-US" altLang="zh-TW" sz="3600" b="1"/>
              <a:t>4</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2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小美的故事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孩子們，小美實在太可愛了，一點也不怕閃電，還心中感謝天主，使閃電照亮大地，也保護自己平安無事，生命就是這麼奇妙。</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生活中，我們可以做些什麼，來幫助自己像小美一樣，在萬事中都看到耶穌的愛？</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a:t>
            </a:r>
            <a:r>
              <a:rPr lang="en-US" altLang="zh-TW" sz="3600" b="1">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天父的孩子，感謝教宗聖若望</a:t>
            </a:r>
            <a:r>
              <a:rPr lang="en-US" altLang="zh-TW" sz="3600" b="1"/>
              <a:t>·</a:t>
            </a:r>
            <a:r>
              <a:rPr lang="zh-TW" altLang="en-US" sz="3600" b="1"/>
              <a:t>保祿二世，藉著「光明五端奧蹟」，引領我們在祈禱時，更深刻的體驗到耶穌的愛，也看到耶穌生命的光為我們的重要。</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望我們在生活中，能常在玫瑰經祈禱中，默想耶穌在宣講福音時，以行動為我們所付出的愛，也能像小美一樣，在萬事萬物中經驗到耶穌的愛。</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2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720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謝謝祢藉著「光明五端奧蹟」，再次使我們體驗到祢的愛，和祢為我們所做的一切，求祢幫助我們在默想「光明五端奧蹟」時，能找到祢給我們的生命的光，以言行為祢作證。以上所求是奉祢的名，阿們。</a:t>
            </a:r>
          </a:p>
        </p:txBody>
      </p:sp>
    </p:spTree>
    <p:extLst>
      <p:ext uri="{BB962C8B-B14F-4D97-AF65-F5344CB8AC3E}">
        <p14:creationId xmlns:p14="http://schemas.microsoft.com/office/powerpoint/2010/main" val="3667603260"/>
      </p:ext>
    </p:extLst>
  </p:cSld>
  <p:clrMapOvr>
    <a:masterClrMapping/>
  </p:clrMapOvr>
  <p:transition/>
  <p:timing/>
</p:sld>
</file>

<file path=ppt/slides/slide2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05638" y="2603813"/>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認識玫瑰經三</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痛苦</a:t>
            </a:r>
            <a:r>
              <a:rPr lang="zh-TW" altLang="en-US" sz="6600" b="1">
                <a:ea typeface="Microsoft JhengHei Light" panose="020b0304030504040204"/>
              </a:rPr>
              <a:t>五端奧蹟</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15616"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smtClean="0">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a:t>
            </a:r>
            <a:r>
              <a:rPr lang="en-US" altLang="zh-TW" sz="4800" b="1">
                <a:solidFill>
                  <a:srgbClr val="C49C2A"/>
                </a:solidFill>
                <a:latin typeface="Microsoft JhengHei Light" panose="020b0304030504040204" pitchFamily="34" charset="-120"/>
                <a:ea typeface="Microsoft JhengHei Light" panose="020b0304030504040204" pitchFamily="34" charset="-120"/>
              </a:rPr>
              <a:t>7</a:t>
            </a:r>
          </a:p>
        </p:txBody>
      </p:sp>
    </p:spTree>
    <p:extLst>
      <p:ext uri="{BB962C8B-B14F-4D97-AF65-F5344CB8AC3E}">
        <p14:creationId xmlns:p14="http://schemas.microsoft.com/office/powerpoint/2010/main" val="3593360294"/>
      </p:ext>
    </p:extLst>
  </p:cSld>
  <p:clrMapOvr>
    <a:masterClrMapping/>
  </p:clrMapOvr>
  <p:transition/>
  <p:timing/>
</p:sld>
</file>

<file path=ppt/slides/slide2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聖母媽媽明白耶穌說時候未到，她尊重耶穌，耶穌卻看到聖母的著急和貼心，才吩咐僕人將水缸裝滿水端上桌，滿全媽媽的心願，給新郎帶來祝福，這是我們的典範。</a:t>
            </a:r>
          </a:p>
        </p:txBody>
      </p:sp>
    </p:spTree>
    <p:extLst>
      <p:ext uri="{BB962C8B-B14F-4D97-AF65-F5344CB8AC3E}">
        <p14:creationId xmlns:p14="http://schemas.microsoft.com/office/powerpoint/2010/main" val="3991922823"/>
      </p:ext>
    </p:extLst>
  </p:cSld>
  <p:clrMapOvr>
    <a:masterClrMapping/>
  </p:clrMapOvr>
  <p:transition/>
  <p:timing/>
</p:sld>
</file>

<file path=ppt/slides/slide2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親愛的主耶穌，謝謝祢從起初就愛了我們，也一直在生活中教導我們如何愛近人，求祢幫助我們堅定的跟隨祢，依靠祢的力量以言行為祢做見證。我們這樣求是以祢的聖名，阿們。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22,39</a:t>
            </a:r>
            <a:r>
              <a:rPr lang="zh-TW" altLang="en-US" sz="3600" b="1"/>
              <a:t>～</a:t>
            </a:r>
            <a:r>
              <a:rPr lang="en-US" altLang="zh-TW" sz="3600" b="1"/>
              <a:t>23,56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孩子們，你們在聖堂參加彌撒時，可曾注意過在聖堂四周掛著許多小畫像？</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有數過這些小畫像共有幾幅嗎？你們知道這些畫像所代表的意義嗎？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2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你們可有印象每年紀念耶穌受難時，聖堂會有「苦路祈禱」？你們有參加過「苦路祈禱」嗎？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2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274838"/>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聖堂做「苦路祈禱」時，便是按照這些畫像的順序，一處接一處的祈禱，你們可知道這苦路是誰的苦路嗎？</a:t>
            </a:r>
            <a:endParaRPr lang="en-US" sz="3600" b="1"/>
          </a:p>
        </p:txBody>
      </p:sp>
    </p:spTree>
    <p:extLst>
      <p:ext uri="{BB962C8B-B14F-4D97-AF65-F5344CB8AC3E}">
        <p14:creationId xmlns:p14="http://schemas.microsoft.com/office/powerpoint/2010/main" val="1882222383"/>
      </p:ext>
    </p:extLst>
  </p:cSld>
  <p:clrMapOvr>
    <a:masterClrMapping/>
  </p:clrMapOvr>
  <p:transition/>
  <p:timing/>
</p:sld>
</file>

<file path=ppt/slides/slide2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你們可知道為什麼在耶穌之後，十字架不再是罪惡，而是代表愛嗎？</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2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小活動──十字架的意義</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2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04864"/>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十字架有愛也有痛苦，這二者是分不開</a:t>
            </a:r>
            <a:r>
              <a:rPr lang="zh-TW" altLang="en-US" sz="3600" b="1" smtClean="0"/>
              <a:t>的。</a:t>
            </a:r>
            <a:endParaRPr lang="en-US" altLang="zh-TW" sz="3600" b="1" smtClean="0"/>
          </a:p>
          <a:p>
            <a:endParaRPr lang="en-US" altLang="zh-TW" sz="3600" b="1"/>
          </a:p>
          <a:p>
            <a:r>
              <a:rPr lang="zh-TW" altLang="en-US" sz="3600" b="1" smtClean="0"/>
              <a:t>今天</a:t>
            </a:r>
            <a:r>
              <a:rPr lang="zh-TW" altLang="en-US" sz="3600" b="1"/>
              <a:t>我們要來認識玫瑰經祈禱中的「痛苦五端奧蹟」。</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2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243773"/>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，耶穌</a:t>
            </a:r>
            <a:r>
              <a:rPr lang="zh-TW" altLang="en-US" sz="3600" b="1"/>
              <a:t>宣講</a:t>
            </a:r>
            <a:r>
              <a:rPr lang="zh-TW" altLang="en-US" sz="3600" b="1" smtClean="0"/>
              <a:t>福音時</a:t>
            </a:r>
            <a:r>
              <a:rPr lang="zh-TW" altLang="en-US" sz="3600" b="1"/>
              <a:t>，</a:t>
            </a:r>
            <a:r>
              <a:rPr lang="zh-TW" altLang="en-US" sz="3600" b="1" smtClean="0"/>
              <a:t>我們看到</a:t>
            </a:r>
            <a:r>
              <a:rPr lang="zh-TW" altLang="en-US" sz="3600" b="1"/>
              <a:t>當時的經師和法利塞人對耶穌</a:t>
            </a:r>
            <a:r>
              <a:rPr lang="zh-TW" altLang="en-US" sz="3600" b="1" smtClean="0"/>
              <a:t>的刁難</a:t>
            </a:r>
            <a:r>
              <a:rPr lang="zh-TW" altLang="en-US" sz="3600" b="1"/>
              <a:t>，即便他們看到耶穌所做的一切都是來自天主的大能，他們還是不肯承認，一個木匠的兒子怎麼會是天主的兒子。</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教會之母：</a:t>
            </a:r>
            <a:endParaRPr lang="en-US" altLang="zh-TW" sz="3600" b="1">
              <a:latin typeface="新細明體"/>
              <a:ea typeface="新細明體"/>
            </a:endParaRPr>
          </a:p>
          <a:p>
            <a:r>
              <a:rPr lang="zh-TW" altLang="en-US" sz="3600" b="1">
                <a:latin typeface="新細明體"/>
                <a:ea typeface="新細明體"/>
              </a:rPr>
              <a:t>耶穌為宣講天國福音受了許多苦，被釘十字架上時，聖母媽媽和宗徒若望守候在十字架旁。</a:t>
            </a:r>
          </a:p>
        </p:txBody>
      </p:sp>
    </p:spTree>
    <p:extLst>
      <p:ext uri="{BB962C8B-B14F-4D97-AF65-F5344CB8AC3E}">
        <p14:creationId xmlns:p14="http://schemas.microsoft.com/office/powerpoint/2010/main" val="1800212841"/>
      </p:ext>
    </p:extLst>
  </p:cSld>
  <p:clrMapOvr>
    <a:masterClrMapping/>
  </p:clrMapOvr>
  <p:transition/>
  <p:timing/>
</p:sld>
</file>

<file path=ppt/slides/slide2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他們不但不願意謙遜承認自己不如耶穌，反而一心想證明耶穌不是天主的兒子，三番兩次故意設陷阱找耶穌辯論，想從祂的話中抓把柄控告祂，可惜都未能</a:t>
            </a:r>
            <a:r>
              <a:rPr lang="zh-TW" altLang="en-US" sz="3600" b="1" smtClean="0"/>
              <a:t>得逞。</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經師和法利塞人並沒有因為耶穌對他們的容忍而放過耶穌，又串通長老和司祭，收買耶穌的宗徒猶達斯共同預謀陷害</a:t>
            </a:r>
            <a:r>
              <a:rPr lang="zh-TW" altLang="en-US" sz="3600" b="1" smtClean="0">
                <a:latin typeface="新細明體"/>
                <a:ea typeface="新細明體"/>
              </a:rPr>
              <a:t>耶穌。</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耶穌雖早已預知一切，但也清楚知道他們的心實在太硬，再多的勸勉已無法化解他們心中的怨恨，耶穌只能逆來順受，期望藉著實際的行動，承擔一切的苦難，讓眾人真正明瞭父的愛。</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2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耶穌在面對十字架苦路時，也曾感到十分害怕、恐懼，祈禱中再三懇求天父能為祂免去這苦杯，只不過祂心裡明白，父的安排必有其旨意，也就坦然接受即將到來的苦</a:t>
            </a:r>
            <a:r>
              <a:rPr lang="zh-TW" altLang="en-US" sz="3600" b="1" smtClean="0">
                <a:latin typeface="新細明體"/>
                <a:ea typeface="新細明體"/>
              </a:rPr>
              <a:t>路。</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2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這是「痛苦五端奧蹟」的第一端──耶穌在山園祈禱。</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2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接下來，耶穌所承受的，便是一連串的痛苦，痛苦二端──耶穌受鞭打</a:t>
            </a:r>
            <a:r>
              <a:rPr lang="zh-TW" altLang="en-US" sz="3600" b="1" smtClean="0">
                <a:latin typeface="新細明體"/>
                <a:ea typeface="新細明體"/>
              </a:rPr>
              <a:t>苦刑。</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2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痛苦三端──耶穌受茨冠的苦</a:t>
            </a:r>
            <a:r>
              <a:rPr lang="zh-TW" altLang="en-US" sz="3600" b="1" smtClean="0">
                <a:latin typeface="新細明體"/>
                <a:ea typeface="新細明體"/>
              </a:rPr>
              <a:t>辱。</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2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痛苦四端──耶穌揹十字架上山受死</a:t>
            </a:r>
            <a:endParaRPr lang="en-US" altLang="zh-TW" sz="3600" b="1">
              <a:latin typeface="新細明體"/>
              <a:ea typeface="新細明體"/>
            </a:endParaRPr>
          </a:p>
        </p:txBody>
      </p:sp>
    </p:spTree>
    <p:extLst>
      <p:ext uri="{BB962C8B-B14F-4D97-AF65-F5344CB8AC3E}">
        <p14:creationId xmlns:p14="http://schemas.microsoft.com/office/powerpoint/2010/main" val="3210262132"/>
      </p:ext>
    </p:extLst>
  </p:cSld>
  <p:clrMapOvr>
    <a:masterClrMapping/>
  </p:clrMapOvr>
  <p:transition/>
  <p:timing/>
</p:sld>
</file>

<file path=ppt/slides/slide2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痛苦五端──耶穌被釘死在十字架上</a:t>
            </a:r>
            <a:endParaRPr lang="en-US" altLang="zh-TW" sz="3600" b="1">
              <a:latin typeface="新細明體"/>
              <a:ea typeface="新細明體"/>
            </a:endParaRPr>
          </a:p>
        </p:txBody>
      </p:sp>
    </p:spTree>
    <p:extLst>
      <p:ext uri="{BB962C8B-B14F-4D97-AF65-F5344CB8AC3E}">
        <p14:creationId xmlns:p14="http://schemas.microsoft.com/office/powerpoint/2010/main" val="1194934086"/>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親愛的主耶穌，謝謝祢將聖母媽媽送給了我們，成為我們的典範，求祢幫助我們從聖母媽媽的故事中，學習主動關心身邊的近人。我們這樣求是因祢的名，阿們。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臨終前，耶穌仍不忘將聖母媽媽託付給若望，祂先看著母親：「女人，看，你的兒子！」又對若望說：「看，你的媽媽！」從此，聖母媽媽成了教會的母親。</a:t>
            </a:r>
          </a:p>
        </p:txBody>
      </p:sp>
    </p:spTree>
    <p:extLst>
      <p:ext uri="{BB962C8B-B14F-4D97-AF65-F5344CB8AC3E}">
        <p14:creationId xmlns:p14="http://schemas.microsoft.com/office/powerpoint/2010/main" val="3013670389"/>
      </p:ext>
    </p:extLst>
  </p:cSld>
  <p:clrMapOvr>
    <a:masterClrMapping/>
  </p:clrMapOvr>
  <p:transition/>
  <p:timing/>
</p:sld>
</file>

<file path=ppt/slides/slide3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玫瑰經祈禱中的「痛苦五端奧蹟」，是要幫助我們在祈禱時，可以深刻的默想在痛苦的背後，充滿了無盡的</a:t>
            </a:r>
            <a:r>
              <a:rPr lang="zh-TW" altLang="en-US" sz="3600" b="1" smtClean="0">
                <a:latin typeface="新細明體"/>
                <a:ea typeface="新細明體"/>
              </a:rPr>
              <a:t>愛。</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天父為我們捨棄了自己的愛子耶穌，耶穌為我們不只捨棄了自己寶貴的生命、也同時捨棄了祂所愛的母親和宗徒，當然也包括宗徒們捨棄了陪伴他們的老師耶穌。</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3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沒有這一切的捨棄，哪裡可換來我們復活的希望和新生命，沒有這無盡的愛，哪能有勇氣承受這極其殘酷又不人道的十字架苦刑。</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3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雖然十字架刑罰是如此殘酷，耶穌在十字架上，受盡一切痛苦時，依然充滿無盡的</a:t>
            </a:r>
            <a:r>
              <a:rPr lang="zh-TW" altLang="en-US" sz="3600" b="1" smtClean="0">
                <a:latin typeface="新細明體"/>
                <a:ea typeface="新細明體"/>
              </a:rPr>
              <a:t>慈愛。</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3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祂強忍著全身上下所有的痛苦，懇切的為所有的人祈禱：「父啊，寬恕他們吧，因為他們不知道他們做的是什麼。」</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3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是什麼力量可以使人在極端痛苦下，完全放下自己的痛苦，只想到處處為難、又陷害自己的人，甚至不再計較一切而為他們祈禱，這是何等的大愛與包容？</a:t>
            </a:r>
            <a:endParaRPr lang="zh-TW" altLang="en-US" sz="3600" b="1">
              <a:latin typeface="新細明體"/>
              <a:ea typeface="新細明體"/>
            </a:endParaRPr>
          </a:p>
        </p:txBody>
      </p:sp>
    </p:spTree>
    <p:extLst>
      <p:ext uri="{BB962C8B-B14F-4D97-AF65-F5344CB8AC3E}">
        <p14:creationId xmlns:p14="http://schemas.microsoft.com/office/powerpoint/2010/main" val="1026660449"/>
      </p:ext>
    </p:extLst>
  </p:cSld>
  <p:clrMapOvr>
    <a:masterClrMapping/>
  </p:clrMapOvr>
  <p:transition/>
  <p:timing/>
</p:sld>
</file>

<file path=ppt/slides/slide3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耶穌在十字架所忍受的痛苦還不止於肉身的痛，還包括了一切的冷嘲熱諷與各樣無情的羞辱，即使耶穌是無辜的，即使耶穌有能力從十字架上脫身，即使耶穌完全沒有理由該受如此</a:t>
            </a:r>
            <a:r>
              <a:rPr lang="zh-TW" altLang="en-US" sz="3600" b="1" smtClean="0">
                <a:latin typeface="新細明體"/>
                <a:ea typeface="新細明體"/>
              </a:rPr>
              <a:t>冤屈。</a:t>
            </a:r>
            <a:endParaRPr lang="zh-TW" altLang="en-US" sz="3600" b="1">
              <a:latin typeface="新細明體"/>
              <a:ea typeface="新細明體"/>
            </a:endParaRPr>
          </a:p>
        </p:txBody>
      </p:sp>
    </p:spTree>
    <p:extLst>
      <p:ext uri="{BB962C8B-B14F-4D97-AF65-F5344CB8AC3E}">
        <p14:creationId xmlns:p14="http://schemas.microsoft.com/office/powerpoint/2010/main" val="4178472896"/>
      </p:ext>
    </p:extLst>
  </p:cSld>
  <p:clrMapOvr>
    <a:masterClrMapping/>
  </p:clrMapOvr>
  <p:transition/>
  <p:timing/>
</p:sld>
</file>

<file path=ppt/slides/slide3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祂無盡的愛依然是選擇了包容一切的羞辱、無怨無悔</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236176168"/>
      </p:ext>
    </p:extLst>
  </p:cSld>
  <p:clrMapOvr>
    <a:masterClrMapping/>
  </p:clrMapOvr>
  <p:transition/>
  <p:timing/>
</p:sld>
</file>

<file path=ppt/slides/slide3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耶穌如此的寬容，無非是期望日後有人看到，在十字架上受苦的耶穌，都能真正明瞭父的愛與慈悲。</a:t>
            </a:r>
            <a:endParaRPr lang="zh-TW" altLang="en-US" sz="3600" b="1">
              <a:latin typeface="新細明體"/>
              <a:ea typeface="新細明體"/>
            </a:endParaRPr>
          </a:p>
        </p:txBody>
      </p:sp>
    </p:spTree>
    <p:extLst>
      <p:ext uri="{BB962C8B-B14F-4D97-AF65-F5344CB8AC3E}">
        <p14:creationId xmlns:p14="http://schemas.microsoft.com/office/powerpoint/2010/main" val="3481235169"/>
      </p:ext>
    </p:extLst>
  </p:cSld>
  <p:clrMapOvr>
    <a:masterClrMapping/>
  </p:clrMapOvr>
  <p:transition/>
  <p:timing/>
</p:sld>
</file>

<file path=ppt/slides/slide3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耶穌宣講福音時，為什麼經師和法利塞人會對耶穌一再刁難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耶穌對經師和法利塞人一再容忍，為什麼他們還是不放過祂？</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我們一起來看聖經上的話。</a:t>
            </a:r>
          </a:p>
        </p:txBody>
      </p:sp>
    </p:spTree>
    <p:extLst>
      <p:ext uri="{BB962C8B-B14F-4D97-AF65-F5344CB8AC3E}">
        <p14:creationId xmlns:p14="http://schemas.microsoft.com/office/powerpoint/2010/main" val="2046807553"/>
      </p:ext>
    </p:extLst>
  </p:cSld>
  <p:clrMapOvr>
    <a:masterClrMapping/>
  </p:clrMapOvr>
  <p:transition/>
  <p:timing/>
</p:sld>
</file>

<file path=ppt/slides/slide3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為什麼耶穌已預知經師和法利塞人預謀陷害祂，依然逆來順受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為什麼耶穌在面對十字架苦路時，也曾感到害怕恐懼？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耶穌面對十字架苦路害怕恐懼時，祂做了什麼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玫瑰經祈禱的「痛苦五端奧蹟」要幫助我們祈禱時默想什麼？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為什麼在耶穌為我們受苦的背後，是充滿了無盡的愛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痛苦五端奧蹟</a:t>
            </a:r>
            <a:r>
              <a:rPr lang="zh-TW" altLang="en-US" sz="3600" b="1" smtClean="0">
                <a:latin typeface="新細明體"/>
                <a:ea typeface="新細明體"/>
              </a:rPr>
              <a:t>」能幫助</a:t>
            </a:r>
            <a:r>
              <a:rPr lang="zh-TW" altLang="en-US" sz="3600" b="1">
                <a:latin typeface="新細明體"/>
                <a:ea typeface="新細明體"/>
              </a:rPr>
              <a:t>自己祈禱時體驗到耶穌無盡的愛嗎？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為什麼耶穌在十字架上受苦時，還強忍痛苦為所有的人祈求父的寬恕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為什麼耶穌在十字架上除了忍受肉身的痛，還要忍受冷嘲熱諷和無情的羞辱？</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在十字架上忍受的痛苦和羞辱，是值得的還是很不值得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耶穌在十字架上忍受冷嘲熱諷和無情羞辱時，祂做了什麼？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父啊，請免去這苦杯，但不要隨我的意願，而照祢的意願完成！</a:t>
            </a:r>
            <a:r>
              <a:rPr lang="en-US" altLang="zh-TW" sz="3600" b="1"/>
              <a:t>』</a:t>
            </a:r>
            <a:r>
              <a:rPr lang="zh-TW" altLang="en-US" sz="3600" b="1"/>
              <a:t>」</a:t>
            </a:r>
            <a:r>
              <a:rPr lang="en-US" altLang="zh-TW" sz="3600" b="1"/>
              <a:t>(</a:t>
            </a:r>
            <a:r>
              <a:rPr lang="zh-TW" altLang="en-US" sz="3600" b="1"/>
              <a:t>路</a:t>
            </a:r>
            <a:r>
              <a:rPr lang="en-US" altLang="zh-TW" sz="3600" b="1"/>
              <a:t>22,42)</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3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馬丁的故事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孩子們，馬丁受苦時以為耶穌忘了他，其實耶穌從未離開過他，也一直為他承受一切的苦，馬丁明瞭後，才深深體驗到耶穌是那麼愛他，也願意學習耶穌付出行動。</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生活中，我們可以做些什麼，來幫助自己像馬丁一樣，因體驗到耶穌的愛也願意付出愛？</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祈禱的母親：</a:t>
            </a:r>
            <a:endParaRPr lang="en-US" altLang="zh-TW" sz="3600" b="1">
              <a:latin typeface="新細明體"/>
              <a:ea typeface="新細明體"/>
            </a:endParaRPr>
          </a:p>
          <a:p>
            <a:r>
              <a:rPr lang="zh-TW" altLang="en-US" sz="3600" b="1">
                <a:latin typeface="新細明體"/>
                <a:ea typeface="新細明體"/>
              </a:rPr>
              <a:t>耶穌升天後，聖母媽媽一直陪伴宗徒們祈禱，他們在耶路撒冷，日日夜夜、同心合意祈禱，繼續宣講耶穌福音，等候聖神降臨。</a:t>
            </a:r>
          </a:p>
        </p:txBody>
      </p:sp>
    </p:spTree>
    <p:extLst>
      <p:ext uri="{BB962C8B-B14F-4D97-AF65-F5344CB8AC3E}">
        <p14:creationId xmlns:p14="http://schemas.microsoft.com/office/powerpoint/2010/main" val="157880390"/>
      </p:ext>
    </p:extLst>
  </p:cSld>
  <p:clrMapOvr>
    <a:masterClrMapping/>
  </p:clrMapOvr>
  <p:transition/>
  <p:timing/>
</p:sld>
</file>

<file path=ppt/slides/slide3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43773"/>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天父的孩子，玫瑰經祈禱的「痛苦五端奧蹟」，不但幫助我們深刻的體驗到耶穌在十字架上，為我們嘗盡了各種痛苦，也使我們看到耶穌無盡的寬容，在痛苦中仍不忘向天父祈禱。</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我們在生活中雖然也有些痛苦或委屈，希望我們在祈禱時，能常默想耶穌為我們所付出的愛，全心依靠祂，也願意以實際行動來回應祂的愛。</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3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親愛的主耶穌，謝謝祢藉著「痛苦五端奧蹟」，使我們明瞭祢為我們付出了無盡的愛，求祢幫助我們在祈禱時，也能像馬丁一樣，體驗到祢的愛之後也能付出行動，為祢的愛作證。以上所求是靠祢的名，阿們。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891845"/>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認識玫瑰經四</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榮</a:t>
            </a:r>
            <a:r>
              <a:rPr lang="zh-TW" altLang="en-US" sz="6600" b="1">
                <a:ea typeface="Microsoft JhengHei Light" panose="020b0304030504040204"/>
              </a:rPr>
              <a:t>福五端奧蹟</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15616"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a:t>
            </a:r>
            <a:r>
              <a:rPr lang="en-US" altLang="zh-TW" sz="4800" b="1">
                <a:solidFill>
                  <a:srgbClr val="C49C2A"/>
                </a:solidFill>
                <a:latin typeface="Microsoft JhengHei Light" panose="020b0304030504040204" pitchFamily="34" charset="-120"/>
                <a:ea typeface="Microsoft JhengHei Light" panose="020b0304030504040204" pitchFamily="34" charset="-120"/>
              </a:rPr>
              <a:t>8</a:t>
            </a:r>
          </a:p>
        </p:txBody>
      </p:sp>
    </p:spTree>
    <p:extLst>
      <p:ext uri="{BB962C8B-B14F-4D97-AF65-F5344CB8AC3E}">
        <p14:creationId xmlns:p14="http://schemas.microsoft.com/office/powerpoint/2010/main" val="3593360294"/>
      </p:ext>
    </p:extLst>
  </p:cSld>
  <p:clrMapOvr>
    <a:masterClrMapping/>
  </p:clrMapOvr>
  <p:transition/>
  <p:timing/>
</p:sld>
</file>

<file path=ppt/slides/slide3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親愛的主耶穌，謝謝祢以祢的復活給我們帶來了新生命，求祢幫助我們在生活中，常依靠祢復活的力量，以實際的言行為祢做見證。以上所求是以祢的聖名，阿們。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24,1</a:t>
            </a:r>
            <a:r>
              <a:rPr lang="zh-TW" altLang="en-US" sz="3600" b="1"/>
              <a:t>～</a:t>
            </a:r>
            <a:r>
              <a:rPr lang="en-US" altLang="zh-TW" sz="3600" b="1"/>
              <a:t>53</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孩子們，你們聽過有人說天主教是舊教、基督教是新教嗎？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或是聽過基督教是信耶穌，而天主教是拜聖母？</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我們一起來看經上的話。</a:t>
            </a:r>
          </a:p>
        </p:txBody>
      </p:sp>
    </p:spTree>
    <p:extLst>
      <p:ext uri="{BB962C8B-B14F-4D97-AF65-F5344CB8AC3E}">
        <p14:creationId xmlns:p14="http://schemas.microsoft.com/office/powerpoint/2010/main" val="3067700234"/>
      </p:ext>
    </p:extLst>
  </p:cSld>
  <p:clrMapOvr>
    <a:masterClrMapping/>
  </p:clrMapOvr>
  <p:transition/>
  <p:timing/>
</p:sld>
</file>

<file path=ppt/slides/slide3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甚至會有人說基督教是讀聖經，而天主教是讀玫瑰經？</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3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86090" y="2828835"/>
            <a:ext cx="737181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當你們聽到這樣的誤解時，你們有什麼感受呢？</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3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2551837"/>
            <a:ext cx="761484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會生氣嗎？還是感到很遺憾？你們會向這些對天主教有誤解的人解釋清楚嗎？</a:t>
            </a:r>
            <a:endParaRPr lang="en-US" sz="3600" b="1"/>
          </a:p>
        </p:txBody>
      </p:sp>
    </p:spTree>
    <p:extLst>
      <p:ext uri="{BB962C8B-B14F-4D97-AF65-F5344CB8AC3E}">
        <p14:creationId xmlns:p14="http://schemas.microsoft.com/office/powerpoint/2010/main" val="3225510464"/>
      </p:ext>
    </p:extLst>
  </p:cSld>
  <p:clrMapOvr>
    <a:masterClrMapping/>
  </p:clrMapOvr>
  <p:transition/>
  <p:timing/>
</p:sld>
</file>

<file path=ppt/slides/slide3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2828835"/>
            <a:ext cx="761484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聖母所做的一切真的不值得我們學習嗎？</a:t>
            </a:r>
            <a:endParaRPr lang="en-US" sz="3600" b="1"/>
          </a:p>
        </p:txBody>
      </p:sp>
    </p:spTree>
    <p:extLst>
      <p:ext uri="{BB962C8B-B14F-4D97-AF65-F5344CB8AC3E}">
        <p14:creationId xmlns:p14="http://schemas.microsoft.com/office/powerpoint/2010/main" val="511542185"/>
      </p:ext>
    </p:extLst>
  </p:cSld>
  <p:clrMapOvr>
    <a:masterClrMapping/>
  </p:clrMapOvr>
  <p:transition/>
  <p:timing/>
</p:sld>
</file>

<file path=ppt/slides/slide3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小故事──聖母愛耶穌</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3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從聖母身上，我們真的看到了她是第一位全心愛耶穌的</a:t>
            </a:r>
            <a:r>
              <a:rPr lang="zh-TW" altLang="en-US" sz="3600" b="1" smtClean="0"/>
              <a:t>基督徒。</a:t>
            </a:r>
            <a:endParaRPr lang="en-US" altLang="zh-TW" sz="3600" b="1" smtClean="0"/>
          </a:p>
          <a:p>
            <a:endParaRPr lang="en-US" altLang="zh-TW" sz="3600" b="1"/>
          </a:p>
          <a:p>
            <a:r>
              <a:rPr lang="zh-TW" altLang="en-US" sz="3600" b="1" smtClean="0"/>
              <a:t>今天</a:t>
            </a:r>
            <a:r>
              <a:rPr lang="zh-TW" altLang="en-US" sz="3600" b="1"/>
              <a:t>我們要來認識玫瑰經最後一項奧蹟「榮福五端」中，有關聖母的故事。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孩子們，經過幾次的介紹，我們都清楚了玫瑰經祈禱，是傳承教會初期隱修士的祈禱方式，幫助我們在祈禱時專注的默想耶穌為我們所做的一切。</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整個祈禱方式，是順著耶穌的一生安排了「歡喜五端」、「光明五端」、「痛苦五端」和「榮福五端」四項奧蹟，藉此我們在祈禱中，可以一再體驗到耶穌對我們的</a:t>
            </a:r>
            <a:r>
              <a:rPr lang="zh-TW" altLang="en-US" sz="3600" b="1" smtClean="0"/>
              <a:t>愛。</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從「歡喜五端奧蹟」中，我們看到天主為了愛我們，不惜派遣聖子耶穌來到我們中間，以實際行動為我們帶來父的喜訊。</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從「光明五端奧蹟」中，我們看到耶穌親自走遍各地，一一關懷受苦的人，為他們帶來生命的光。</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從這幾段故事中，我們清楚看到，聖母媽媽對天主的信賴，時時信靠天主，全心全意愛耶穌，也教我們要常祈禱。</a:t>
            </a:r>
          </a:p>
        </p:txBody>
      </p:sp>
    </p:spTree>
    <p:extLst>
      <p:ext uri="{BB962C8B-B14F-4D97-AF65-F5344CB8AC3E}">
        <p14:creationId xmlns:p14="http://schemas.microsoft.com/office/powerpoint/2010/main" val="2955582814"/>
      </p:ext>
    </p:extLst>
  </p:cSld>
  <p:clrMapOvr>
    <a:masterClrMapping/>
  </p:clrMapOvr>
  <p:transition/>
  <p:timing/>
</p:sld>
</file>

<file path=ppt/slides/slide3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從「痛苦五端奧蹟」中，我們看到耶穌不惜犧牲自己，甘願受十字架苦刑，充分顯示了天主無盡的愛。</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在「榮福五端奧蹟」中，首先，榮福一端是耶穌復活、榮福二端是耶穌升天、榮福三端是聖神</a:t>
            </a:r>
            <a:r>
              <a:rPr lang="zh-TW" altLang="en-US" sz="3600" b="1" smtClean="0">
                <a:latin typeface="新細明體"/>
                <a:ea typeface="新細明體"/>
              </a:rPr>
              <a:t>降臨。</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3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這三端告訴我們，耶穌已經為我們受苦、復活、升天，回到天父那裡，但祂沒有忘記我們，在祂受難前，早已為我們預備了另一位護慰者──天主聖神，祂會天天陪伴我們，和我們在</a:t>
            </a:r>
            <a:r>
              <a:rPr lang="zh-TW" altLang="en-US" sz="3600" b="1" smtClean="0">
                <a:latin typeface="新細明體"/>
                <a:ea typeface="新細明體"/>
              </a:rPr>
              <a:t>一起。</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3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a:t>
            </a:r>
            <a:r>
              <a:rPr lang="zh-TW" altLang="en-US" sz="3600" b="1">
                <a:latin typeface="新細明體"/>
                <a:ea typeface="新細明體"/>
              </a:rPr>
              <a:t>段聖</a:t>
            </a:r>
            <a:r>
              <a:rPr lang="zh-TW" altLang="en-US" sz="3600" b="1" smtClean="0">
                <a:latin typeface="新細明體"/>
                <a:ea typeface="新細明體"/>
              </a:rPr>
              <a:t>言告訴我們，</a:t>
            </a:r>
            <a:r>
              <a:rPr lang="zh-TW" altLang="en-US" sz="3600" b="1">
                <a:latin typeface="新細明體"/>
                <a:ea typeface="新細明體"/>
              </a:rPr>
              <a:t>耶穌確實已經復活，也好幾次顯現給宗徒，堅定他們的信心，幫助他們明瞭自己即將離開他們，但天主聖神會降臨在他們中間，與他們同在，幫助他們勇敢宣講福音。</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3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耶穌升天前，還親自將福音廣傳的使命託付給宗徒，勉勵他們不管未來遭遇各種艱難與挑戰，都要依靠聖神的力量，努力的將耶穌的愛傳遍世界各角落，帶給世人復活的希望與光明。</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自己受過許多苦難，很清楚知道福音廣傳的使命十分艱鉅，宗徒們必將遭遇空前的打擊與考驗，雖然有聖神陪伴，還是免不了會像自己一樣遭受苦難，</a:t>
            </a:r>
            <a:r>
              <a:rPr lang="zh-TW" altLang="en-US" sz="3600" b="1" smtClean="0">
                <a:latin typeface="新細明體"/>
                <a:ea typeface="新細明體"/>
              </a:rPr>
              <a:t>甚至賠上</a:t>
            </a:r>
            <a:r>
              <a:rPr lang="zh-TW" altLang="en-US" sz="3600" b="1">
                <a:latin typeface="新細明體"/>
                <a:ea typeface="新細明體"/>
              </a:rPr>
              <a:t>性命</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3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在幾次向宗徒顯現時，耶穌看到他們見著自己已經復活，卻是十分害怕的表情，</a:t>
            </a:r>
            <a:r>
              <a:rPr lang="zh-TW" altLang="en-US" sz="3600" b="1" smtClean="0">
                <a:latin typeface="新細明體"/>
                <a:ea typeface="新細明體"/>
              </a:rPr>
              <a:t>特別叫他們摸摸他的手腳，叫他們不要害怕。</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3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耶穌這麼做是要讓宗徒明瞭，自己確實已經復活，不單是生命靈魂復活，也是肉身復活，是看得見摸得著的，痛苦即將過去，只要全心信靠耶穌，必將和祂一樣</a:t>
            </a:r>
            <a:r>
              <a:rPr lang="zh-TW" altLang="en-US" sz="3600" b="1" smtClean="0">
                <a:latin typeface="新細明體"/>
                <a:ea typeface="新細明體"/>
              </a:rPr>
              <a:t>復活。</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3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耶穌為堅定宗徒對肉身復活的信心，特別揀選了自己的母親聖母瑪利亞直接升天，這便是榮福四端──聖母蒙召升天，和榮福五端──天主立聖母為天上母皇及世人的主保。</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31540" y="3105834"/>
            <a:ext cx="82809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現在，我們一起來學習聖母媽媽的祈禱。</a:t>
            </a:r>
          </a:p>
        </p:txBody>
      </p:sp>
    </p:spTree>
    <p:extLst>
      <p:ext uri="{BB962C8B-B14F-4D97-AF65-F5344CB8AC3E}">
        <p14:creationId xmlns:p14="http://schemas.microsoft.com/office/powerpoint/2010/main" val="438772902"/>
      </p:ext>
    </p:extLst>
  </p:cSld>
  <p:clrMapOvr>
    <a:masterClrMapping/>
  </p:clrMapOvr>
  <p:transition/>
  <p:timing/>
</p:sld>
</file>

<file path=ppt/slides/slide3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在聖經中，雖然沒有記載聖母升天，但根據教會記載，第五世紀時，東羅馬帝國皇帝馬爾強曾拜託耶路撒冷主教，將聖母遺體帶回君士坦</a:t>
            </a:r>
            <a:r>
              <a:rPr lang="zh-TW" altLang="en-US" sz="3600" b="1" smtClean="0">
                <a:latin typeface="新細明體"/>
                <a:ea typeface="新細明體"/>
              </a:rPr>
              <a:t>丁。</a:t>
            </a:r>
            <a:endParaRPr lang="zh-TW" altLang="en-US" sz="3600" b="1">
              <a:latin typeface="新細明體"/>
              <a:ea typeface="新細明體"/>
            </a:endParaRPr>
          </a:p>
        </p:txBody>
      </p:sp>
    </p:spTree>
    <p:extLst>
      <p:ext uri="{BB962C8B-B14F-4D97-AF65-F5344CB8AC3E}">
        <p14:creationId xmlns:p14="http://schemas.microsoft.com/office/powerpoint/2010/main" val="1026660449"/>
      </p:ext>
    </p:extLst>
  </p:cSld>
  <p:clrMapOvr>
    <a:masterClrMapping/>
  </p:clrMapOvr>
  <p:transition/>
  <p:timing/>
</p:sld>
</file>

<file path=ppt/slides/slide3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主教卻回答：「瑪利亞在宗徒環伺看顧中去世，聖多默要求打開棺木時，卻發現棺木是空的，因此宗徒論斷聖母的肉體已經升天。」</a:t>
            </a:r>
            <a:endParaRPr lang="zh-TW" altLang="en-US" sz="3600" b="1">
              <a:latin typeface="新細明體"/>
              <a:ea typeface="新細明體"/>
            </a:endParaRPr>
          </a:p>
        </p:txBody>
      </p:sp>
    </p:spTree>
    <p:extLst>
      <p:ext uri="{BB962C8B-B14F-4D97-AF65-F5344CB8AC3E}">
        <p14:creationId xmlns:p14="http://schemas.microsoft.com/office/powerpoint/2010/main" val="4178472896"/>
      </p:ext>
    </p:extLst>
  </p:cSld>
  <p:clrMapOvr>
    <a:masterClrMapping/>
  </p:clrMapOvr>
  <p:transition/>
  <p:timing/>
</p:sld>
</file>

<file path=ppt/slides/slide3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教宗碧岳十二世，在</a:t>
            </a:r>
            <a:r>
              <a:rPr lang="en-US" altLang="zh-TW" sz="3600" b="1">
                <a:latin typeface="新細明體"/>
                <a:ea typeface="新細明體"/>
              </a:rPr>
              <a:t>1950</a:t>
            </a:r>
            <a:r>
              <a:rPr lang="zh-TW" altLang="en-US" sz="3600" b="1">
                <a:latin typeface="新細明體"/>
                <a:ea typeface="新細明體"/>
              </a:rPr>
              <a:t>年也特別頒布</a:t>
            </a:r>
            <a:r>
              <a:rPr lang="en-US" altLang="zh-TW" sz="3600" b="1">
                <a:latin typeface="新細明體"/>
                <a:ea typeface="新細明體"/>
              </a:rPr>
              <a:t>《</a:t>
            </a:r>
            <a:r>
              <a:rPr lang="zh-TW" altLang="en-US" sz="3600" b="1">
                <a:latin typeface="新細明體"/>
                <a:ea typeface="新細明體"/>
              </a:rPr>
              <a:t>欽定聖母蒙召升天</a:t>
            </a:r>
            <a:r>
              <a:rPr lang="en-US" altLang="zh-TW" sz="3600" b="1">
                <a:latin typeface="新細明體"/>
                <a:ea typeface="新細明體"/>
              </a:rPr>
              <a:t>》</a:t>
            </a:r>
            <a:r>
              <a:rPr lang="zh-TW" altLang="en-US" sz="3600" b="1">
                <a:latin typeface="新細明體"/>
                <a:ea typeface="新細明體"/>
              </a:rPr>
              <a:t>詔書，正式確立聖母蒙召升天是教會所確認的信理</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481235169"/>
      </p:ext>
    </p:extLst>
  </p:cSld>
  <p:clrMapOvr>
    <a:masterClrMapping/>
  </p:clrMapOvr>
  <p:transition/>
  <p:timing/>
</p:sld>
</file>

<file path=ppt/slides/slide3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玫瑰經祈禱的「榮福五端奧蹟」要告訴我們什麼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耶穌升天前，為什麼要宗徒廣傳福音帶給世人復活的希望與光明？</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耶穌復活後，為什麼要多次向宗徒顯現</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耶穌復活後多次向宗徒顯現時，對他們說了什麼？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5</a:t>
            </a:r>
            <a:r>
              <a:rPr lang="en-US" altLang="zh-TW" sz="3600" b="1">
                <a:latin typeface="新細明體"/>
                <a:ea typeface="新細明體"/>
              </a:rPr>
              <a:t>.</a:t>
            </a:r>
            <a:r>
              <a:rPr lang="zh-TW" altLang="en-US" sz="3600" b="1">
                <a:latin typeface="新細明體"/>
                <a:ea typeface="新細明體"/>
              </a:rPr>
              <a:t>耶穌向宗徒顯現時，為什麼宗徒見到祂會害怕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耶穌向宗徒顯現時，為什麼要當著他們的面吃烤魚？</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耶穌向宗徒顯現時，為什麼要讓他們知道自己不單是生命靈魂復活，也是肉身復活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復活是肉身復活，這是確實的還是不可能？</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耶穌為堅定宗徒對肉身復活的信心，祂做了什麼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揀選聖母蒙召升天，這對我們是更加肯定復活還是沒有幫助？</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為什麼聖經中沒有記載聖母升天，但教會依然肯定這是可信的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玫瑰經祈禱四項奧蹟</a:t>
            </a:r>
            <a:r>
              <a:rPr lang="zh-TW" altLang="en-US" sz="3600" b="1" smtClean="0">
                <a:latin typeface="新細明體"/>
                <a:ea typeface="新細明體"/>
              </a:rPr>
              <a:t>中，哪一</a:t>
            </a:r>
            <a:r>
              <a:rPr lang="zh-TW" altLang="en-US" sz="3600" b="1">
                <a:latin typeface="新細明體"/>
                <a:ea typeface="新細明體"/>
              </a:rPr>
              <a:t>項奧蹟最能幫助自己體驗耶穌的愛？</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聽了這麼多聖母媽媽的故事，你最喜歡哪一個故事？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為什麼聖母媽媽沒結婚，卻勇敢答應天使要做耶穌的母親？</a:t>
            </a:r>
          </a:p>
        </p:txBody>
      </p:sp>
    </p:spTree>
    <p:extLst>
      <p:ext uri="{BB962C8B-B14F-4D97-AF65-F5344CB8AC3E}">
        <p14:creationId xmlns:p14="http://schemas.microsoft.com/office/powerpoint/2010/main" val="2058834310"/>
      </p:ext>
    </p:extLst>
  </p:cSld>
  <p:clrMapOvr>
    <a:masterClrMapping/>
  </p:clrMapOvr>
  <p:transition/>
  <p:timing/>
</p:sld>
</file>

<file path=ppt/slides/slide3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「耶穌對宗徒說：</a:t>
            </a:r>
            <a:r>
              <a:rPr lang="en-US" altLang="zh-TW" sz="3600" b="1"/>
              <a:t>『</a:t>
            </a:r>
            <a:r>
              <a:rPr lang="zh-TW" altLang="en-US" sz="3600" b="1"/>
              <a:t>你們為什麼恐懼？摸摸看我的手和腳，我已復活了！</a:t>
            </a:r>
            <a:r>
              <a:rPr lang="en-US" altLang="zh-TW" sz="3600" b="1"/>
              <a:t>』</a:t>
            </a:r>
            <a:r>
              <a:rPr lang="zh-TW" altLang="en-US" sz="3600" b="1"/>
              <a:t>」（路</a:t>
            </a:r>
            <a:r>
              <a:rPr lang="en-US" altLang="zh-TW" sz="3600" b="1"/>
              <a:t>24,38</a:t>
            </a:r>
            <a:r>
              <a:rPr lang="zh-TW" altLang="en-US" sz="3600" b="1"/>
              <a:t>～</a:t>
            </a:r>
            <a:r>
              <a:rPr lang="en-US" altLang="zh-TW" sz="3600" b="1"/>
              <a:t>39</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3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萊拉的故事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58989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20888"/>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孩子們，萊拉在最無助時，選擇了全心依靠耶穌，她知道唯有復活的耶穌可以幫助她，耶穌也聽到了她的祈禱，藉由老爺爺的及時幫助，帶給她們父女新的希望和光明。</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生活中，我們可以做些什麼，來幫助自己像萊拉一樣，能在困境中全心依靠耶穌？</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3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天父的孩子，玫瑰經祈禱的「榮福五端奧蹟」，明確告訴我們耶穌已經確實復活了，這是耶穌向宗徒顯現時，親自告訴他們的。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耶穌也揀選了聖母瑪利亞蒙召升天，使我們更加確信，只要我們全心信靠祂，也必將和祂一樣復活。</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3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我們要在生活中，將這復活的喜訊分享給更多的人，讓大家都能獲得復活的耶穌，為我們帶來了希望與光明。</a:t>
            </a:r>
            <a:endParaRPr lang="en-US" altLang="zh-TW" sz="3600" b="1"/>
          </a:p>
        </p:txBody>
      </p:sp>
    </p:spTree>
    <p:extLst>
      <p:ext uri="{BB962C8B-B14F-4D97-AF65-F5344CB8AC3E}">
        <p14:creationId xmlns:p14="http://schemas.microsoft.com/office/powerpoint/2010/main" val="749468195"/>
      </p:ext>
    </p:extLst>
  </p:cSld>
  <p:clrMapOvr>
    <a:masterClrMapping/>
  </p:clrMapOvr>
  <p:transition/>
  <p:timing/>
</p:sld>
</file>

<file path=ppt/slides/slide3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844824"/>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親愛的主耶穌，謝謝祢藉由「榮福五端奧蹟」，清楚的告訴我們祢已確實復活，這是我們最大的依靠，求祢幫助我們，不管遇到任何處境，都可以像萊拉一樣，全心信靠祢。以上所求是奉靠祢的聖名，阿們。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946511"/>
            <a:ext cx="866783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聖秩聖事的</a:t>
            </a:r>
            <a:r>
              <a:rPr lang="zh-TW" altLang="en-US" sz="6000" b="1" smtClean="0">
                <a:ea typeface="Microsoft JhengHei Light" panose="020b0304030504040204"/>
              </a:rPr>
              <a:t>恩寵～</a:t>
            </a:r>
            <a:endParaRPr lang="en-US" altLang="zh-TW" sz="6000" b="1" smtClean="0">
              <a:ea typeface="Microsoft JhengHei Light" panose="020b0304030504040204"/>
            </a:endParaRPr>
          </a:p>
          <a:p>
            <a:r>
              <a:rPr lang="zh-TW" altLang="en-US" sz="6000" b="1" smtClean="0">
                <a:ea typeface="Microsoft JhengHei Light" panose="020b0304030504040204"/>
              </a:rPr>
              <a:t>成為</a:t>
            </a:r>
            <a:r>
              <a:rPr lang="zh-TW" altLang="en-US" sz="6000" b="1">
                <a:ea typeface="Microsoft JhengHei Light" panose="020b0304030504040204"/>
              </a:rPr>
              <a:t>耶穌的伙伴</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75489" y="2115514"/>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-9</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聖母媽媽聽了天主的計劃，她是怎麼回應天使的？</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聖母媽媽已經懷孕，為什麼還趕去探望表姊依撒伯爾？</a:t>
            </a:r>
          </a:p>
        </p:txBody>
      </p:sp>
    </p:spTree>
    <p:extLst>
      <p:ext uri="{BB962C8B-B14F-4D97-AF65-F5344CB8AC3E}">
        <p14:creationId xmlns:p14="http://schemas.microsoft.com/office/powerpoint/2010/main" val="3367094419"/>
      </p:ext>
    </p:extLst>
  </p:cSld>
  <p:clrMapOvr>
    <a:masterClrMapping/>
  </p:clrMapOvr>
  <p:transition/>
  <p:timing/>
</p:sld>
</file>

<file path=ppt/slides/slide3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親愛的主耶穌，謝謝祢讓我們今天聚在這裡，一起學習教會的聖秩聖事，求祢幫助我們在生活中更信靠祢，跟隨祢的腳步，使我們成為有福的人，以上所求是因祢的名。阿們。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10,1~12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孩子們，你們知道為什麼教堂會有神父嗎？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誰可以當神父呢？</a:t>
            </a:r>
            <a:r>
              <a:rPr lang="zh-TW" altLang="en-US" sz="3600" b="1" smtClean="0"/>
              <a:t>你們知道</a:t>
            </a:r>
            <a:r>
              <a:rPr lang="zh-TW" altLang="en-US" sz="3600" b="1"/>
              <a:t>如果沒有神父，就沒有人可以主持彌撒</a:t>
            </a:r>
            <a:r>
              <a:rPr lang="zh-TW" altLang="en-US" sz="3600" b="1" smtClean="0"/>
              <a:t>了嗎？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3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在教堂</a:t>
            </a:r>
            <a:r>
              <a:rPr lang="zh-TW" altLang="en-US" sz="3600" b="1" smtClean="0"/>
              <a:t>裡，不是</a:t>
            </a:r>
            <a:r>
              <a:rPr lang="zh-TW" altLang="en-US" sz="3600" b="1"/>
              <a:t>每個人都可以做彌撒的，只有神父才可以做彌撒，知道是為什麼嗎？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3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85546" y="2828835"/>
            <a:ext cx="817290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讓我們先來看看這段影片</a:t>
            </a:r>
            <a:r>
              <a:rPr lang="en-US" altLang="zh-TW" sz="3600" b="1" smtClean="0"/>
              <a:t>——</a:t>
            </a:r>
          </a:p>
          <a:p>
            <a:pPr algn="ctr"/>
            <a:r>
              <a:rPr lang="zh-TW" altLang="en-US" sz="3600" b="1" smtClean="0"/>
              <a:t>韓</a:t>
            </a:r>
            <a:r>
              <a:rPr lang="zh-TW" altLang="en-US" sz="3600" b="1"/>
              <a:t>博神父的</a:t>
            </a:r>
            <a:r>
              <a:rPr lang="en-US" altLang="zh-TW" sz="3600" b="1"/>
              <a:t>《</a:t>
            </a:r>
            <a:r>
              <a:rPr lang="zh-TW" altLang="en-US" sz="3600" b="1"/>
              <a:t>初衷</a:t>
            </a:r>
            <a:r>
              <a:rPr lang="en-US" altLang="zh-TW" sz="3600" b="1" smtClean="0"/>
              <a:t>》</a:t>
            </a:r>
            <a:r>
              <a:rPr lang="zh-TW" altLang="en-US" sz="3600" b="1" smtClean="0"/>
              <a:t>。</a:t>
            </a:r>
            <a:endParaRPr lang="en-US" sz="3600" b="1"/>
          </a:p>
        </p:txBody>
      </p:sp>
    </p:spTree>
    <p:extLst>
      <p:ext uri="{BB962C8B-B14F-4D97-AF65-F5344CB8AC3E}">
        <p14:creationId xmlns:p14="http://schemas.microsoft.com/office/powerpoint/2010/main" val="2506463302"/>
      </p:ext>
    </p:extLst>
  </p:cSld>
  <p:clrMapOvr>
    <a:masterClrMapping/>
  </p:clrMapOvr>
  <p:transition/>
  <p:timing/>
</p:sld>
</file>

<file path=ppt/slides/slide3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720840"/>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看完韓博神父的故事，聽了他的分享，內心很感動吧</a:t>
            </a:r>
            <a:r>
              <a:rPr lang="zh-TW" altLang="en-US" sz="3600" b="1" smtClean="0"/>
              <a:t>！韓</a:t>
            </a:r>
            <a:r>
              <a:rPr lang="zh-TW" altLang="en-US" sz="3600" b="1"/>
              <a:t>神父還說，他是上主的僕人、是恩寵的分施者，他願用一生去回應天主給他的使命</a:t>
            </a:r>
            <a:r>
              <a:rPr lang="zh-TW" altLang="en-US" sz="3600" b="1" smtClean="0"/>
              <a:t>。</a:t>
            </a:r>
            <a:endParaRPr lang="en-US" altLang="zh-TW" sz="3600" b="1" smtClean="0"/>
          </a:p>
          <a:p>
            <a:endParaRPr lang="en-US" altLang="zh-TW" sz="3600" b="1"/>
          </a:p>
          <a:p>
            <a:r>
              <a:rPr lang="zh-TW" altLang="en-US" sz="3600" b="1" smtClean="0"/>
              <a:t>神父</a:t>
            </a:r>
            <a:r>
              <a:rPr lang="zh-TW" altLang="en-US" sz="3600" b="1"/>
              <a:t>的使命是什麼呢？我們來看看聖經是怎麼說的。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3068960"/>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孩子們，耶穌在宣講福音時，為了讓更多的人可以認識天主的愛，特別邀請了十二位宗徒一起加入祂的行列，做祂的小幫手。</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現在，我們也要選出十二個人來扮演這十二位耶穌的小幫手。</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聖母媽媽在聖城看到耶穌在和經師們講道，她知道耶穌在做什麼嗎？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聖母媽媽不明白耶穌在做什麼時，她都怎麼辦？</a:t>
            </a:r>
          </a:p>
        </p:txBody>
      </p:sp>
    </p:spTree>
    <p:extLst>
      <p:ext uri="{BB962C8B-B14F-4D97-AF65-F5344CB8AC3E}">
        <p14:creationId xmlns:p14="http://schemas.microsoft.com/office/powerpoint/2010/main" val="2265820408"/>
      </p:ext>
    </p:extLst>
  </p:cSld>
  <p:clrMapOvr>
    <a:masterClrMapping/>
  </p:clrMapOvr>
  <p:transition/>
  <p:timing/>
</p:sld>
</file>

<file path=ppt/slides/slide3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現在，我們還需要一位孩子擔任</a:t>
            </a:r>
            <a:r>
              <a:rPr lang="zh-TW" altLang="en-US" sz="3600" b="1" smtClean="0">
                <a:latin typeface="新細明體"/>
                <a:ea typeface="新細明體"/>
              </a:rPr>
              <a:t>耶穌。</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377788" y="3105834"/>
            <a:ext cx="83884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耶穌宣講天國福音的行列馬上要啟動了</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有</a:t>
            </a:r>
            <a:r>
              <a:rPr lang="zh-TW" altLang="en-US" sz="3600" b="1">
                <a:latin typeface="新細明體"/>
                <a:ea typeface="新細明體"/>
              </a:rPr>
              <a:t>一天，</a:t>
            </a:r>
            <a:r>
              <a:rPr lang="zh-TW" altLang="en-US" sz="3600" b="1" smtClean="0">
                <a:latin typeface="新細明體"/>
                <a:ea typeface="新細明體"/>
              </a:rPr>
              <a:t>耶穌挑選</a:t>
            </a:r>
            <a:r>
              <a:rPr lang="zh-TW" altLang="en-US" sz="3600" b="1">
                <a:latin typeface="新細明體"/>
                <a:ea typeface="新細明體"/>
              </a:rPr>
              <a:t>了十二位宗</a:t>
            </a:r>
            <a:r>
              <a:rPr lang="zh-TW" altLang="en-US" sz="3600" b="1" smtClean="0">
                <a:latin typeface="新細明體"/>
                <a:ea typeface="新細明體"/>
              </a:rPr>
              <a:t>徒，</a:t>
            </a:r>
            <a:r>
              <a:rPr lang="zh-TW" altLang="en-US" sz="3600" b="1">
                <a:latin typeface="新細明體"/>
                <a:ea typeface="新細明體"/>
              </a:rPr>
              <a:t>交給他們驅逐邪魔和醫治各種疾病的能力，並派遣他們去各地傳講天國的福音。</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這十二位宗徒</a:t>
            </a:r>
            <a:r>
              <a:rPr lang="zh-TW" altLang="en-US" sz="3600" b="1" smtClean="0">
                <a:latin typeface="新細明體"/>
                <a:ea typeface="新細明體"/>
              </a:rPr>
              <a:t>是：</a:t>
            </a:r>
            <a:r>
              <a:rPr lang="zh-TW" altLang="en-US" sz="3600" b="1">
                <a:latin typeface="新細明體"/>
                <a:ea typeface="新細明體"/>
              </a:rPr>
              <a:t>西滿伯多祿、安德肋、載伯德的兒子雅各伯和若望、斐理伯、巴爾多祿茂、多默、稅吏瑪竇、阿耳斐的兒子雅各伯、達陡、熱誠者西滿以及最後出賣耶穌的猶達斯。</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3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耶穌派遣他們出去傳教時</a:t>
            </a:r>
            <a:r>
              <a:rPr lang="zh-TW" altLang="en-US" sz="3600" b="1" smtClean="0">
                <a:latin typeface="新細明體"/>
                <a:ea typeface="新細明體"/>
              </a:rPr>
              <a:t>說：</a:t>
            </a:r>
            <a:r>
              <a:rPr lang="zh-TW" altLang="en-US" sz="3600" b="1">
                <a:latin typeface="新細明體"/>
                <a:ea typeface="新細明體"/>
              </a:rPr>
              <a:t>「你們要告訴大家</a:t>
            </a:r>
            <a:r>
              <a:rPr lang="en-US" altLang="zh-TW" sz="3600" b="1">
                <a:latin typeface="新細明體"/>
                <a:ea typeface="新細明體"/>
              </a:rPr>
              <a:t>『</a:t>
            </a:r>
            <a:r>
              <a:rPr lang="zh-TW" altLang="en-US" sz="3600" b="1">
                <a:latin typeface="新細明體"/>
                <a:ea typeface="新細明體"/>
              </a:rPr>
              <a:t>天國臨近了</a:t>
            </a:r>
            <a:r>
              <a:rPr lang="en-US" altLang="zh-TW" sz="3600" b="1">
                <a:latin typeface="新細明體"/>
                <a:ea typeface="新細明體"/>
              </a:rPr>
              <a:t>』</a:t>
            </a:r>
            <a:r>
              <a:rPr lang="zh-TW" altLang="en-US" sz="3600" b="1" smtClean="0">
                <a:latin typeface="新細明體"/>
                <a:ea typeface="新細明體"/>
              </a:rPr>
              <a:t>，要去醫治生病</a:t>
            </a:r>
            <a:r>
              <a:rPr lang="zh-TW" altLang="en-US" sz="3600" b="1">
                <a:latin typeface="新細明體"/>
                <a:ea typeface="新細明體"/>
              </a:rPr>
              <a:t>的</a:t>
            </a:r>
            <a:r>
              <a:rPr lang="zh-TW" altLang="en-US" sz="3600" b="1" smtClean="0">
                <a:latin typeface="新細明體"/>
                <a:ea typeface="新細明體"/>
              </a:rPr>
              <a:t>人、讓</a:t>
            </a:r>
            <a:r>
              <a:rPr lang="zh-TW" altLang="en-US" sz="3600" b="1">
                <a:latin typeface="新細明體"/>
                <a:ea typeface="新細明體"/>
              </a:rPr>
              <a:t>死者</a:t>
            </a:r>
            <a:r>
              <a:rPr lang="zh-TW" altLang="en-US" sz="3600" b="1" smtClean="0">
                <a:latin typeface="新細明體"/>
                <a:ea typeface="新細明體"/>
              </a:rPr>
              <a:t>復活；</a:t>
            </a:r>
            <a:r>
              <a:rPr lang="zh-TW" altLang="en-US" sz="3600" b="1">
                <a:latin typeface="新細明體"/>
                <a:ea typeface="新細明體"/>
              </a:rPr>
              <a:t>你們白白得來的，也要白白分施；出去傳福音時</a:t>
            </a:r>
            <a:r>
              <a:rPr lang="zh-TW" altLang="en-US" sz="3600" b="1" smtClean="0">
                <a:latin typeface="新細明體"/>
                <a:ea typeface="新細明體"/>
              </a:rPr>
              <a:t>，什麼都不需要帶，</a:t>
            </a:r>
            <a:r>
              <a:rPr lang="zh-TW" altLang="en-US" sz="3600" b="1">
                <a:latin typeface="新細明體"/>
                <a:ea typeface="新細明體"/>
              </a:rPr>
              <a:t>天主自會</a:t>
            </a:r>
            <a:r>
              <a:rPr lang="zh-TW" altLang="en-US" sz="3600" b="1" smtClean="0">
                <a:latin typeface="新細明體"/>
                <a:ea typeface="新細明體"/>
              </a:rPr>
              <a:t>照顧。</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耶穌繼續說：「你們不論進入哪一個村莊，都要打聽清楚哪裡有好人，打聽到了就住在他的家裡，直到離開那個地方，進入他的家裡，要向他全家祝福平安。」</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3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派遣十二宗徒，是為了要服務教會；耶穌要教導宗徒們明瞭，凡是願意跟隨祂的人，就要像祂一樣，不是為受人服事，而是為服事人</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3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天國的福音需要有許多人一起來推動，耶穌所召選的這十二位就是祂的小幫手，要和祂共同來建立天主的國度；耶穌親自邀請他們，也將這服務的職務交給了他們。</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耶穌在當時邀請了十二宗徒當祂的小幫手，現在祂也邀請每個願意跟隨祂的人都一起來當祂的小幫手。</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3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彼此相愛是需要學習的，更需要天主聖神的幫助，耶穌許諾給我們的聖神，是要陪伴我們學習耶穌所交付的「這是我的命令，你們該彼此相愛，如同我愛了你們一樣</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在加納的婚宴，聖母媽媽發現主人沒酒了，她做了什麼？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耶穌為什麼會在加納婚宴上將水變為酒？</a:t>
            </a:r>
          </a:p>
        </p:txBody>
      </p:sp>
    </p:spTree>
    <p:extLst>
      <p:ext uri="{BB962C8B-B14F-4D97-AF65-F5344CB8AC3E}">
        <p14:creationId xmlns:p14="http://schemas.microsoft.com/office/powerpoint/2010/main" val="4140033755"/>
      </p:ext>
    </p:extLst>
  </p:cSld>
  <p:clrMapOvr>
    <a:masterClrMapping/>
  </p:clrMapOvr>
  <p:transition/>
  <p:timing/>
</p:sld>
</file>

<file path=ppt/slides/slide3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在教會內我們會看到各種不同的角色，為了讓大家熟悉這些不同的角色，我們先做一個小</a:t>
            </a:r>
            <a:r>
              <a:rPr lang="zh-TW" altLang="en-US" sz="3600" b="1" smtClean="0">
                <a:latin typeface="新細明體"/>
                <a:ea typeface="新細明體"/>
              </a:rPr>
              <a:t>活動。</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3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活動名稱是「耶穌的小幫手」。</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3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孩子們，現在你們都知道教會有那些不同的角色了，這些角色有不同的職務，有些職務在教會中有特別的使命。</a:t>
            </a:r>
            <a:endParaRPr lang="zh-TW" altLang="en-US" sz="3600" b="1">
              <a:latin typeface="新細明體"/>
              <a:ea typeface="新細明體"/>
            </a:endParaRPr>
          </a:p>
        </p:txBody>
      </p:sp>
    </p:spTree>
    <p:extLst>
      <p:ext uri="{BB962C8B-B14F-4D97-AF65-F5344CB8AC3E}">
        <p14:creationId xmlns:p14="http://schemas.microsoft.com/office/powerpoint/2010/main" val="4141595255"/>
      </p:ext>
    </p:extLst>
  </p:cSld>
  <p:clrMapOvr>
    <a:masterClrMapping/>
  </p:clrMapOvr>
  <p:transition/>
  <p:timing/>
</p:sld>
</file>

<file path=ppt/slides/slide3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耶穌在最後晚餐時建立了聖體聖事，同時也建立了聖秩聖事，賦予宗徒們這特別的使命，往各地去宣講天國福音。</a:t>
            </a:r>
            <a:endParaRPr lang="zh-TW" altLang="en-US" sz="3600" b="1">
              <a:latin typeface="新細明體"/>
              <a:ea typeface="新細明體"/>
            </a:endParaRPr>
          </a:p>
        </p:txBody>
      </p:sp>
    </p:spTree>
    <p:extLst>
      <p:ext uri="{BB962C8B-B14F-4D97-AF65-F5344CB8AC3E}">
        <p14:creationId xmlns:p14="http://schemas.microsoft.com/office/powerpoint/2010/main" val="2719186360"/>
      </p:ext>
    </p:extLst>
  </p:cSld>
  <p:clrMapOvr>
    <a:masterClrMapping/>
  </p:clrMapOvr>
  <p:transition/>
  <p:timing/>
</p:sld>
</file>

<file path=ppt/slides/slide3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宗徒們接受了耶穌賦予的恩典與使命之後，也藉著覆手和祈禱，一代接一代地，將這職務傳授給他們的繼承人，這就是教會的「聖秩聖事」。</a:t>
            </a:r>
            <a:endParaRPr lang="zh-TW" altLang="en-US" sz="3600" b="1">
              <a:latin typeface="新細明體"/>
              <a:ea typeface="新細明體"/>
            </a:endParaRPr>
          </a:p>
        </p:txBody>
      </p:sp>
    </p:spTree>
    <p:extLst>
      <p:ext uri="{BB962C8B-B14F-4D97-AF65-F5344CB8AC3E}">
        <p14:creationId xmlns:p14="http://schemas.microsoft.com/office/powerpoint/2010/main" val="3956841517"/>
      </p:ext>
    </p:extLst>
  </p:cSld>
  <p:clrMapOvr>
    <a:masterClrMapping/>
  </p:clrMapOvr>
  <p:transition/>
  <p:timing/>
</p:sld>
</file>

<file path=ppt/slides/slide3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「聖秩聖事」的職務分為三個</a:t>
            </a:r>
            <a:r>
              <a:rPr lang="zh-TW" altLang="en-US" sz="3600" b="1" smtClean="0">
                <a:latin typeface="新細明體"/>
                <a:ea typeface="新細明體"/>
              </a:rPr>
              <a:t>等級。</a:t>
            </a:r>
            <a:endParaRPr lang="zh-TW" altLang="en-US" sz="3600" b="1">
              <a:latin typeface="新細明體"/>
              <a:ea typeface="新細明體"/>
            </a:endParaRPr>
          </a:p>
        </p:txBody>
      </p:sp>
    </p:spTree>
    <p:extLst>
      <p:ext uri="{BB962C8B-B14F-4D97-AF65-F5344CB8AC3E}">
        <p14:creationId xmlns:p14="http://schemas.microsoft.com/office/powerpoint/2010/main" val="1638842161"/>
      </p:ext>
    </p:extLst>
  </p:cSld>
  <p:clrMapOvr>
    <a:masterClrMapping/>
  </p:clrMapOvr>
  <p:transition/>
  <p:timing/>
</p:sld>
</file>

<file path=ppt/slides/slide3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0080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主教</a:t>
            </a:r>
            <a:r>
              <a:rPr lang="en-US" altLang="zh-TW" sz="3600" b="1">
                <a:latin typeface="新細明體"/>
                <a:ea typeface="新細明體"/>
              </a:rPr>
              <a:t>——</a:t>
            </a:r>
            <a:r>
              <a:rPr lang="zh-TW" altLang="en-US" sz="3600" b="1">
                <a:latin typeface="新細明體"/>
                <a:ea typeface="新細明體"/>
              </a:rPr>
              <a:t>是耶穌宗徒的繼承人，</a:t>
            </a:r>
            <a:r>
              <a:rPr lang="zh-TW" altLang="en-US" sz="3600" b="1" smtClean="0">
                <a:latin typeface="新細明體"/>
                <a:ea typeface="新細明體"/>
              </a:rPr>
              <a:t>主教要和</a:t>
            </a:r>
            <a:r>
              <a:rPr lang="zh-TW" altLang="en-US" sz="3600" b="1">
                <a:latin typeface="新細明體"/>
                <a:ea typeface="新細明體"/>
              </a:rPr>
              <a:t>教宗以及全球的主教團一起共同治理普世教會，主教可以祝聖神父和執事；教宗是全球主教團的領導人，同時也是羅馬教區的主教，教宗要領導和關心整個普世教會。</a:t>
            </a:r>
            <a:endParaRPr lang="zh-TW" altLang="en-US" sz="3600" b="1">
              <a:latin typeface="新細明體"/>
              <a:ea typeface="新細明體"/>
            </a:endParaRPr>
          </a:p>
        </p:txBody>
      </p:sp>
    </p:spTree>
    <p:extLst>
      <p:ext uri="{BB962C8B-B14F-4D97-AF65-F5344CB8AC3E}">
        <p14:creationId xmlns:p14="http://schemas.microsoft.com/office/powerpoint/2010/main" val="1477108227"/>
      </p:ext>
    </p:extLst>
  </p:cSld>
  <p:clrMapOvr>
    <a:masterClrMapping/>
  </p:clrMapOvr>
  <p:transition/>
  <p:timing/>
</p:sld>
</file>

<file path=ppt/slides/slide3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神父</a:t>
            </a:r>
            <a:r>
              <a:rPr lang="en-US" altLang="zh-TW" sz="3600" b="1">
                <a:latin typeface="新細明體"/>
                <a:ea typeface="新細明體"/>
              </a:rPr>
              <a:t>——</a:t>
            </a:r>
            <a:r>
              <a:rPr lang="zh-TW" altLang="en-US" sz="3600" b="1">
                <a:latin typeface="新細明體"/>
                <a:ea typeface="新細明體"/>
              </a:rPr>
              <a:t>協助主教管理教區的事務，或接受主教的委派在堂區為教友們服務。</a:t>
            </a:r>
            <a:endParaRPr lang="zh-TW" altLang="en-US" sz="3600" b="1">
              <a:latin typeface="新細明體"/>
              <a:ea typeface="新細明體"/>
            </a:endParaRPr>
          </a:p>
        </p:txBody>
      </p:sp>
    </p:spTree>
    <p:extLst>
      <p:ext uri="{BB962C8B-B14F-4D97-AF65-F5344CB8AC3E}">
        <p14:creationId xmlns:p14="http://schemas.microsoft.com/office/powerpoint/2010/main" val="952545771"/>
      </p:ext>
    </p:extLst>
  </p:cSld>
  <p:clrMapOvr>
    <a:masterClrMapping/>
  </p:clrMapOvr>
  <p:transition/>
  <p:timing/>
</p:sld>
</file>

<file path=ppt/slides/slide3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執事</a:t>
            </a:r>
            <a:r>
              <a:rPr lang="en-US" altLang="zh-TW" sz="3600" b="1">
                <a:latin typeface="新細明體"/>
                <a:ea typeface="新細明體"/>
              </a:rPr>
              <a:t>——</a:t>
            </a:r>
            <a:r>
              <a:rPr lang="zh-TW" altLang="en-US" sz="3600" b="1">
                <a:latin typeface="新細明體"/>
                <a:ea typeface="新細明體"/>
              </a:rPr>
              <a:t>是接受主教的委派，為天主子民做禮儀、講道和愛德工作的服務。</a:t>
            </a:r>
            <a:endParaRPr lang="zh-TW" altLang="en-US" sz="3600" b="1">
              <a:latin typeface="新細明體"/>
              <a:ea typeface="新細明體"/>
            </a:endParaRPr>
          </a:p>
        </p:txBody>
      </p:sp>
    </p:spTree>
    <p:extLst>
      <p:ext uri="{BB962C8B-B14F-4D97-AF65-F5344CB8AC3E}">
        <p14:creationId xmlns:p14="http://schemas.microsoft.com/office/powerpoint/2010/main" val="2228821582"/>
      </p:ext>
    </p:extLst>
  </p:cSld>
  <p:clrMapOvr>
    <a:masterClrMapping/>
  </p:clrMapOvr>
  <p:transition/>
  <p:timing/>
</p:sld>
</file>

<file path=ppt/slides/slide3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「聖秩聖事」是教會七件聖事之一，這件聖事因著聖神的特殊恩寵，由主教在領受者的頭上覆手，並以祝聖禱文呼求天主聖神傾注在領受者的身上，賜給他執行聖秩職務的神</a:t>
            </a:r>
            <a:r>
              <a:rPr lang="zh-TW" altLang="en-US" sz="3600" b="1" smtClean="0">
                <a:latin typeface="新細明體"/>
                <a:ea typeface="新細明體"/>
              </a:rPr>
              <a:t>恩。</a:t>
            </a:r>
            <a:endParaRPr lang="zh-TW" altLang="en-US" sz="3600" b="1">
              <a:latin typeface="新細明體"/>
              <a:ea typeface="新細明體"/>
            </a:endParaRPr>
          </a:p>
        </p:txBody>
      </p:sp>
    </p:spTree>
    <p:extLst>
      <p:ext uri="{BB962C8B-B14F-4D97-AF65-F5344CB8AC3E}">
        <p14:creationId xmlns:p14="http://schemas.microsoft.com/office/powerpoint/2010/main" val="93310592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 26~38</a:t>
            </a:r>
          </a:p>
          <a:p>
            <a:pPr algn="ctr"/>
            <a:r>
              <a:rPr lang="zh-TW" altLang="en-US" sz="3600" b="1"/>
              <a:t>若望福音</a:t>
            </a:r>
            <a:r>
              <a:rPr lang="en-US" altLang="zh-TW" sz="3600" b="1"/>
              <a:t>19, 25~27</a:t>
            </a:r>
            <a:endParaRPr lang="en-US" altLang="zh-TW" sz="3600" b="1"/>
          </a:p>
          <a:p>
            <a:pPr algn="ctr"/>
            <a:r>
              <a:rPr lang="zh-TW" altLang="en-US" sz="3600" b="1"/>
              <a:t>宗徒大事錄</a:t>
            </a:r>
            <a:r>
              <a:rPr lang="en-US" altLang="zh-TW" sz="3600" b="1"/>
              <a:t>1, 12~14</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耶穌臨終前為什麼要將聖母媽媽託付給宗徒若望？</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耶穌升天後，聖母媽媽陪伴耶穌的宗徒們做些什麼？</a:t>
            </a:r>
          </a:p>
        </p:txBody>
      </p:sp>
    </p:spTree>
    <p:extLst>
      <p:ext uri="{BB962C8B-B14F-4D97-AF65-F5344CB8AC3E}">
        <p14:creationId xmlns:p14="http://schemas.microsoft.com/office/powerpoint/2010/main" val="1678982790"/>
      </p:ext>
    </p:extLst>
  </p:cSld>
  <p:clrMapOvr>
    <a:masterClrMapping/>
  </p:clrMapOvr>
  <p:transition/>
  <p:timing/>
</p:sld>
</file>

<file path=ppt/slides/slide4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這使</a:t>
            </a:r>
            <a:r>
              <a:rPr lang="zh-TW" altLang="en-US" sz="3600" b="1">
                <a:latin typeface="新細明體"/>
                <a:ea typeface="新細明體"/>
              </a:rPr>
              <a:t>領受者肖似基督，成為基督的工具和標記，為教會服務和引領人接近耶穌，這是一個「永不磨滅的神印」。</a:t>
            </a:r>
            <a:endParaRPr lang="zh-TW" altLang="en-US" sz="3600" b="1">
              <a:latin typeface="新細明體"/>
              <a:ea typeface="新細明體"/>
            </a:endParaRPr>
          </a:p>
        </p:txBody>
      </p:sp>
    </p:spTree>
    <p:extLst>
      <p:ext uri="{BB962C8B-B14F-4D97-AF65-F5344CB8AC3E}">
        <p14:creationId xmlns:p14="http://schemas.microsoft.com/office/powerpoint/2010/main" val="1556625256"/>
      </p:ext>
    </p:extLst>
  </p:cSld>
  <p:clrMapOvr>
    <a:masterClrMapping/>
  </p:clrMapOvr>
  <p:transition/>
  <p:timing/>
</p:sld>
</file>

<file path=ppt/slides/slide4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在教會裡將祝聖神父的聖秩聖事稱為「晉鐸」，是「晉升司鐸」的意思，司鐸是對神父的另一種</a:t>
            </a:r>
            <a:r>
              <a:rPr lang="zh-TW" altLang="en-US" sz="3600" b="1" smtClean="0">
                <a:latin typeface="新細明體"/>
                <a:ea typeface="新細明體"/>
              </a:rPr>
              <a:t>稱呼。</a:t>
            </a:r>
            <a:endParaRPr lang="zh-TW" altLang="en-US" sz="3600" b="1">
              <a:latin typeface="新細明體"/>
              <a:ea typeface="新細明體"/>
            </a:endParaRPr>
          </a:p>
        </p:txBody>
      </p:sp>
    </p:spTree>
    <p:extLst>
      <p:ext uri="{BB962C8B-B14F-4D97-AF65-F5344CB8AC3E}">
        <p14:creationId xmlns:p14="http://schemas.microsoft.com/office/powerpoint/2010/main" val="2564301776"/>
      </p:ext>
    </p:extLst>
  </p:cSld>
  <p:clrMapOvr>
    <a:masterClrMapping/>
  </p:clrMapOvr>
  <p:transition/>
  <p:timing/>
</p:sld>
</file>

<file path=ppt/slides/slide4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而祝聖主教的聖秩聖事則稱為「晉牧」，是「晉升牧職」的意思，主教就像牧人照顧主的羊群。</a:t>
            </a:r>
            <a:endParaRPr lang="zh-TW" altLang="en-US" sz="3600" b="1">
              <a:latin typeface="新細明體"/>
              <a:ea typeface="新細明體"/>
            </a:endParaRPr>
          </a:p>
        </p:txBody>
      </p:sp>
    </p:spTree>
    <p:extLst>
      <p:ext uri="{BB962C8B-B14F-4D97-AF65-F5344CB8AC3E}">
        <p14:creationId xmlns:p14="http://schemas.microsoft.com/office/powerpoint/2010/main" val="3829829857"/>
      </p:ext>
    </p:extLst>
  </p:cSld>
  <p:clrMapOvr>
    <a:masterClrMapping/>
  </p:clrMapOvr>
  <p:transition/>
  <p:timing/>
</p:sld>
</file>

<file path=ppt/slides/slide4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耶穌選了幾位門徒出去傳揚天國的福音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耶穌為什麼要派門徒出去傳揚天國福音？</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耶穌派門徒出去傳天國福音時，特別交待他們要做什麼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教會的「聖秩聖事」是誰建立的？</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教會</a:t>
            </a:r>
            <a:r>
              <a:rPr lang="zh-TW" altLang="en-US" sz="3600" b="1">
                <a:latin typeface="新細明體"/>
                <a:ea typeface="新細明體"/>
              </a:rPr>
              <a:t>的七件聖事是哪七</a:t>
            </a:r>
            <a:r>
              <a:rPr lang="zh-TW" altLang="en-US" sz="3600" b="1" smtClean="0">
                <a:latin typeface="新細明體"/>
                <a:ea typeface="新細明體"/>
              </a:rPr>
              <a:t>件呢？</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我們的教會中有哪幾種不同的角色？</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「聖秩聖事」中會有哪三種不同的職務</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「聖秩聖事」的三種不同職務在教會中分別做了哪些服務？</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你願意跟隨耶穌，成為耶穌的小幫手嗎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當耶穌的小幫手，需要做什麼準備？</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你願意跟隨耶穌，像祂一樣為別人服務嗎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你願意像耶穌一樣跟大家分享天國的福音嗎？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smtClean="0">
                <a:latin typeface="+mj-ea"/>
                <a:ea typeface="+mj-ea"/>
              </a:rPr>
              <a:t>下</a:t>
            </a:r>
            <a:r>
              <a:rPr lang="en-US" altLang="zh-TW" sz="3600" b="1" smtClean="0">
                <a:latin typeface="+mj-ea"/>
                <a:ea typeface="+mj-ea"/>
              </a:rPr>
              <a:t>-9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為什麼我們說聖母媽媽是教會的母親？</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從聖母媽媽身上，我們可以學到什麼？</a:t>
            </a:r>
          </a:p>
        </p:txBody>
      </p:sp>
    </p:spTree>
    <p:extLst>
      <p:ext uri="{BB962C8B-B14F-4D97-AF65-F5344CB8AC3E}">
        <p14:creationId xmlns:p14="http://schemas.microsoft.com/office/powerpoint/2010/main" val="1787880651"/>
      </p:ext>
    </p:extLst>
  </p:cSld>
  <p:clrMapOvr>
    <a:masterClrMapping/>
  </p:clrMapOvr>
  <p:transition/>
  <p:timing/>
</p:sld>
</file>

<file path=ppt/slides/slide4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「你們白白得來的，也要白白分施。」（瑪</a:t>
            </a:r>
            <a:r>
              <a:rPr lang="en-US" altLang="zh-TW" sz="3600" b="1"/>
              <a:t>10,8</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4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法籍神父劉一</a:t>
            </a:r>
            <a:r>
              <a:rPr lang="zh-TW" altLang="en-US" sz="6000" b="1" smtClean="0">
                <a:latin typeface="新細明體"/>
                <a:ea typeface="新細明體"/>
              </a:rPr>
              <a:t>峰</a:t>
            </a:r>
            <a:endParaRPr lang="en-US" altLang="zh-TW" sz="6000" b="1" smtClean="0">
              <a:latin typeface="新細明體"/>
              <a:ea typeface="新細明體"/>
            </a:endParaRPr>
          </a:p>
          <a:p>
            <a:pPr algn="ctr"/>
            <a:r>
              <a:rPr lang="zh-TW" altLang="en-US" sz="6000" b="1" smtClean="0">
                <a:latin typeface="新細明體"/>
                <a:ea typeface="新細明體"/>
              </a:rPr>
              <a:t>的</a:t>
            </a:r>
            <a:r>
              <a:rPr lang="zh-TW" altLang="en-US" sz="6000" b="1">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孩子們，看了神父的影片，我們知道神父的工作很辛苦，要做很多的事、為很多人服務，神父們也需要很多的小幫手一起來幫忙。</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你願意成為神父的小幫手嗎？</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4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你們太棒了，都願意做神父的小幫手，但不要忘了，神父們最需要我們幫忙的還有一件事，那就是為他們祈禱。</a:t>
            </a:r>
            <a:endParaRPr lang="en-US" sz="3600" b="1"/>
          </a:p>
        </p:txBody>
      </p:sp>
    </p:spTree>
    <p:extLst>
      <p:ext uri="{BB962C8B-B14F-4D97-AF65-F5344CB8AC3E}">
        <p14:creationId xmlns:p14="http://schemas.microsoft.com/office/powerpoint/2010/main" val="499674702"/>
      </p:ext>
    </p:extLst>
  </p:cSld>
  <p:clrMapOvr>
    <a:masterClrMapping/>
  </p:clrMapOvr>
  <p:transition/>
  <p:timing/>
</p:sld>
</file>

<file path=ppt/slides/slide4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除了為神父祈禱，也可以為自己祈禱，求耶穌幫助自己願意像他們一樣，勇敢地跟隨耶穌宣揚天國的福音。</a:t>
            </a:r>
            <a:endParaRPr lang="en-US" sz="3600" b="1"/>
          </a:p>
        </p:txBody>
      </p:sp>
    </p:spTree>
    <p:extLst>
      <p:ext uri="{BB962C8B-B14F-4D97-AF65-F5344CB8AC3E}">
        <p14:creationId xmlns:p14="http://schemas.microsoft.com/office/powerpoint/2010/main" val="3263184919"/>
      </p:ext>
    </p:extLst>
  </p:cSld>
  <p:clrMapOvr>
    <a:masterClrMapping/>
  </p:clrMapOvr>
  <p:transition/>
  <p:timing/>
</p:sld>
</file>

<file path=ppt/slides/slide4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如果耶穌召叫自己跟隨祂，做祂的小幫手，我願意嗎？我願意甘心</a:t>
            </a:r>
            <a:r>
              <a:rPr lang="zh-TW" altLang="en-US" sz="3600" b="1" smtClean="0"/>
              <a:t>樂意的做</a:t>
            </a:r>
            <a:r>
              <a:rPr lang="zh-TW" altLang="en-US" sz="3600" b="1"/>
              <a:t>耶穌的小幫手，為宣揚天國福音服務教會嗎？</a:t>
            </a:r>
            <a:endParaRPr lang="en-US" sz="3600" b="1"/>
          </a:p>
        </p:txBody>
      </p:sp>
    </p:spTree>
    <p:extLst>
      <p:ext uri="{BB962C8B-B14F-4D97-AF65-F5344CB8AC3E}">
        <p14:creationId xmlns:p14="http://schemas.microsoft.com/office/powerpoint/2010/main" val="3155208483"/>
      </p:ext>
    </p:extLst>
  </p:cSld>
  <p:clrMapOvr>
    <a:masterClrMapping/>
  </p:clrMapOvr>
  <p:transition/>
  <p:timing/>
</p:sld>
</file>

<file path=ppt/slides/slide4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天父的孩子，天我們知道了耶穌召叫很多願意跟隨祂的人當神父，就像當初十二位宗徒一樣。</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今天耶穌也召叫我們，希望我們可以勇敢地跟隨耶穌，成為耶穌的小幫手，努力地宣講天國福音，將天主的愛分享給更多的人。</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下</a:t>
            </a:r>
            <a:r>
              <a:rPr lang="en-US" altLang="zh-TW" sz="3600" b="1">
                <a:latin typeface="+mj-ea"/>
                <a:ea typeface="+mj-ea"/>
              </a:rPr>
              <a:t>-1</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060848"/>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親愛的主耶穌，謝謝祢建立了聖秩聖事，求祢保佑每一位神父身體健康，能夠引領更多人來認識祢；也求祢幫助我們，常常向神父們學習，成為祢的小幫手。以上禱告是靠祢的聖名。阿們。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852936"/>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初期教會選立</a:t>
            </a:r>
            <a:r>
              <a:rPr lang="zh-TW" altLang="en-US" sz="6600" b="1" smtClean="0">
                <a:ea typeface="Microsoft JhengHei Light" panose="020b0304030504040204"/>
              </a:rPr>
              <a:t>執事</a:t>
            </a:r>
            <a:endParaRPr lang="en-US" altLang="zh-TW" sz="6600" b="1" smtClean="0">
              <a:ea typeface="Microsoft JhengHei Light" panose="020b0304030504040204"/>
            </a:endParaRPr>
          </a:p>
          <a:p>
            <a:r>
              <a:rPr lang="zh-TW" altLang="en-US" sz="6600" b="1" smtClean="0">
                <a:ea typeface="Microsoft JhengHei Light" panose="020b0304030504040204"/>
              </a:rPr>
              <a:t>輔助</a:t>
            </a:r>
            <a:r>
              <a:rPr lang="zh-TW" altLang="en-US" sz="6600" b="1">
                <a:ea typeface="Microsoft JhengHei Light" panose="020b0304030504040204"/>
              </a:rPr>
              <a:t>教務發展</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47497" y="202193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-10</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親愛的主耶穌，謝謝祢在生活中一直引領我們跟隨祢，今天又帶領我們到祢面前學習，求祢幫助我們專心聽講，並在言行中為祢作證。我們這樣求是以祢的名，阿們。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6,1</a:t>
            </a:r>
            <a:r>
              <a:rPr lang="zh-TW" altLang="en-US" sz="3600" b="1" smtClean="0"/>
              <a:t>～</a:t>
            </a:r>
            <a:r>
              <a:rPr lang="en-US" altLang="zh-TW" sz="3600" b="1" smtClean="0"/>
              <a:t>7</a:t>
            </a:r>
            <a:endParaRPr lang="en-US" altLang="zh-TW" sz="3600" b="1"/>
          </a:p>
          <a:p>
            <a:pPr algn="ctr"/>
            <a:r>
              <a:rPr lang="zh-TW" altLang="en-US" sz="3600" b="1" smtClean="0"/>
              <a:t>弟</a:t>
            </a:r>
            <a:r>
              <a:rPr lang="zh-TW" altLang="en-US" sz="3600" b="1"/>
              <a:t>茂德前書</a:t>
            </a:r>
            <a:r>
              <a:rPr lang="en-US" altLang="zh-TW" sz="3600" b="1"/>
              <a:t>3,8</a:t>
            </a:r>
            <a:r>
              <a:rPr lang="zh-TW" altLang="en-US" sz="3600" b="1"/>
              <a:t>～</a:t>
            </a:r>
            <a:r>
              <a:rPr lang="en-US" altLang="zh-TW" sz="3600" b="1"/>
              <a:t>13</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孩子們，你們每個星期到聖堂時，會發現聖堂都好乾淨嗎？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知道是誰打掃的嗎？你們有幫忙打掃過聖堂嗎？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4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參加彌撒時，你們一定也會看到祭臺有布置鮮花，知道這是誰準備的嗎？</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4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這些鮮花每星期都會隨著季節更換，要花不少的錢，你們知道買鮮花的費用是從哪來的嗎？</a:t>
            </a:r>
            <a:endParaRPr lang="en-US" sz="3600" b="1"/>
          </a:p>
        </p:txBody>
      </p:sp>
    </p:spTree>
    <p:extLst>
      <p:ext uri="{BB962C8B-B14F-4D97-AF65-F5344CB8AC3E}">
        <p14:creationId xmlns:p14="http://schemas.microsoft.com/office/powerpoint/2010/main" val="461365879"/>
      </p:ext>
    </p:extLst>
  </p:cSld>
  <p:clrMapOvr>
    <a:masterClrMapping/>
  </p:clrMapOvr>
  <p:transition/>
  <p:timing/>
</p:sld>
</file>

<file path=ppt/slides/slide4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除了這些之外，聖堂還有哪些事要</a:t>
            </a:r>
            <a:r>
              <a:rPr lang="zh-TW" altLang="en-US" sz="3600" b="1" smtClean="0"/>
              <a:t>做呢？</a:t>
            </a:r>
            <a:endParaRPr lang="en-US" sz="3600" b="1"/>
          </a:p>
        </p:txBody>
      </p:sp>
    </p:spTree>
    <p:extLst>
      <p:ext uri="{BB962C8B-B14F-4D97-AF65-F5344CB8AC3E}">
        <p14:creationId xmlns:p14="http://schemas.microsoft.com/office/powerpoint/2010/main" val="3435872475"/>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「瑪利亞對天使說：</a:t>
            </a:r>
            <a:r>
              <a:rPr lang="en-US" altLang="zh-TW" sz="3600" b="1"/>
              <a:t>『</a:t>
            </a:r>
            <a:r>
              <a:rPr lang="zh-TW" altLang="en-US" sz="3600" b="1"/>
              <a:t>我是上主的婢女，願照你的話成就於我！</a:t>
            </a:r>
            <a:r>
              <a:rPr lang="en-US" altLang="zh-TW" sz="3600" b="1"/>
              <a:t>』</a:t>
            </a:r>
            <a:r>
              <a:rPr lang="zh-TW" altLang="en-US" sz="3600" b="1"/>
              <a:t>」</a:t>
            </a:r>
            <a:endParaRPr lang="en-US" altLang="zh-TW" sz="3600" b="1"/>
          </a:p>
          <a:p>
            <a:r>
              <a:rPr lang="zh-TW" altLang="en-US" sz="3600" b="1"/>
              <a:t>（路</a:t>
            </a:r>
            <a:r>
              <a:rPr lang="en-US" altLang="zh-TW" sz="3600" b="1"/>
              <a:t>1,38</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4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如果沒人幫忙時，神父怎麼辦呢？</a:t>
            </a:r>
            <a:endParaRPr lang="en-US" sz="3600" b="1"/>
          </a:p>
        </p:txBody>
      </p:sp>
    </p:spTree>
    <p:extLst>
      <p:ext uri="{BB962C8B-B14F-4D97-AF65-F5344CB8AC3E}">
        <p14:creationId xmlns:p14="http://schemas.microsoft.com/office/powerpoint/2010/main" val="1585097899"/>
      </p:ext>
    </p:extLst>
  </p:cSld>
  <p:clrMapOvr>
    <a:masterClrMapping/>
  </p:clrMapOvr>
  <p:transition/>
  <p:timing/>
</p:sld>
</file>

<file path=ppt/slides/slide4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小活動──聖堂有哪些事要做</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你們都這麼願意幫忙神父，實在太好了，在初期教會時，宗徒忙不過來時便特別選立了七位執事來</a:t>
            </a:r>
            <a:r>
              <a:rPr lang="zh-TW" altLang="en-US" sz="3600" b="1" smtClean="0"/>
              <a:t>幫忙。</a:t>
            </a:r>
            <a:endParaRPr lang="en-US" altLang="zh-TW" sz="3600" b="1" smtClean="0"/>
          </a:p>
          <a:p>
            <a:endParaRPr lang="en-US" altLang="zh-TW" sz="3600" b="1"/>
          </a:p>
          <a:p>
            <a:r>
              <a:rPr lang="zh-TW" altLang="en-US" sz="3600" b="1" smtClean="0"/>
              <a:t>今天</a:t>
            </a:r>
            <a:r>
              <a:rPr lang="zh-TW" altLang="en-US" sz="3600" b="1"/>
              <a:t>我們要來認識執事可以怎麼幫忙教會。</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孩子們，耶穌升天後，宗徒們受聖神感動，除了勇敢宣講福音之外，還遵照耶穌吩咐關懷眾人，有病痛的都以耶穌的名醫治他們，生活上需要照顧的也給予妥善照料。</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眾人看到教會有需，也都慷慨解囊，有田地、有房子的，都變賣了全部捐出。受宗徒感召，越來越多人加入教會，宗徒的負擔也越來越沉重。</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由於需要照顧的人實在太多，宗徒們開始吃不消，受到忽略的人也出現抱怨，宗徒們十分困擾。</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經過仔細分辨和祈禱，宗徒們知道宣講福音的工作是他們的首要，照料信徒生活這部分可委託合適的人幫忙。</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於是，宗徒們選出七位人選，在眾人前正式委派他們為「執事」，並一一為他們祈禱、覆手，將協助教會的重任交付給</a:t>
            </a:r>
            <a:r>
              <a:rPr lang="zh-TW" altLang="en-US" sz="3600" b="1" smtClean="0">
                <a:latin typeface="新細明體"/>
                <a:ea typeface="新細明體"/>
              </a:rPr>
              <a:t>他們。</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a:t>
            </a:r>
            <a:r>
              <a:rPr lang="zh-TW" altLang="en-US" sz="3600" b="1" smtClean="0">
                <a:latin typeface="新細明體"/>
                <a:ea typeface="新細明體"/>
              </a:rPr>
              <a:t>言。</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這兩段聖言，我們很清楚看到，初期教會在選立執事參與服務的過程中極為審慎。</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小梅五兄妹的故事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第一段聖言是宗徒首次選立的七位執事，他們都是「有好聲望且充滿聖神和智慧的人」，其中的一位斯德望，還為了守護信仰成為教會第一位殉道</a:t>
            </a:r>
            <a:r>
              <a:rPr lang="zh-TW" altLang="en-US" sz="3600" b="1" smtClean="0">
                <a:latin typeface="新細明體"/>
                <a:ea typeface="新細明體"/>
              </a:rPr>
              <a:t>聖人。</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4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第二</a:t>
            </a:r>
            <a:r>
              <a:rPr lang="zh-TW" altLang="en-US" sz="3600" b="1">
                <a:latin typeface="新細明體"/>
                <a:ea typeface="新細明體"/>
              </a:rPr>
              <a:t>段聖言是宗徒在各地陸續建立教會要選立執事時，宗徒保祿無法親自到場協助，只好以書信的方式提醒，「執事必須端莊、不一口兩舌、不飲酒過度、不貪財，以純潔的良心，保持信德」。</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4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初期教會為順利推動各種事務，宗徒對執事人選的要求如此嚴格，主要是他們除了分擔宗徒職務之外，他們也代表教會關懷有需要的人，保祿宗徒才特別提醒「執事必須端莊、不一口兩舌、不飲酒過度、不貪財」。</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4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這都</a:t>
            </a:r>
            <a:r>
              <a:rPr lang="zh-TW" altLang="en-US" sz="3600" b="1">
                <a:latin typeface="新細明體"/>
                <a:ea typeface="新細明體"/>
              </a:rPr>
              <a:t>只是一些基本要求，尤其是「不一口兩舌和不貪財」，第一項是待人接物的誠信，另一項是管理錢財的廉潔。</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4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從信徒中選立合適人選共同參與教會服務的做法，經過教會數千年傳承一直延續至今，首先是決心修道的修士，在學習過程中也會經歷「執事」這個階段。</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4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在即將接受晉鐸前的修士，會先跟隨神父瞭解教會內的各項服務，當然也可在彌撒中參與共祭，只是還不可祝聖餅酒。</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4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在服飾上為了有所區別，執事參與聖祭時，掛在肩上的聖帶和神父披掛方式略有不同，是由左肩往右斜掛。</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4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教會為鼓勵更多人積極參與教會服務，有些地區也有設立「終身執事」，這項職務可由已婚或未婚的男性教友擔任，同樣需經過教會的檢驗與審核。</a:t>
            </a:r>
            <a:endParaRPr lang="zh-TW" altLang="en-US" sz="3600" b="1">
              <a:latin typeface="新細明體"/>
              <a:ea typeface="新細明體"/>
            </a:endParaRPr>
          </a:p>
        </p:txBody>
      </p:sp>
    </p:spTree>
    <p:extLst>
      <p:ext uri="{BB962C8B-B14F-4D97-AF65-F5344CB8AC3E}">
        <p14:creationId xmlns:p14="http://schemas.microsoft.com/office/powerpoint/2010/main" val="4082194952"/>
      </p:ext>
    </p:extLst>
  </p:cSld>
  <p:clrMapOvr>
    <a:masterClrMapping/>
  </p:clrMapOvr>
  <p:transition/>
  <p:timing/>
</p:sld>
</file>

<file path=ppt/slides/slide4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「終身執事」可以參與的服務，除了聖事之外，包括聖體聖事、和好聖事、堅振和傅油聖事，「終身執事」可以施行洗禮、祝福婚禮和主持葬禮，當然最重要的還是宣講福音，及協助教會共同關懷有需要的人。</a:t>
            </a:r>
            <a:endParaRPr lang="zh-TW" altLang="en-US" sz="3600" b="1">
              <a:latin typeface="新細明體"/>
              <a:ea typeface="新細明體"/>
            </a:endParaRPr>
          </a:p>
        </p:txBody>
      </p:sp>
    </p:spTree>
    <p:extLst>
      <p:ext uri="{BB962C8B-B14F-4D97-AF65-F5344CB8AC3E}">
        <p14:creationId xmlns:p14="http://schemas.microsoft.com/office/powerpoint/2010/main" val="1136216514"/>
      </p:ext>
    </p:extLst>
  </p:cSld>
  <p:clrMapOvr>
    <a:masterClrMapping/>
  </p:clrMapOvr>
  <p:transition/>
  <p:timing/>
</p:sld>
</file>

<file path=ppt/slides/slide4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耶穌升天後，宗徒們為推動教會發展遇到了什麼挑戰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宗徒們為推動教會發展負擔越來越沉重時，他們做了什麼？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孩子們，小梅雖然沒做什麼，卻感動了富翁，只因她有一顆體貼關懷人的心，也付出了實際行動，讓富翁感受到她的愛。</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4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為什麼宗徒們要選立執事，協助教會負責照料信徒生活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初期教會在選立執事參與服務的過程中，為什麼極為審慎？</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初期教會首次選立執事參與教會服務時共選了幾位執事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保祿為什麼要特別提醒「執事必須端莊、不一口兩舌、不飲酒過度、不貪財」？</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初期教會宗徒對執事人選的要求，為什麼會如此嚴格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宗</a:t>
            </a:r>
            <a:r>
              <a:rPr lang="zh-TW" altLang="en-US" sz="3600" b="1">
                <a:latin typeface="新細明體"/>
                <a:ea typeface="新細明體"/>
              </a:rPr>
              <a:t>徒對執事人選要求嚴格，這是應該的還是多餘的？</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為什麼保祿要求的「不一口兩舌和不貪財」格外重要</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為什麼初期教會選立執事的做法，經過數千年傳承依然延續至今？</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為什麼即將接受晉鐸前的修士也會經歷「執事」這個階段</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設立</a:t>
            </a:r>
            <a:r>
              <a:rPr lang="zh-TW" altLang="en-US" sz="3600" b="1">
                <a:latin typeface="新細明體"/>
                <a:ea typeface="新細明體"/>
              </a:rPr>
              <a:t>「終身執事」鼓勵更多教友參與服務，是很恰當的還是沒有必要？</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720421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這些人應先受檢驗，無瑕可指，才能作執事。</a:t>
            </a:r>
            <a:r>
              <a:rPr lang="en-US" altLang="zh-TW" sz="3600" b="1"/>
              <a:t>』</a:t>
            </a:r>
            <a:r>
              <a:rPr lang="zh-TW" altLang="en-US" sz="3600" b="1" smtClean="0"/>
              <a:t>」</a:t>
            </a:r>
            <a:endParaRPr lang="en-US" altLang="zh-TW" sz="3600" b="1" smtClean="0"/>
          </a:p>
          <a:p>
            <a:r>
              <a:rPr lang="zh-TW" altLang="en-US" sz="3600" b="1" smtClean="0"/>
              <a:t>（</a:t>
            </a:r>
            <a:r>
              <a:rPr lang="zh-TW" altLang="en-US" sz="3600" b="1"/>
              <a:t>弟前</a:t>
            </a:r>
            <a:r>
              <a:rPr lang="en-US" altLang="zh-TW" sz="3600" b="1"/>
              <a:t>3,10</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4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小美爸爸的故事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孩子們，小美爸爸也許不擅長講故事，卻燒得一手好菜，還深受孩子喜愛，連他自己也沒想到，可以為教會服務，幫忙神父挑起夏令營大廚的重任。</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a:t>
            </a:r>
            <a:r>
              <a:rPr lang="zh-TW" altLang="en-US" sz="3600" b="1" smtClean="0"/>
              <a:t>，我們</a:t>
            </a:r>
            <a:r>
              <a:rPr lang="zh-TW" altLang="en-US" sz="3600" b="1"/>
              <a:t>可以做些什麼，來幫助自己像小美爸爸一樣，慷慨的盡一己之力服務教會？</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在生活中，我們可以做些什麼，來幫助自己學習聖母，以祈禱和行動關懷近人的需要？</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4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天父的孩子，初期教會宗徒們雖然遇到困難，卻因此發現可以藉由選立執事，來協助教會推動各種事務，這樣的做法也鼓勵了更多人投身教會的服務。</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我們年紀雖小，還不適合擔任執事，但我們一樣可以學習執事服務教會的精神，教會需要各種不同才能的人，我們都可以成為教會的好幫手，一起將耶穌的福音傳給更多的人。</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3068960"/>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親愛的主耶穌，謝謝祢藉著宗徒選立執事服務教會的故事，教導我們明瞭教會需要每個人的</a:t>
            </a:r>
            <a:r>
              <a:rPr lang="zh-TW" altLang="en-US" sz="3600" b="1" smtClean="0"/>
              <a:t>參與。</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1997839"/>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求祢幫助我們在生活中，盡力去發現自己可以服務的機會，也能像小美爸爸一樣，慷慨的奉獻時間和力量來服務教會。我們這樣求是因祢的聖名，阿們。</a:t>
            </a:r>
            <a:endParaRPr lang="zh-TW" altLang="en-US" sz="3600" b="1"/>
          </a:p>
        </p:txBody>
      </p:sp>
    </p:spTree>
    <p:extLst>
      <p:ext uri="{BB962C8B-B14F-4D97-AF65-F5344CB8AC3E}">
        <p14:creationId xmlns:p14="http://schemas.microsoft.com/office/powerpoint/2010/main" val="3163024377"/>
      </p:ext>
    </p:extLst>
  </p:cSld>
  <p:clrMapOvr>
    <a:masterClrMapping/>
  </p:clrMapOvr>
  <p:transition/>
  <p:timing/>
</p:sld>
</file>

<file path=ppt/slides/slide4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83568" y="2924944"/>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全心專</a:t>
            </a:r>
            <a:r>
              <a:rPr lang="zh-TW" altLang="en-US" sz="6600" b="1" smtClean="0">
                <a:ea typeface="Microsoft JhengHei Light" panose="020b0304030504040204"/>
              </a:rPr>
              <a:t>務服侍</a:t>
            </a:r>
            <a:r>
              <a:rPr lang="zh-TW" altLang="en-US" sz="6600" b="1">
                <a:ea typeface="Microsoft JhengHei Light" panose="020b0304030504040204"/>
              </a:rPr>
              <a:t>耶穌</a:t>
            </a:r>
            <a:r>
              <a:rPr lang="zh-TW" altLang="en-US" sz="6600" b="1" smtClean="0">
                <a:ea typeface="Microsoft JhengHei Light" panose="020b0304030504040204"/>
              </a:rPr>
              <a:t>的</a:t>
            </a:r>
            <a:endParaRPr lang="en-US" altLang="zh-TW" sz="6600" b="1" smtClean="0">
              <a:ea typeface="Microsoft JhengHei Light" panose="020b0304030504040204"/>
            </a:endParaRPr>
          </a:p>
          <a:p>
            <a:r>
              <a:rPr lang="zh-TW" altLang="en-US" sz="6600" b="1" smtClean="0">
                <a:ea typeface="Microsoft JhengHei Light" panose="020b0304030504040204"/>
              </a:rPr>
              <a:t>修道</a:t>
            </a:r>
            <a:r>
              <a:rPr lang="zh-TW" altLang="en-US" sz="6600" b="1">
                <a:ea typeface="Microsoft JhengHei Light" panose="020b0304030504040204"/>
              </a:rPr>
              <a:t>生活</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15449" y="209394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-11</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親愛的主耶穌，謝謝祢再次引領我們齊聚一堂，也開啟我們的心渴望與祢在一起，求祢幫助我們體驗到和祢在一起的快樂與滿足。以上所求是因祢的名，阿們。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19,11</a:t>
            </a:r>
            <a:r>
              <a:rPr lang="zh-TW" altLang="en-US" sz="3600" b="1"/>
              <a:t>～</a:t>
            </a:r>
            <a:r>
              <a:rPr lang="en-US" altLang="zh-TW" sz="3600" b="1" smtClean="0"/>
              <a:t>12</a:t>
            </a:r>
          </a:p>
          <a:p>
            <a:pPr algn="ctr"/>
            <a:r>
              <a:rPr lang="zh-TW" altLang="en-US" sz="3600" b="1" smtClean="0"/>
              <a:t>格林</a:t>
            </a:r>
            <a:r>
              <a:rPr lang="zh-TW" altLang="en-US" sz="3600" b="1"/>
              <a:t>多前書</a:t>
            </a:r>
            <a:r>
              <a:rPr lang="en-US" altLang="zh-TW" sz="3600" b="1"/>
              <a:t>7,25</a:t>
            </a:r>
            <a:r>
              <a:rPr lang="zh-TW" altLang="en-US" sz="3600" b="1"/>
              <a:t>～</a:t>
            </a:r>
            <a:r>
              <a:rPr lang="en-US" altLang="zh-TW" sz="3600" b="1"/>
              <a:t>35</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孩子們，你們和家中的長輩住在一起嗎？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下</a:t>
            </a:r>
            <a:r>
              <a:rPr lang="en-US" altLang="zh-TW" sz="3600" b="1">
                <a:latin typeface="+mj-ea"/>
              </a:rPr>
              <a:t>-1</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常和長輩聊天嗎？當有一天你們年紀大時，會希望自己的子女陪伴在自己身邊嗎？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4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還是你們覺得不要結婚比較好呢？</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4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274838"/>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你們覺得如果自己的另一半，是愛耶穌比愛自己更多，寧可為耶穌服務卻沒時間照顧孩子，你們覺得這樣公平嗎？</a:t>
            </a:r>
            <a:endParaRPr lang="en-US" sz="3600" b="1"/>
          </a:p>
        </p:txBody>
      </p:sp>
    </p:spTree>
    <p:extLst>
      <p:ext uri="{BB962C8B-B14F-4D97-AF65-F5344CB8AC3E}">
        <p14:creationId xmlns:p14="http://schemas.microsoft.com/office/powerpoint/2010/main" val="617969928"/>
      </p:ext>
    </p:extLst>
  </p:cSld>
  <p:clrMapOvr>
    <a:masterClrMapping/>
  </p:clrMapOvr>
  <p:transition/>
  <p:timing/>
</p:sld>
</file>

<file path=ppt/slides/slide4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小活動──獨身好嗎？</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我們都知道耶穌也是獨身，但祂卻說了，有些人未必適合獨身，要懂得做</a:t>
            </a:r>
            <a:r>
              <a:rPr lang="zh-TW" altLang="en-US" sz="3600" b="1" smtClean="0"/>
              <a:t>分辨。</a:t>
            </a:r>
            <a:endParaRPr lang="en-US" altLang="zh-TW" sz="3600" b="1" smtClean="0"/>
          </a:p>
          <a:p>
            <a:endParaRPr lang="en-US" altLang="zh-TW" sz="3600" b="1"/>
          </a:p>
          <a:p>
            <a:r>
              <a:rPr lang="zh-TW" altLang="en-US" sz="3600" b="1" smtClean="0"/>
              <a:t>今天</a:t>
            </a:r>
            <a:r>
              <a:rPr lang="zh-TW" altLang="en-US" sz="3600" b="1"/>
              <a:t>我們要來看看耶穌是怎麼教導的。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孩子們，耶穌宣講福音時，我們都知道祂沒有選擇婚姻，也沒有建立自己的家庭，祂只一心一意的宣講福音。</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我們也看到耶穌為了關懷更多的人，馬不停蹄的四處奔走，一邊宣講一邊醫治病人，甚至連吃飯的時間都沒有，更別說陪伴自己的母親。</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有一次，聖母要找耶穌，卻因為圍繞耶穌的群眾實在太多，根本見不著祂，只能託人傳話給</a:t>
            </a:r>
            <a:r>
              <a:rPr lang="zh-TW" altLang="en-US" sz="3600" b="1" smtClean="0">
                <a:latin typeface="新細明體"/>
                <a:ea typeface="新細明體"/>
              </a:rPr>
              <a:t>耶穌。</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耶穌知道建立天主的國並不是容易的事，特別召喚了</a:t>
            </a:r>
            <a:r>
              <a:rPr lang="en-US" altLang="zh-TW" sz="3600" b="1">
                <a:latin typeface="新細明體"/>
                <a:ea typeface="新細明體"/>
              </a:rPr>
              <a:t>12</a:t>
            </a:r>
            <a:r>
              <a:rPr lang="zh-TW" altLang="en-US" sz="3600" b="1">
                <a:latin typeface="新細明體"/>
                <a:ea typeface="新細明體"/>
              </a:rPr>
              <a:t>位宗徒一起幫忙，他們為了跟隨耶穌宣講福音，也都捨棄一切，包括自己的親人和</a:t>
            </a:r>
            <a:r>
              <a:rPr lang="zh-TW" altLang="en-US" sz="3600" b="1" smtClean="0">
                <a:latin typeface="新細明體"/>
                <a:ea typeface="新細明體"/>
              </a:rPr>
              <a:t>家庭。</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耶穌十分清楚這是一條艱辛的路，除了要面對經師和法利塞人的挑戰，還必須承受居無定所、挨餓受凍的日子，祂自己便說過「天上的飛鳥有巢，人子卻沒有枕頭的地方</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天父的孩子，我們真是幸福，耶穌親自給了我們聖母媽媽的典範，我們可以學習聖母媽媽對天主的信賴，也可學習她的愛與貼心，在生活中多關心身旁的近人，常為他們的需要祈禱。</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有一次，耶穌還提醒宗徒獨身是「得了恩賜的人才可領悟</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4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這兩段聖言，一段是耶穌的話，另一段是保祿宗徒的話，我們可以很清楚看到，選擇獨身一定要出於自願，不得勉強，也未必人人適合。</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4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耶穌十分清楚，若眾人都選擇獨身，人類如何繁衍後代呢，祂才說獨身是「得了恩賜的人才可領悟」。</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4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保祿則強調，選擇獨身是為了「無所掛慮、只掛慮主的事」，畢竟為了宣講福音，勢必要隨時做好心理準備，接受各種可能發生的考驗。</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4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接下來，我們來看一封信，這是</a:t>
            </a:r>
            <a:r>
              <a:rPr lang="zh-TW" altLang="en-US" sz="3600" b="1">
                <a:latin typeface="新細明體"/>
                <a:ea typeface="新細明體"/>
              </a:rPr>
              <a:t>一</a:t>
            </a:r>
            <a:r>
              <a:rPr lang="zh-TW" altLang="en-US" sz="3600" b="1" smtClean="0">
                <a:latin typeface="新細明體"/>
                <a:ea typeface="新細明體"/>
              </a:rPr>
              <a:t>封遠渡重洋到</a:t>
            </a:r>
            <a:r>
              <a:rPr lang="zh-TW" altLang="en-US" sz="3600" b="1">
                <a:latin typeface="新細明體"/>
                <a:ea typeface="新細明體"/>
              </a:rPr>
              <a:t>異鄉服務的年輕白冷傳教會會士寫給母親的家書，從信中，我們稍稍可體會到，為了愛耶穌而選擇獨身會遇到的考驗。</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4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400" b="1">
                <a:latin typeface="新細明體"/>
                <a:ea typeface="新細明體"/>
              </a:rPr>
              <a:t>《</a:t>
            </a:r>
            <a:r>
              <a:rPr lang="zh-TW" altLang="en-US" sz="4400" b="1">
                <a:latin typeface="新細明體"/>
                <a:ea typeface="新細明體"/>
              </a:rPr>
              <a:t>海岸山脈的瑞士人</a:t>
            </a:r>
            <a:r>
              <a:rPr lang="en-US" altLang="zh-TW" sz="4400" b="1">
                <a:latin typeface="新細明體"/>
                <a:ea typeface="新細明體"/>
              </a:rPr>
              <a:t>》</a:t>
            </a:r>
            <a:endParaRPr lang="zh-TW" altLang="en-US" sz="44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4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這只是千千萬萬為宣講福音而捨棄一切，遠離家鄉的修道人所留下的隻字片語，他們為了愛耶穌所付出的辛酸與血淚，真是令人感動！</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4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a:t>
            </a:r>
            <a:r>
              <a:rPr lang="zh-TW" altLang="en-US" sz="3600" b="1" smtClean="0">
                <a:latin typeface="新細明體"/>
                <a:ea typeface="新細明體"/>
              </a:rPr>
              <a:t>為什麼沒有</a:t>
            </a:r>
            <a:r>
              <a:rPr lang="zh-TW" altLang="en-US" sz="3600" b="1">
                <a:latin typeface="新細明體"/>
                <a:ea typeface="新細明體"/>
              </a:rPr>
              <a:t>選擇婚姻建立自己的家庭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耶穌宣講福音四處奔走時，為什麼常連吃飯的時間都沒有？</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為什麼聖母要找耶穌見不著祂時，還要託人傳話給耶穌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為什麼耶穌要召喚</a:t>
            </a:r>
            <a:r>
              <a:rPr lang="en-US" altLang="zh-TW" sz="3600" b="1">
                <a:latin typeface="新細明體"/>
                <a:ea typeface="新細明體"/>
              </a:rPr>
              <a:t>12</a:t>
            </a:r>
            <a:r>
              <a:rPr lang="zh-TW" altLang="en-US" sz="3600" b="1">
                <a:latin typeface="新細明體"/>
                <a:ea typeface="新細明體"/>
              </a:rPr>
              <a:t>宗徒一起幫忙宣講福音？</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如果遇到困難，也可請聖母媽媽一起為我們祈禱，使我們更有力量來為福音作證。</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為什麼耶穌勉勵</a:t>
            </a:r>
            <a:r>
              <a:rPr lang="en-US" altLang="zh-TW" sz="3600" b="1">
                <a:latin typeface="新細明體"/>
                <a:ea typeface="新細明體"/>
              </a:rPr>
              <a:t>12</a:t>
            </a:r>
            <a:r>
              <a:rPr lang="zh-TW" altLang="en-US" sz="3600" b="1">
                <a:latin typeface="新細明體"/>
                <a:ea typeface="新細明體"/>
              </a:rPr>
              <a:t>宗徒宣講福音是一條艱辛的路</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耶穌說「天上的飛鳥有巢，人子卻沒有枕頭的地方」，這是什麼意思？</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耶穌為什麼要提醒宗徒獨身是「得了恩賜的人才可領悟」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為什麼耶穌說選擇獨身一定要出於自願、不得勉強？</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說獨身未必人人適合，這是合乎常理的還是不合常理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在年輕會士寫給母親的家書中，為什麼說自己的犧牲刻苦是微不足道的？</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為什麼年輕會士在家書中要跟母親說「天主一定會賞報您的犧牲與奉獻」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是</a:t>
            </a:r>
            <a:r>
              <a:rPr lang="zh-TW" altLang="en-US" sz="3600" b="1">
                <a:latin typeface="新細明體"/>
                <a:ea typeface="新細明體"/>
              </a:rPr>
              <a:t>什麼力量，使年輕會士能夠忍受遠離故鄉和思念家人的苦？</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720421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願你們無所掛慮，只掛慮主的事，一心使身心聖潔！</a:t>
            </a:r>
            <a:r>
              <a:rPr lang="en-US" altLang="zh-TW" sz="3600" b="1"/>
              <a:t>』</a:t>
            </a:r>
            <a:r>
              <a:rPr lang="zh-TW" altLang="en-US" sz="3600" b="1"/>
              <a:t>」</a:t>
            </a:r>
            <a:r>
              <a:rPr lang="en-US" altLang="zh-TW" sz="3600" b="1"/>
              <a:t>(</a:t>
            </a:r>
            <a:r>
              <a:rPr lang="zh-TW" altLang="en-US" sz="3600" b="1"/>
              <a:t>格前</a:t>
            </a:r>
            <a:r>
              <a:rPr lang="en-US" altLang="zh-TW" sz="3600" b="1"/>
              <a:t>7,32</a:t>
            </a:r>
            <a:r>
              <a:rPr lang="zh-TW" altLang="en-US" sz="3600" b="1"/>
              <a:t>～</a:t>
            </a:r>
            <a:r>
              <a:rPr lang="en-US" altLang="zh-TW" sz="3600" b="1"/>
              <a:t>34)</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4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小芬的故事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孩子們，老師跟小芬說，想要選擇修道要先祈禱，並耐心等待耶穌給自己答案，最重要的是，要在心中問自己：我有多愛耶穌？我願意為了愛耶穌忍受各種考驗嗎？</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生活中，我們可以做些什麼，來幫助自己像小美一樣，以祈禱的心向耶穌開放等候祂的召喚？</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4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035861"/>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孩子們，你們進到聖堂一定會看到十字架，除了十字架之外，還會看到什麼呢？</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45979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親愛的主耶穌，謝謝祢送給我們聖母媽媽，從她身上，我們學會多多關心身旁的人，也要常為他們祈禱。</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天父的孩子，耶穌接受父的派遣，為了在人間建立天主的國，放下了親情與愛情，為我們建立了以獨身方式來宣講福音。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耶穌也說這不是一條容易的路，是「得了恩賜的人才可領悟</a:t>
            </a:r>
            <a:r>
              <a:rPr lang="zh-TW" altLang="en-US" sz="3600" b="1" smtClean="0"/>
              <a:t>」</a:t>
            </a:r>
            <a:r>
              <a:rPr lang="zh-TW" altLang="en-US" sz="3600" b="1"/>
              <a:t>。</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5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我們不知道自己是否適合走這條路，但我們願意像小芬一樣，以祈禱的心向耶穌開放，並耐心等候祂的召喚，找到適合自己的路，可以做到「心中無掛慮、只掛慮主的事」。</a:t>
            </a:r>
            <a:endParaRPr lang="en-US" altLang="zh-TW" sz="3600" b="1"/>
          </a:p>
        </p:txBody>
      </p:sp>
    </p:spTree>
    <p:extLst>
      <p:ext uri="{BB962C8B-B14F-4D97-AF65-F5344CB8AC3E}">
        <p14:creationId xmlns:p14="http://schemas.microsoft.com/office/powerpoint/2010/main" val="2590093118"/>
      </p:ext>
    </p:extLst>
  </p:cSld>
  <p:clrMapOvr>
    <a:masterClrMapping/>
  </p:clrMapOvr>
  <p:transition/>
  <p:timing/>
</p:sld>
</file>

<file path=ppt/slides/slide5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親愛的主耶穌，謝謝祢為了愛我們，「無所掛慮、只掛慮天主的國」，使我們有幸成為天父的</a:t>
            </a:r>
            <a:r>
              <a:rPr lang="zh-TW" altLang="en-US" sz="3600" b="1" smtClean="0"/>
              <a:t>子女。</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求祢幫助我們在生活中，常打開心胸等候祢的召喚，也賜給我們有一顆愛祢的心，願意慷慨的跟隨祢。以上所求是因祢的名，阿們。</a:t>
            </a:r>
            <a:endParaRPr lang="zh-TW" altLang="en-US" sz="3600" b="1"/>
          </a:p>
        </p:txBody>
      </p:sp>
    </p:spTree>
    <p:extLst>
      <p:ext uri="{BB962C8B-B14F-4D97-AF65-F5344CB8AC3E}">
        <p14:creationId xmlns:p14="http://schemas.microsoft.com/office/powerpoint/2010/main" val="3431984162"/>
      </p:ext>
    </p:extLst>
  </p:cSld>
  <p:clrMapOvr>
    <a:masterClrMapping/>
  </p:clrMapOvr>
  <p:transition/>
  <p:timing/>
</p:sld>
</file>

<file path=ppt/slides/slide5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819837"/>
            <a:ext cx="866783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不是你們揀選了</a:t>
            </a:r>
            <a:r>
              <a:rPr lang="zh-TW" altLang="en-US" sz="6600" b="1" smtClean="0">
                <a:ea typeface="Microsoft JhengHei Light" panose="020b0304030504040204"/>
              </a:rPr>
              <a:t>我</a:t>
            </a:r>
            <a:endParaRPr lang="en-US" altLang="zh-TW" sz="6600" b="1" smtClean="0">
              <a:ea typeface="Microsoft JhengHei Light" panose="020b0304030504040204"/>
            </a:endParaRPr>
          </a:p>
          <a:p>
            <a:r>
              <a:rPr lang="zh-TW" altLang="en-US" sz="6600" b="1" smtClean="0">
                <a:ea typeface="Microsoft JhengHei Light" panose="020b0304030504040204"/>
              </a:rPr>
              <a:t>而是</a:t>
            </a:r>
            <a:r>
              <a:rPr lang="zh-TW" altLang="en-US" sz="6600" b="1">
                <a:ea typeface="Microsoft JhengHei Light" panose="020b0304030504040204"/>
              </a:rPr>
              <a:t>我揀選了你們</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75489"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-12</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5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親愛的主耶穌，謝謝祢一直陪伴我們，經常鼓勵我們來上主日學，求祢賜給我們堅強的信心和力量，在生活中常遵照祢的教導緊緊跟隨祢。以上所求是因祢的名，阿們。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15,16</a:t>
            </a:r>
            <a:r>
              <a:rPr lang="zh-TW" altLang="en-US" sz="3600" b="1"/>
              <a:t>～</a:t>
            </a:r>
            <a:r>
              <a:rPr lang="en-US" altLang="zh-TW" sz="3600" b="1"/>
              <a:t>27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孩子們，你們曾經代表過班級參加學校的各種比賽嗎？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求祢幫助我們學習聖母媽媽的典範，在生活中全心信賴天主、依靠天主，以言行為祢作證。以上所求是因祢的名，阿們。</a:t>
            </a:r>
            <a:endParaRPr lang="en-US" altLang="zh-TW" sz="3600" b="1"/>
          </a:p>
        </p:txBody>
      </p:sp>
    </p:spTree>
    <p:extLst>
      <p:ext uri="{BB962C8B-B14F-4D97-AF65-F5344CB8AC3E}">
        <p14:creationId xmlns:p14="http://schemas.microsoft.com/office/powerpoint/2010/main" val="3487956756"/>
      </p:ext>
    </p:extLst>
  </p:cSld>
  <p:clrMapOvr>
    <a:masterClrMapping/>
  </p:clrMapOvr>
  <p:transition/>
  <p:timing/>
</p:sld>
</file>

<file path=ppt/slides/slide5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當你們被選出來代表班級時，內心有什麼感受？</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5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你們會擔心在比賽中無法獲得好成績嗎？還是告訴自己盡力就是了？</a:t>
            </a:r>
            <a:endParaRPr lang="en-US" sz="3600" b="1"/>
          </a:p>
        </p:txBody>
      </p:sp>
    </p:spTree>
    <p:extLst>
      <p:ext uri="{BB962C8B-B14F-4D97-AF65-F5344CB8AC3E}">
        <p14:creationId xmlns:p14="http://schemas.microsoft.com/office/powerpoint/2010/main" val="1481236925"/>
      </p:ext>
    </p:extLst>
  </p:cSld>
  <p:clrMapOvr>
    <a:masterClrMapping/>
  </p:clrMapOvr>
  <p:transition/>
  <p:timing/>
</p:sld>
</file>

<file path=ppt/slides/slide5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你們會認為被選為擔任代表的，一定都要拿到好成績嗎？</a:t>
            </a:r>
            <a:endParaRPr lang="en-US" sz="3600" b="1"/>
          </a:p>
        </p:txBody>
      </p:sp>
    </p:spTree>
    <p:extLst>
      <p:ext uri="{BB962C8B-B14F-4D97-AF65-F5344CB8AC3E}">
        <p14:creationId xmlns:p14="http://schemas.microsoft.com/office/powerpoint/2010/main" val="1786266470"/>
      </p:ext>
    </p:extLst>
  </p:cSld>
  <p:clrMapOvr>
    <a:masterClrMapping/>
  </p:clrMapOvr>
  <p:transition/>
  <p:timing/>
</p:sld>
</file>

<file path=ppt/slides/slide5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你們覺得有機會成為班級代表時</a:t>
            </a:r>
            <a:r>
              <a:rPr lang="zh-TW" altLang="en-US" sz="3600" b="1" smtClean="0"/>
              <a:t>，該</a:t>
            </a:r>
            <a:r>
              <a:rPr lang="zh-TW" altLang="en-US" sz="3600" b="1"/>
              <a:t>如何調整自己的心態來參加比賽呢？</a:t>
            </a:r>
            <a:endParaRPr lang="en-US" sz="3600" b="1"/>
          </a:p>
        </p:txBody>
      </p:sp>
    </p:spTree>
    <p:extLst>
      <p:ext uri="{BB962C8B-B14F-4D97-AF65-F5344CB8AC3E}">
        <p14:creationId xmlns:p14="http://schemas.microsoft.com/office/powerpoint/2010/main" val="3029924220"/>
      </p:ext>
    </p:extLst>
  </p:cSld>
  <p:clrMapOvr>
    <a:masterClrMapping/>
  </p:clrMapOvr>
  <p:transition/>
  <p:timing/>
</p:sld>
</file>

<file path=ppt/slides/slide5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小活動──我是代表</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耶穌在挑選</a:t>
            </a:r>
            <a:r>
              <a:rPr lang="en-US" altLang="zh-TW" sz="3600" b="1" smtClean="0"/>
              <a:t>12</a:t>
            </a:r>
            <a:r>
              <a:rPr lang="zh-TW" altLang="en-US" sz="3600" b="1" smtClean="0"/>
              <a:t>宗徒時，也曾一再勸勉他們要心懷謙遜，畢竟宣講福音的道路有太多需要學習的。</a:t>
            </a:r>
            <a:endParaRPr lang="en-US" altLang="zh-TW" sz="3600" b="1" smtClean="0"/>
          </a:p>
          <a:p>
            <a:endParaRPr lang="en-US" altLang="zh-TW" sz="3600" b="1" smtClean="0"/>
          </a:p>
          <a:p>
            <a:r>
              <a:rPr lang="zh-TW" altLang="en-US" sz="3600" b="1" smtClean="0"/>
              <a:t>今天我們要來看看耶穌是怎麼說的。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1988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孩子</a:t>
            </a:r>
            <a:r>
              <a:rPr lang="zh-TW" altLang="en-US" sz="3600" b="1"/>
              <a:t>們，耶穌在宣講福音時，看到眾多受病痛折磨的人，都感同身受的給予醫治，一方面是具體顯示父的愛與慈悲，也希望勸勉當時猶太社會的經師和法利塞人能將心比心，盡一臂之力關懷有需要的人。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可惜的是，儘管耶穌一而再再而三的做給他們看，他們依然只是將「沉重而難以負荷的擔子捆好，放在別人肩上，自己卻不肯用一個指頭動一下」</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經師和法利塞人是一群有學識又有財富的望族，如果他們看到耶穌對受苦人所做的，也願意跟著做，這會對耶穌要建立的天主的國大有幫助，沒想到，他們只願意將愛掛在嘴邊，其他什麼也不做。</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他們既然無心，耶穌也不能勉強，耶穌便召選了一群心懷謙遜，願意奉獻自己所有，全心跟隨祂的人成為宗徒，承擔起宣講福音的</a:t>
            </a:r>
            <a:r>
              <a:rPr lang="zh-TW" altLang="en-US" sz="3600" b="1" smtClean="0">
                <a:latin typeface="新細明體"/>
                <a:ea typeface="新細明體"/>
              </a:rPr>
              <a:t>使命。</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1988840"/>
            <a:ext cx="783061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6600" b="1">
                <a:ea typeface="Microsoft JhengHei Light" panose="020b0304030504040204"/>
              </a:rPr>
              <a:t>1531</a:t>
            </a:r>
            <a:r>
              <a:rPr lang="zh-TW" altLang="en-US" sz="6600" b="1">
                <a:ea typeface="Microsoft JhengHei Light" panose="020b0304030504040204"/>
              </a:rPr>
              <a:t>年</a:t>
            </a:r>
            <a:endParaRPr lang="en-US" altLang="zh-TW" sz="6600" b="1">
              <a:ea typeface="Microsoft JhengHei Light" panose="020b0304030504040204"/>
            </a:endParaRPr>
          </a:p>
          <a:p>
            <a:r>
              <a:rPr lang="zh-TW" altLang="en-US" sz="6600" b="1">
                <a:ea typeface="Microsoft JhengHei Light" panose="020b0304030504040204"/>
              </a:rPr>
              <a:t>瓜達露貝聖母顯現</a:t>
            </a:r>
            <a:endParaRPr lang="en-US" altLang="zh-TW" sz="6600" b="1">
              <a:ea typeface="Microsoft JhengHei Light" panose="020b0304030504040204"/>
            </a:endParaRPr>
          </a:p>
          <a:p>
            <a:r>
              <a:rPr lang="zh-TW" altLang="en-US" sz="6000" b="1">
                <a:ea typeface="Microsoft JhengHei Light" panose="020b0304030504040204"/>
              </a:rPr>
              <a:t>（紀念日</a:t>
            </a:r>
            <a:r>
              <a:rPr lang="en-US" altLang="zh-TW" sz="6000" b="1">
                <a:ea typeface="Microsoft JhengHei Light" panose="020b0304030504040204"/>
              </a:rPr>
              <a:t>12</a:t>
            </a:r>
            <a:r>
              <a:rPr lang="zh-TW" altLang="en-US" sz="6000" b="1">
                <a:ea typeface="Microsoft JhengHei Light" panose="020b0304030504040204"/>
              </a:rPr>
              <a:t>月</a:t>
            </a:r>
            <a:r>
              <a:rPr lang="en-US" altLang="zh-TW" sz="6000" b="1">
                <a:ea typeface="Microsoft JhengHei Light" panose="020b0304030504040204"/>
              </a:rPr>
              <a:t>12</a:t>
            </a:r>
            <a:r>
              <a:rPr lang="zh-TW" altLang="en-US" sz="6000" b="1">
                <a:ea typeface="Microsoft JhengHei Light" panose="020b0304030504040204"/>
              </a:rPr>
              <a:t>日）</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1286508" y="1157843"/>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-2</a:t>
            </a:r>
          </a:p>
        </p:txBody>
      </p:sp>
    </p:spTree>
    <p:extLst>
      <p:ext uri="{BB962C8B-B14F-4D97-AF65-F5344CB8AC3E}">
        <p14:creationId xmlns:p14="http://schemas.microsoft.com/office/powerpoint/2010/main" val="3593360294"/>
      </p:ext>
    </p:extLst>
  </p:cSld>
  <p:clrMapOvr>
    <a:masterClrMapping/>
  </p:clrMapOvr>
  <p:transition/>
  <p:timing/>
</p:sld>
</file>

<file path=ppt/slides/slide5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耶穌所召喚的</a:t>
            </a:r>
            <a:r>
              <a:rPr lang="en-US" altLang="zh-TW" sz="3600" b="1">
                <a:latin typeface="新細明體"/>
                <a:ea typeface="新細明體"/>
              </a:rPr>
              <a:t>12</a:t>
            </a:r>
            <a:r>
              <a:rPr lang="zh-TW" altLang="en-US" sz="3600" b="1">
                <a:latin typeface="新細明體"/>
                <a:ea typeface="新細明體"/>
              </a:rPr>
              <a:t>位宗徒中，當然沒有一位是經師或法利塞人，都只是當時社會最平凡的人，大部分都是漁夫，沒念過書也不懂猶太經書或律法。</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5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耶穌看重的是他們有一顆奉獻的心，在聽到耶穌召喚時，都願意放下一切跟隨祂，這便是耶穌為我們訂立的「聖秩聖事」。</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5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耶穌也對他們說「是我揀選了你們，不是你們揀選了我，你們要去結常存的果實</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5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5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孩子們，從剛剛念的這段聖言，我們很清楚看到，耶穌為建立天主的國，召選了那願意全心奉獻的人跟隨祂，共同承擔起這項使命。</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5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蒙召選的人需要明白「不是自己揀選了耶穌，而是耶穌揀選了我們」，被選的宗徒不是比經師和法利塞人更有學識或財富而蒙召選，耶穌召選他們是在於他們願意全然奉獻。</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耶穌在加里肋亞海邊召喚伯多祿和安德肋時，他們都正在捕魚，聽到耶穌召喚，「立刻捨下魚網、跟隨了衪」。</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5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耶穌再往前行，看見載伯德的兒子雅各伯和若望，正同父親在修理魚網，他們聽到耶穌召喚，「也立刻捨下魚船和父親、跟隨了衪」。</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5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他們都只是極為平凡的人，沒什麼了不起的能力，卻有一顆全然奉獻的心，在聽到耶穌召喚時，便下定決心捨下一切，全心跟隨耶穌。</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5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耶穌知道唯有一顆全然奉獻的心，在宣講福音的道路上，才能甘心忍受各種的考驗與挑戰，正如耶穌所說的「天上的飛鳥有巢，人子卻沒有枕頭的地方</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願意全心跟隨耶穌，不只是要忍受居無定所、挨餓受凍的日子，還將面臨可怕的迫害，如同耶穌所經歷的「你要伸出手來，別人要給你束上腰，帶你往你不願去的地方</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5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若沒有一顆全然奉獻的心，要堅守到底是很困難的。</a:t>
            </a:r>
            <a:endParaRPr lang="zh-TW" altLang="en-US" sz="3600" b="1">
              <a:latin typeface="新細明體"/>
              <a:ea typeface="新細明體"/>
            </a:endParaRPr>
          </a:p>
        </p:txBody>
      </p:sp>
    </p:spTree>
    <p:extLst>
      <p:ext uri="{BB962C8B-B14F-4D97-AF65-F5344CB8AC3E}">
        <p14:creationId xmlns:p14="http://schemas.microsoft.com/office/powerpoint/2010/main" val="3882713896"/>
      </p:ext>
    </p:extLst>
  </p:cSld>
  <p:clrMapOvr>
    <a:masterClrMapping/>
  </p:clrMapOvr>
  <p:transition/>
  <p:timing/>
</p:sld>
</file>

<file path=ppt/slides/slide5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耶穌也提醒宗徒，蒙召選跟隨耶穌，不是為了給自己獲得獎賞，而是為天主的國結豐碩的果實。</a:t>
            </a:r>
            <a:endParaRPr lang="zh-TW" altLang="en-US" sz="3600" b="1">
              <a:latin typeface="新細明體"/>
              <a:ea typeface="新細明體"/>
            </a:endParaRPr>
          </a:p>
        </p:txBody>
      </p:sp>
    </p:spTree>
    <p:extLst>
      <p:ext uri="{BB962C8B-B14F-4D97-AF65-F5344CB8AC3E}">
        <p14:creationId xmlns:p14="http://schemas.microsoft.com/office/powerpoint/2010/main" val="1268697683"/>
      </p:ext>
    </p:extLst>
  </p:cSld>
  <p:clrMapOvr>
    <a:masterClrMapping/>
  </p:clrMapOvr>
  <p:transition/>
  <p:timing/>
</p:sld>
</file>

<file path=ppt/slides/slide5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耶穌所做的一切，從來都不是為了自己，只是為「承行派遣我來者的旨意，完成天父的工程」</a:t>
            </a:r>
            <a:endParaRPr lang="zh-TW" altLang="en-US" sz="3600" b="1">
              <a:latin typeface="新細明體"/>
              <a:ea typeface="新細明體"/>
            </a:endParaRPr>
          </a:p>
        </p:txBody>
      </p:sp>
    </p:spTree>
    <p:extLst>
      <p:ext uri="{BB962C8B-B14F-4D97-AF65-F5344CB8AC3E}">
        <p14:creationId xmlns:p14="http://schemas.microsoft.com/office/powerpoint/2010/main" val="3810630017"/>
      </p:ext>
    </p:extLst>
  </p:cSld>
  <p:clrMapOvr>
    <a:masterClrMapping/>
  </p:clrMapOvr>
  <p:transition/>
  <p:timing/>
</p:sld>
</file>

<file path=ppt/slides/slide5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耶穌已親自為所有蒙召選的人做了最好的示範，所結的果實完全不是為了榮耀個人，而是讓更多的人獲享父的愛與慈悲，在人世間早日建立天主的國。</a:t>
            </a:r>
            <a:endParaRPr lang="zh-TW" altLang="en-US" sz="3600" b="1">
              <a:latin typeface="新細明體"/>
              <a:ea typeface="新細明體"/>
            </a:endParaRPr>
          </a:p>
        </p:txBody>
      </p:sp>
    </p:spTree>
    <p:extLst>
      <p:ext uri="{BB962C8B-B14F-4D97-AF65-F5344CB8AC3E}">
        <p14:creationId xmlns:p14="http://schemas.microsoft.com/office/powerpoint/2010/main" val="3326207316"/>
      </p:ext>
    </p:extLst>
  </p:cSld>
  <p:clrMapOvr>
    <a:masterClrMapping/>
  </p:clrMapOvr>
  <p:transition/>
  <p:timing/>
</p:sld>
</file>

<file path=ppt/slides/slide5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9975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為什麼耶穌宣講福音時，看到受病痛折磨的人都感同身受給予醫治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耶穌為什麼會期望經師和法利塞人願意將心比心來關懷有需要的人？</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為什麼經師和法利塞人看到耶穌對受苦人所做的一切都無動於衷</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耶穌為什麼要召選一群心懷謙遜，願意全然奉獻自己的人跟隨祂？</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召選宗徒只看重一顆全然奉獻的心，這是實在又實際還是不切實際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為什麼耶穌召選宗徒時，看重的是一顆奉獻的心而不是學識或財富？</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為什麼耶穌訂立「聖秩聖事」時要說「是我揀選了你們，不是你們揀選了我」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為什麼耶穌召選了一群既沒學識也沒財富的漁夫跟隨祂？</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為什麼耶穌要對蒙召選的人說「天上的飛鳥有巢，人子卻沒有枕頭的地方」</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為什麼耶穌對召選的人說「你要伸出手來、別人給你束上腰、帶你去你不願去的地方」？</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慈愛的耶穌，謝謝祢賜給我們一位常祈禱的聖母媽媽，時時為我們祈禱，求祢幫助我們學習她的榜樣，常為有需要的人祈禱。這樣祈求是靠祢的名，阿們。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耶穌為什麼要提醒宗徒，蒙召選跟隨祂不是為了給自己獲得獎賞</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為什麼耶穌所做的一切都是為「承行父的旨意、完成祂的工程」？</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不是你們揀選了我，是我揀選了你們，並派你們去結常存的果實。</a:t>
            </a:r>
            <a:r>
              <a:rPr lang="en-US" altLang="zh-TW" sz="3600" b="1"/>
              <a:t>』</a:t>
            </a:r>
            <a:r>
              <a:rPr lang="zh-TW" altLang="en-US" sz="3600" b="1"/>
              <a:t>」（若</a:t>
            </a:r>
            <a:r>
              <a:rPr lang="en-US" altLang="zh-TW" sz="3600" b="1"/>
              <a:t>15,16</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5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阿仁的故事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16595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99695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孩子們，阿仁聽了老師的經驗，終於明白要做到全然奉獻，是需要經過學習的。</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他馬上採取行動，果然看到了成果，對自己更加有信心，越來越熱愛讀聖言。</a:t>
            </a:r>
            <a:endParaRPr lang="en-US" sz="3600" b="1"/>
          </a:p>
        </p:txBody>
      </p:sp>
    </p:spTree>
    <p:extLst>
      <p:ext uri="{BB962C8B-B14F-4D97-AF65-F5344CB8AC3E}">
        <p14:creationId xmlns:p14="http://schemas.microsoft.com/office/powerpoint/2010/main" val="1433216360"/>
      </p:ext>
    </p:extLst>
  </p:cSld>
  <p:clrMapOvr>
    <a:masterClrMapping/>
  </p:clrMapOvr>
  <p:transition/>
  <p:timing/>
</p:sld>
</file>

<file path=ppt/slides/slide5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生活中，我們可以做些什麼，來幫助自己像阿仁一樣，能以實際行動跟隨耶穌？</a:t>
            </a:r>
            <a:endParaRPr lang="en-US" sz="3600" b="1"/>
          </a:p>
        </p:txBody>
      </p:sp>
    </p:spTree>
    <p:extLst>
      <p:ext uri="{BB962C8B-B14F-4D97-AF65-F5344CB8AC3E}">
        <p14:creationId xmlns:p14="http://schemas.microsoft.com/office/powerpoint/2010/main" val="3666346770"/>
      </p:ext>
    </p:extLst>
  </p:cSld>
  <p:clrMapOvr>
    <a:masterClrMapping/>
  </p:clrMapOvr>
  <p:transition/>
  <p:timing/>
</p:sld>
</file>

<file path=ppt/slides/slide5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天父的孩子，耶穌訂立「聖秩聖事」時已清楚告訴我們，祂看重的是一顆全然奉獻的心，而不是學識、能力或財富。</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耶穌也鼓勵我們，無論是蒙召選或未蒙召選的，一切都是主的恩賜，「是祂揀選了我們，不是我們揀選了祂</a:t>
            </a:r>
            <a:r>
              <a:rPr lang="zh-TW" altLang="en-US" sz="3600" b="1" smtClean="0"/>
              <a:t>」。</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1,39</a:t>
            </a:r>
            <a:r>
              <a:rPr lang="zh-TW" altLang="en-US" sz="3600" b="1"/>
              <a:t>～</a:t>
            </a:r>
            <a:r>
              <a:rPr lang="en-US" altLang="zh-TW" sz="3600" b="1"/>
              <a:t>48</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不需互比高下或爭輸贏，重要的是在自己的生活中，像阿仁一樣，一點一滴的為建立天主的國努力結出甜美的果實。</a:t>
            </a:r>
            <a:endParaRPr lang="en-US" altLang="zh-TW" sz="3600" b="1"/>
          </a:p>
        </p:txBody>
      </p:sp>
    </p:spTree>
    <p:extLst>
      <p:ext uri="{BB962C8B-B14F-4D97-AF65-F5344CB8AC3E}">
        <p14:creationId xmlns:p14="http://schemas.microsoft.com/office/powerpoint/2010/main" val="2402606999"/>
      </p:ext>
    </p:extLst>
  </p:cSld>
  <p:clrMapOvr>
    <a:masterClrMapping/>
  </p:clrMapOvr>
  <p:transition/>
  <p:timing/>
</p:sld>
</file>

<file path=ppt/slides/slide5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親愛的主耶穌，謝謝祢召選了一群願意全然奉獻的宗徒，將福音遍傳各地，使我們有幸成為父的</a:t>
            </a:r>
            <a:r>
              <a:rPr lang="zh-TW" altLang="en-US" sz="3600" b="1" smtClean="0"/>
              <a:t>子女。</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求祢幫助我們打開心胸，可以像阿仁一樣，在生活中以實際行動來跟隨祢，也為福音作證。以上所求是因祢的名，阿們。</a:t>
            </a:r>
            <a:endParaRPr lang="zh-TW" altLang="en-US" sz="3600" b="1"/>
          </a:p>
        </p:txBody>
      </p:sp>
    </p:spTree>
    <p:extLst>
      <p:ext uri="{BB962C8B-B14F-4D97-AF65-F5344CB8AC3E}">
        <p14:creationId xmlns:p14="http://schemas.microsoft.com/office/powerpoint/2010/main" val="2108266071"/>
      </p:ext>
    </p:extLst>
  </p:cSld>
  <p:clrMapOvr>
    <a:masterClrMapping/>
  </p:clrMapOvr>
  <p:transition/>
  <p:timing/>
</p:sld>
</file>

<file path=ppt/slides/slide5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5703" y="2132856"/>
            <a:ext cx="866783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曠野隱修的始祖～</a:t>
            </a:r>
            <a:endParaRPr lang="en-US" altLang="zh-TW" sz="6000" b="1">
              <a:ea typeface="Microsoft JhengHei Light" panose="020b0304030504040204"/>
            </a:endParaRPr>
          </a:p>
          <a:p>
            <a:r>
              <a:rPr lang="zh-TW" altLang="en-US" sz="6000" b="1">
                <a:ea typeface="Microsoft JhengHei Light" panose="020b0304030504040204"/>
              </a:rPr>
              <a:t>聖安當</a:t>
            </a:r>
            <a:endParaRPr lang="en-US" altLang="zh-TW" sz="6000" b="1">
              <a:ea typeface="Microsoft JhengHei Light" panose="020b0304030504040204"/>
            </a:endParaRPr>
          </a:p>
          <a:p>
            <a:r>
              <a:rPr lang="zh-TW" altLang="en-US" sz="6000" b="1">
                <a:ea typeface="Microsoft JhengHei Light" panose="020b0304030504040204"/>
              </a:rPr>
              <a:t>（</a:t>
            </a:r>
            <a:r>
              <a:rPr lang="en-US" altLang="zh-TW" sz="6000" b="1">
                <a:ea typeface="Microsoft JhengHei Light" panose="020b0304030504040204"/>
              </a:rPr>
              <a:t>251-356</a:t>
            </a:r>
            <a:r>
              <a:rPr lang="zh-TW" altLang="en-US" sz="6000" b="1">
                <a:ea typeface="Microsoft JhengHei Light" panose="020b0304030504040204"/>
              </a:rPr>
              <a:t>）</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827584" y="130185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-13</a:t>
            </a:r>
          </a:p>
        </p:txBody>
      </p:sp>
    </p:spTree>
    <p:extLst>
      <p:ext uri="{BB962C8B-B14F-4D97-AF65-F5344CB8AC3E}">
        <p14:creationId xmlns:p14="http://schemas.microsoft.com/office/powerpoint/2010/main" val="3593360294"/>
      </p:ext>
    </p:extLst>
  </p:cSld>
  <p:clrMapOvr>
    <a:masterClrMapping/>
  </p:clrMapOvr>
  <p:transition/>
  <p:timing/>
</p:sld>
</file>

<file path=ppt/slides/slide5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主耶穌，謝謝祢常在生活中陪伴我們，賜給我們所需要的各種恩典，求祢帶領我們的腳步，藉由聆聽祢的聖言，越來越認識祢、愛祢，並以言行為祢作證。以上祈求因祢的名，阿們。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19,21</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孩子們，你們會自己讀聖經嗎？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家裡有聖經嗎？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5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你們喜歡讀聖言嗎？讀聖言時，會想到什麼嗎？</a:t>
            </a:r>
            <a:endParaRPr lang="en-US" sz="3600" b="1"/>
          </a:p>
        </p:txBody>
      </p:sp>
    </p:spTree>
    <p:extLst>
      <p:ext uri="{BB962C8B-B14F-4D97-AF65-F5344CB8AC3E}">
        <p14:creationId xmlns:p14="http://schemas.microsoft.com/office/powerpoint/2010/main" val="1109110856"/>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孩子們，你們在家裡最喜歡和誰聊天呢？</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有幫助自己更認識耶穌，或是更體會到耶穌愛我們嗎？</a:t>
            </a:r>
            <a:endParaRPr lang="en-US" sz="3600" b="1"/>
          </a:p>
        </p:txBody>
      </p:sp>
    </p:spTree>
    <p:extLst>
      <p:ext uri="{BB962C8B-B14F-4D97-AF65-F5344CB8AC3E}">
        <p14:creationId xmlns:p14="http://schemas.microsoft.com/office/powerpoint/2010/main" val="3264173951"/>
      </p:ext>
    </p:extLst>
  </p:cSld>
  <p:clrMapOvr>
    <a:masterClrMapping/>
  </p:clrMapOvr>
  <p:transition/>
  <p:timing/>
</p:sld>
</file>

<file path=ppt/slides/slide5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你們對耶穌有什麼看法呢？</a:t>
            </a:r>
            <a:endParaRPr lang="en-US" sz="3600" b="1"/>
          </a:p>
        </p:txBody>
      </p:sp>
    </p:spTree>
    <p:extLst>
      <p:ext uri="{BB962C8B-B14F-4D97-AF65-F5344CB8AC3E}">
        <p14:creationId xmlns:p14="http://schemas.microsoft.com/office/powerpoint/2010/main" val="3940223912"/>
      </p:ext>
    </p:extLst>
  </p:cSld>
  <p:clrMapOvr>
    <a:masterClrMapping/>
  </p:clrMapOvr>
  <p:transition/>
  <p:timing/>
</p:sld>
</file>

<file path=ppt/slides/slide5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會和若望一樣也認為耶穌很辛苦嗎？還是有其他的想法呢？</a:t>
            </a:r>
            <a:endParaRPr lang="en-US" altLang="zh-TW" sz="3600" b="1"/>
          </a:p>
        </p:txBody>
      </p:sp>
    </p:spTree>
    <p:extLst>
      <p:ext uri="{BB962C8B-B14F-4D97-AF65-F5344CB8AC3E}">
        <p14:creationId xmlns:p14="http://schemas.microsoft.com/office/powerpoint/2010/main" val="229563473"/>
      </p:ext>
    </p:extLst>
  </p:cSld>
  <p:clrMapOvr>
    <a:masterClrMapping/>
  </p:clrMapOvr>
  <p:transition/>
  <p:timing/>
</p:sld>
</file>

<file path=ppt/slides/slide5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小活動──我看耶穌</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初期教會時有位很有錢的年青人安當，對耶穌也很有看法。</a:t>
            </a:r>
            <a:endParaRPr lang="en-US" altLang="zh-TW" sz="3600" b="1"/>
          </a:p>
          <a:p>
            <a:endParaRPr lang="en-US" altLang="zh-TW" sz="3600" b="1"/>
          </a:p>
          <a:p>
            <a:r>
              <a:rPr lang="zh-TW" altLang="en-US" sz="3600" b="1"/>
              <a:t>今天我們要來看看安當為耶穌做了什麼。</a:t>
            </a:r>
          </a:p>
        </p:txBody>
      </p:sp>
    </p:spTree>
    <p:extLst>
      <p:ext uri="{BB962C8B-B14F-4D97-AF65-F5344CB8AC3E}">
        <p14:creationId xmlns:p14="http://schemas.microsoft.com/office/powerpoint/2010/main" val="3425409078"/>
      </p:ext>
    </p:extLst>
  </p:cSld>
  <p:clrMapOvr>
    <a:masterClrMapping/>
  </p:clrMapOvr>
  <p:transition/>
  <p:timing/>
</p:sld>
</file>

<file path=ppt/slides/slide5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初期教會第三世紀，在埃及的苛瑪城，有位年青人安當，</a:t>
            </a:r>
            <a:r>
              <a:rPr lang="en-US" altLang="zh-TW" sz="3600" b="1"/>
              <a:t>18</a:t>
            </a:r>
            <a:r>
              <a:rPr lang="zh-TW" altLang="en-US" sz="3600" b="1"/>
              <a:t>歲時父母雙雙過世，繼承了大筆財產。</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5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有一天，他在聖堂內聽到耶穌召喚富少年的故事，耶穌對少年說：「去變賣你所有的，施捨給窮人，來跟隨我。」</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安當被這句話觸動，這正是他一直在思索的問題，馬上做了決定，將自己絕大部分的土地與金錢送給窮人，留下一小部分給妹妹當生活費，自己則過著非常儉樸的生活。</a:t>
            </a:r>
            <a:endParaRPr lang="en-US" altLang="zh-TW"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安當雖然已變賣了家產，心裡還是想著可以為耶穌做些什麼，卻掛念著妹妹，覺得自己有責任照顧她。</a:t>
            </a:r>
          </a:p>
        </p:txBody>
      </p:sp>
    </p:spTree>
    <p:extLst>
      <p:ext uri="{BB962C8B-B14F-4D97-AF65-F5344CB8AC3E}">
        <p14:creationId xmlns:p14="http://schemas.microsoft.com/office/powerpoint/2010/main" val="2271235622"/>
      </p:ext>
    </p:extLst>
  </p:cSld>
  <p:clrMapOvr>
    <a:masterClrMapping/>
  </p:clrMapOvr>
  <p:transition/>
  <p:timing/>
</p:sld>
</file>

<file path=ppt/slides/slide5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一天，他又聽見耶穌的話：「你們不要為明天憂慮，因為明天有明天的憂慮。」</a:t>
            </a:r>
          </a:p>
        </p:txBody>
      </p:sp>
    </p:spTree>
    <p:extLst>
      <p:ext uri="{BB962C8B-B14F-4D97-AF65-F5344CB8AC3E}">
        <p14:creationId xmlns:p14="http://schemas.microsoft.com/office/powerpoint/2010/main" val="1093299947"/>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遇到困難或不知道怎麼辦時，都是找誰幫忙呢？</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5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安當終於明白，認清自己不需要再瞻前顧後，便將妹妹託付給教會的團體照顧，離開家鄉，到曠野中過著隱修的生活，與世隔絕，全心祈禱。</a:t>
            </a:r>
          </a:p>
        </p:txBody>
      </p:sp>
    </p:spTree>
    <p:extLst>
      <p:ext uri="{BB962C8B-B14F-4D97-AF65-F5344CB8AC3E}">
        <p14:creationId xmlns:p14="http://schemas.microsoft.com/office/powerpoint/2010/main" val="3887368740"/>
      </p:ext>
    </p:extLst>
  </p:cSld>
  <p:clrMapOvr>
    <a:masterClrMapping/>
  </p:clrMapOvr>
  <p:transition/>
  <p:timing/>
</p:sld>
</file>

<file path=ppt/slides/slide5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表面上看起來極為單純的隱修生活，事實上卻十分困難，安當早已可以接受生活上的貧乏，讓他意想不到的是來自魔鬼可怕的攻擊與誘惑。</a:t>
            </a:r>
          </a:p>
        </p:txBody>
      </p:sp>
    </p:spTree>
    <p:extLst>
      <p:ext uri="{BB962C8B-B14F-4D97-AF65-F5344CB8AC3E}">
        <p14:creationId xmlns:p14="http://schemas.microsoft.com/office/powerpoint/2010/main" val="883102621"/>
      </p:ext>
    </p:extLst>
  </p:cSld>
  <p:clrMapOvr>
    <a:masterClrMapping/>
  </p:clrMapOvr>
  <p:transition/>
  <p:timing/>
</p:sld>
</file>

<file path=ppt/slides/slide5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魔鬼以當時誘惑耶穌的方式誘惑他，不斷以美食和名利迷戀安當，引誘他放棄隱修生活，甚至讓他覺得不該拋棄妹妹於不顧，增加他內心的罪惡感。</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5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所幸，靠著全心祈禱，安當都一一克服了誘惑。</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5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35</a:t>
            </a:r>
            <a:r>
              <a:rPr lang="zh-TW" altLang="en-US" sz="3600" b="1">
                <a:latin typeface="新細明體"/>
                <a:ea typeface="新細明體"/>
              </a:rPr>
              <a:t>歲時，他渡過尼羅河，來到庇斯比爾山，這裡比之前的曠野更荒涼，安當在此苦修了</a:t>
            </a:r>
            <a:r>
              <a:rPr lang="en-US" altLang="zh-TW" sz="3600" b="1">
                <a:latin typeface="新細明體"/>
                <a:ea typeface="新細明體"/>
              </a:rPr>
              <a:t>20</a:t>
            </a:r>
            <a:r>
              <a:rPr lang="zh-TW" altLang="en-US" sz="3600" b="1">
                <a:latin typeface="新細明體"/>
                <a:ea typeface="新細明體"/>
              </a:rPr>
              <a:t>年，沒見過任何人。</a:t>
            </a:r>
          </a:p>
        </p:txBody>
      </p:sp>
    </p:spTree>
    <p:extLst>
      <p:ext uri="{BB962C8B-B14F-4D97-AF65-F5344CB8AC3E}">
        <p14:creationId xmlns:p14="http://schemas.microsoft.com/office/powerpoint/2010/main" val="3130957352"/>
      </p:ext>
    </p:extLst>
  </p:cSld>
  <p:clrMapOvr>
    <a:masterClrMapping/>
  </p:clrMapOvr>
  <p:transition/>
  <p:timing/>
</p:sld>
</file>

<file path=ppt/slides/slide5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在他下山時，已有很多人慕名而來，非常好奇安當如何在山上度過這麼長的日子，渴望得到他的指示。</a:t>
            </a:r>
          </a:p>
        </p:txBody>
      </p:sp>
    </p:spTree>
    <p:extLst>
      <p:ext uri="{BB962C8B-B14F-4D97-AF65-F5344CB8AC3E}">
        <p14:creationId xmlns:p14="http://schemas.microsoft.com/office/powerpoint/2010/main" val="1966929242"/>
      </p:ext>
    </p:extLst>
  </p:cSld>
  <p:clrMapOvr>
    <a:masterClrMapping/>
  </p:clrMapOvr>
  <p:transition/>
  <p:timing/>
</p:sld>
</file>

<file path=ppt/slides/slide5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有些人乾脆在庇斯比爾山附近的洞穴住了下來，也成了安當的學徒。</a:t>
            </a:r>
          </a:p>
        </p:txBody>
      </p:sp>
    </p:spTree>
    <p:extLst>
      <p:ext uri="{BB962C8B-B14F-4D97-AF65-F5344CB8AC3E}">
        <p14:creationId xmlns:p14="http://schemas.microsoft.com/office/powerpoint/2010/main" val="1334143897"/>
      </p:ext>
    </p:extLst>
  </p:cSld>
  <p:clrMapOvr>
    <a:masterClrMapping/>
  </p:clrMapOvr>
  <p:transition/>
  <p:timing/>
</p:sld>
</file>

<file path=ppt/slides/slide5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於是，這樣的隱修祈禱生活，逐漸形成隱修會的雛型，成為教會隱修院始祖，日後安當也受教會尊稱為「修道運動之父」。</a:t>
            </a:r>
          </a:p>
        </p:txBody>
      </p:sp>
    </p:spTree>
    <p:extLst>
      <p:ext uri="{BB962C8B-B14F-4D97-AF65-F5344CB8AC3E}">
        <p14:creationId xmlns:p14="http://schemas.microsoft.com/office/powerpoint/2010/main" val="819479534"/>
      </p:ext>
    </p:extLst>
  </p:cSld>
  <p:clrMapOvr>
    <a:masterClrMapping/>
  </p:clrMapOvr>
  <p:transition/>
  <p:timing/>
</p:sld>
</file>

<file path=ppt/slides/slide5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安當雖過著隱修生活，卻依然關心教會發展，當時教會正受到許多迫害，四處都發生教難，安當特別帶著隱修士前往法庭和刑場，鼓勵受迫害的信徒。</a:t>
            </a:r>
          </a:p>
        </p:txBody>
      </p:sp>
    </p:spTree>
    <p:extLst>
      <p:ext uri="{BB962C8B-B14F-4D97-AF65-F5344CB8AC3E}">
        <p14:creationId xmlns:p14="http://schemas.microsoft.com/office/powerpoint/2010/main" val="2221328847"/>
      </p:ext>
    </p:extLst>
  </p:cSld>
  <p:clrMapOvr>
    <a:masterClrMapping/>
  </p:clrMapOvr>
  <p:transition/>
  <p:timing/>
</p:sld>
</file>

<file path=ppt/slides/slide5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安當看到這麼多勇敢為主殉道的信徒，內心也十分渴望為主殉道，卻礙於沒人控告他是基督徒，始終不得殉道，只好再回去隱修。</a:t>
            </a:r>
          </a:p>
        </p:txBody>
      </p:sp>
    </p:spTree>
    <p:extLst>
      <p:ext uri="{BB962C8B-B14F-4D97-AF65-F5344CB8AC3E}">
        <p14:creationId xmlns:p14="http://schemas.microsoft.com/office/powerpoint/2010/main" val="1228294935"/>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當你們難過、傷心，或生病、不舒服時，都是誰安慰你們、照顧你們呢？</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5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沒想到，由各地慕名而來想求教於他的人實在太多，不但使他無法專心祈禱，他也擔心自己受到過度的尊崇而掉入虛榮的陷阱，只能躲到更曠野的山裡潛修。</a:t>
            </a:r>
          </a:p>
        </p:txBody>
      </p:sp>
    </p:spTree>
    <p:extLst>
      <p:ext uri="{BB962C8B-B14F-4D97-AF65-F5344CB8AC3E}">
        <p14:creationId xmlns:p14="http://schemas.microsoft.com/office/powerpoint/2010/main" val="3882713896"/>
      </p:ext>
    </p:extLst>
  </p:cSld>
  <p:clrMapOvr>
    <a:masterClrMapping/>
  </p:clrMapOvr>
  <p:transition/>
  <p:timing/>
</p:sld>
</file>

<file path=ppt/slides/slide5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安當雖已拒絕人群的擁戴，還是脫離不了魔鬼的糾纏，在</a:t>
            </a:r>
            <a:r>
              <a:rPr lang="en-US" altLang="zh-TW" sz="3600" b="1">
                <a:latin typeface="新細明體"/>
                <a:ea typeface="新細明體"/>
              </a:rPr>
              <a:t>90</a:t>
            </a:r>
            <a:r>
              <a:rPr lang="zh-TW" altLang="en-US" sz="3600" b="1">
                <a:latin typeface="新細明體"/>
                <a:ea typeface="新細明體"/>
              </a:rPr>
              <a:t>歲時，再次受到誘惑，魔鬼讓安當以為隱修生活是自己所獨創的，沒有任何人隱修的時間像他這麼久，意圖使他掉入驕傲的陷阱。</a:t>
            </a:r>
          </a:p>
        </p:txBody>
      </p:sp>
    </p:spTree>
    <p:extLst>
      <p:ext uri="{BB962C8B-B14F-4D97-AF65-F5344CB8AC3E}">
        <p14:creationId xmlns:p14="http://schemas.microsoft.com/office/powerpoint/2010/main" val="1268697683"/>
      </p:ext>
    </p:extLst>
  </p:cSld>
  <p:clrMapOvr>
    <a:masterClrMapping/>
  </p:clrMapOvr>
  <p:transition/>
  <p:timing/>
</p:sld>
</file>

<file path=ppt/slides/slide5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這時，天主給了安當一個指示，告訴他在不遠的曠野裡，有另一位比他更早過隱修生活的隱修士保祿，已經</a:t>
            </a:r>
            <a:r>
              <a:rPr lang="en-US" altLang="zh-TW" sz="3600" b="1">
                <a:latin typeface="新細明體"/>
                <a:ea typeface="新細明體"/>
              </a:rPr>
              <a:t>113</a:t>
            </a:r>
            <a:r>
              <a:rPr lang="zh-TW" altLang="en-US" sz="3600" b="1">
                <a:latin typeface="新細明體"/>
                <a:ea typeface="新細明體"/>
              </a:rPr>
              <a:t>歲了。</a:t>
            </a:r>
          </a:p>
        </p:txBody>
      </p:sp>
    </p:spTree>
    <p:extLst>
      <p:ext uri="{BB962C8B-B14F-4D97-AF65-F5344CB8AC3E}">
        <p14:creationId xmlns:p14="http://schemas.microsoft.com/office/powerpoint/2010/main" val="3810630017"/>
      </p:ext>
    </p:extLst>
  </p:cSld>
  <p:clrMapOvr>
    <a:masterClrMapping/>
  </p:clrMapOvr>
  <p:transition/>
  <p:timing/>
</p:sld>
</file>

<file path=ppt/slides/slide5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安當知道了，馬上前往探望這位前輩，兩人見了面，開心的感謝天主，保祿感到十分滿足，也特別請安當等他死了再離去，果然不久保祿便安詳離世。</a:t>
            </a:r>
          </a:p>
        </p:txBody>
      </p:sp>
    </p:spTree>
    <p:extLst>
      <p:ext uri="{BB962C8B-B14F-4D97-AF65-F5344CB8AC3E}">
        <p14:creationId xmlns:p14="http://schemas.microsoft.com/office/powerpoint/2010/main" val="3326207316"/>
      </p:ext>
    </p:extLst>
  </p:cSld>
  <p:clrMapOvr>
    <a:masterClrMapping/>
  </p:clrMapOvr>
  <p:transition/>
  <p:timing/>
</p:sld>
</file>

<file path=ppt/slides/slide5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這個經驗，讓安當特別注意到，當時已有人幾乎視他為聖人，為了不讓自己死後，有人將自己的遺體移去供奉，再三嚴厲的吩咐他的弟子，無論如何都不可讓任何人知道他的安葬地，安當去世時享年</a:t>
            </a:r>
            <a:r>
              <a:rPr lang="en-US" altLang="zh-TW" sz="3600" b="1">
                <a:latin typeface="新細明體"/>
                <a:ea typeface="新細明體"/>
              </a:rPr>
              <a:t>105</a:t>
            </a:r>
            <a:r>
              <a:rPr lang="zh-TW" altLang="en-US" sz="3600" b="1">
                <a:latin typeface="新細明體"/>
                <a:ea typeface="新細明體"/>
              </a:rPr>
              <a:t>歲。</a:t>
            </a:r>
          </a:p>
        </p:txBody>
      </p:sp>
    </p:spTree>
    <p:extLst>
      <p:ext uri="{BB962C8B-B14F-4D97-AF65-F5344CB8AC3E}">
        <p14:creationId xmlns:p14="http://schemas.microsoft.com/office/powerpoint/2010/main" val="724284790"/>
      </p:ext>
    </p:extLst>
  </p:cSld>
  <p:clrMapOvr>
    <a:masterClrMapping/>
  </p:clrMapOvr>
  <p:transition/>
  <p:timing/>
</p:sld>
</file>

<file path=ppt/slides/slide5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教會訂每年的</a:t>
            </a:r>
            <a:r>
              <a:rPr lang="en-US" altLang="zh-TW" sz="3600" b="1">
                <a:latin typeface="新細明體"/>
                <a:ea typeface="新細明體"/>
              </a:rPr>
              <a:t>1</a:t>
            </a:r>
            <a:r>
              <a:rPr lang="zh-TW" altLang="en-US" sz="3600" b="1">
                <a:latin typeface="新細明體"/>
                <a:ea typeface="新細明體"/>
              </a:rPr>
              <a:t>月</a:t>
            </a:r>
            <a:r>
              <a:rPr lang="en-US" altLang="zh-TW" sz="3600" b="1">
                <a:latin typeface="新細明體"/>
                <a:ea typeface="新細明體"/>
              </a:rPr>
              <a:t>17</a:t>
            </a:r>
            <a:r>
              <a:rPr lang="zh-TW" altLang="en-US" sz="3600" b="1">
                <a:latin typeface="新細明體"/>
                <a:ea typeface="新細明體"/>
              </a:rPr>
              <a:t>日為安當的紀念日，他的聖像，有兩項特別物品，一項是十字架，另一項是緊隨在後的豬，代表著他一輩子始終是靠著耶穌的十字架和魔鬼戰鬥。</a:t>
            </a:r>
          </a:p>
        </p:txBody>
      </p:sp>
    </p:spTree>
    <p:extLst>
      <p:ext uri="{BB962C8B-B14F-4D97-AF65-F5344CB8AC3E}">
        <p14:creationId xmlns:p14="http://schemas.microsoft.com/office/powerpoint/2010/main" val="2752980663"/>
      </p:ext>
    </p:extLst>
  </p:cSld>
  <p:clrMapOvr>
    <a:masterClrMapping/>
  </p:clrMapOvr>
  <p:transition/>
  <p:timing/>
</p:sld>
</file>

<file path=ppt/slides/slide5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為什麼聖安當聽到耶穌召喚富少年時所說的話，便變賣了所有的家產？</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聖安當為實踐耶穌的話而變賣家產，這樣做實在太衝動還是很有魄力？</a:t>
            </a:r>
          </a:p>
        </p:txBody>
      </p:sp>
    </p:spTree>
    <p:extLst>
      <p:ext uri="{BB962C8B-B14F-4D97-AF65-F5344CB8AC3E}">
        <p14:creationId xmlns:p14="http://schemas.microsoft.com/office/powerpoint/2010/main" val="2058834310"/>
      </p:ext>
    </p:extLst>
  </p:cSld>
  <p:clrMapOvr>
    <a:masterClrMapping/>
  </p:clrMapOvr>
  <p:transition/>
  <p:timing/>
</p:sld>
</file>

<file path=ppt/slides/slide5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為什麼聖安當要留一部分家產給妹妹？</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為什麼聖安當要將妹妹託付給教會團體照顧，自己離開家鄉到曠野過隱修生活？</a:t>
            </a:r>
          </a:p>
        </p:txBody>
      </p:sp>
    </p:spTree>
    <p:extLst>
      <p:ext uri="{BB962C8B-B14F-4D97-AF65-F5344CB8AC3E}">
        <p14:creationId xmlns:p14="http://schemas.microsoft.com/office/powerpoint/2010/main" val="3367094419"/>
      </p:ext>
    </p:extLst>
  </p:cSld>
  <p:clrMapOvr>
    <a:masterClrMapping/>
  </p:clrMapOvr>
  <p:transition/>
  <p:timing/>
</p:sld>
</file>

<file path=ppt/slides/slide5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聖安當留下妹妹獨自到曠野過隱修生活，這樣是不負責還是正確的安排？</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為什麼看起來單純的隱修生活，實際上卻充滿了挑戰？</a:t>
            </a:r>
          </a:p>
        </p:txBody>
      </p:sp>
    </p:spTree>
    <p:extLst>
      <p:ext uri="{BB962C8B-B14F-4D97-AF65-F5344CB8AC3E}">
        <p14:creationId xmlns:p14="http://schemas.microsoft.com/office/powerpoint/2010/main" val="2265820408"/>
      </p:ext>
    </p:extLst>
  </p:cSld>
  <p:clrMapOvr>
    <a:masterClrMapping/>
  </p:clrMapOvr>
  <p:transition/>
  <p:timing/>
</p:sld>
</file>

<file path=ppt/slides/slide5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為什麼聖安當在曠野過隱修生活，還有很多人慕名而來要找他？</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為什麼聖安當會受教會尊稱為「修道運動之父」？</a:t>
            </a:r>
          </a:p>
        </p:txBody>
      </p:sp>
    </p:spTree>
    <p:extLst>
      <p:ext uri="{BB962C8B-B14F-4D97-AF65-F5344CB8AC3E}">
        <p14:creationId xmlns:p14="http://schemas.microsoft.com/office/powerpoint/2010/main" val="4140033755"/>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如果爸媽都在忙，都沒空關心你們時，你們會很難過嗎？</a:t>
            </a:r>
            <a:endParaRPr lang="en-US" sz="3600" b="1"/>
          </a:p>
        </p:txBody>
      </p:sp>
    </p:spTree>
    <p:extLst>
      <p:ext uri="{BB962C8B-B14F-4D97-AF65-F5344CB8AC3E}">
        <p14:creationId xmlns:p14="http://schemas.microsoft.com/office/powerpoint/2010/main" val="3499389359"/>
      </p:ext>
    </p:extLst>
  </p:cSld>
  <p:clrMapOvr>
    <a:masterClrMapping/>
  </p:clrMapOvr>
  <p:transition/>
  <p:timing/>
</p:sld>
</file>

<file path=ppt/slides/slide5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為什麼聖安當渴望為主殉道，卻始終不得殉道？</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為什麼很多人慕名而來要請聖安當幫忙，他反而要躲到更深的曠野？</a:t>
            </a:r>
          </a:p>
        </p:txBody>
      </p:sp>
    </p:spTree>
    <p:extLst>
      <p:ext uri="{BB962C8B-B14F-4D97-AF65-F5344CB8AC3E}">
        <p14:creationId xmlns:p14="http://schemas.microsoft.com/office/powerpoint/2010/main" val="1678982790"/>
      </p:ext>
    </p:extLst>
  </p:cSld>
  <p:clrMapOvr>
    <a:masterClrMapping/>
  </p:clrMapOvr>
  <p:transition/>
  <p:timing/>
</p:sld>
</file>

<file path=ppt/slides/slide5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為什麼聖安當要嚴厲吩咐弟子，不可讓任何人知道他的安葬地？</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聖安當聖像中的兩項物品十字架和豬，有什麼特別涵義嗎？</a:t>
            </a:r>
          </a:p>
        </p:txBody>
      </p:sp>
    </p:spTree>
    <p:extLst>
      <p:ext uri="{BB962C8B-B14F-4D97-AF65-F5344CB8AC3E}">
        <p14:creationId xmlns:p14="http://schemas.microsoft.com/office/powerpoint/2010/main" val="1787880651"/>
      </p:ext>
    </p:extLst>
  </p:cSld>
  <p:clrMapOvr>
    <a:masterClrMapping/>
  </p:clrMapOvr>
  <p:transition/>
  <p:timing/>
</p:sld>
</file>

<file path=ppt/slides/slide5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下</a:t>
            </a:r>
            <a:r>
              <a:rPr lang="en-US" altLang="zh-TW" sz="3600" b="1">
                <a:latin typeface="+mj-ea"/>
                <a:ea typeface="+mj-ea"/>
              </a:rPr>
              <a:t>-13</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「耶穌對富少年說：</a:t>
            </a:r>
            <a:r>
              <a:rPr lang="en-US" altLang="zh-TW" sz="3600" b="1"/>
              <a:t>『</a:t>
            </a:r>
            <a:r>
              <a:rPr lang="zh-TW" altLang="en-US" sz="3600" b="1"/>
              <a:t>去變賣你所有的，施捨給窮人，來跟隨我。</a:t>
            </a:r>
            <a:r>
              <a:rPr lang="en-US" altLang="zh-TW" sz="3600" b="1"/>
              <a:t>』</a:t>
            </a:r>
            <a:r>
              <a:rPr lang="zh-TW" altLang="en-US" sz="3600" b="1"/>
              <a:t>」（瑪</a:t>
            </a:r>
            <a:r>
              <a:rPr lang="en-US" altLang="zh-TW" sz="3600" b="1"/>
              <a:t>19,21</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5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若望的故事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孩子們，我們不一定要像聖安當一樣，到曠野過著隱修生活才能愛耶穌，只要像約翰一樣，專心的將四部福音讀完，再一點一滴的在生活中實踐，也一樣是愛耶穌。</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5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在生活中，我們可以做些什麼來幫助自己像若望一樣，有恆心的以行動愛耶穌？</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5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下</a:t>
            </a:r>
            <a:r>
              <a:rPr lang="en-US" altLang="zh-TW" sz="3600" b="1">
                <a:latin typeface="+mj-ea"/>
              </a:rPr>
              <a:t>-13</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天父的孩子，聖安當受到耶穌聖言的感召，為了在生活中真實的活出聖言，他不惜變賣所有的家產，還選擇到曠野過隱修生活，全心的祈禱。</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雖然遭遇魔鬼種種的誘惑，所幸靠著耶穌十字架的幫助一一克服難關，不但為教會開啟了修道生活的先例，更引領日後教會裡無數信徒，效法他的作為全心跟隨耶穌。</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有注意到聖堂還有一些聖像嗎？知道這些聖像是誰嗎？</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這時，還可以找誰呢？有找過聖母媽媽幫忙嗎？知道怎麼找她幫忙嗎？</a:t>
            </a:r>
            <a:endParaRPr lang="en-US" sz="3600" b="1"/>
          </a:p>
        </p:txBody>
      </p:sp>
    </p:spTree>
    <p:extLst>
      <p:ext uri="{BB962C8B-B14F-4D97-AF65-F5344CB8AC3E}">
        <p14:creationId xmlns:p14="http://schemas.microsoft.com/office/powerpoint/2010/main" val="3186065821"/>
      </p:ext>
    </p:extLst>
  </p:cSld>
  <p:clrMapOvr>
    <a:masterClrMapping/>
  </p:clrMapOvr>
  <p:transition/>
  <p:timing/>
</p:sld>
</file>

<file path=ppt/slides/slide6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204864"/>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親愛的主耶穌，祢是我們的天主，祢曾經引領聖安當隱修院長，在矌野裡，以出類拔萃的生活方式事奉祢。我們祈求祢，因他的轉禱，恩賜我們能以恆心愛祢在萬有之上。因我們的主耶穌基督之名，阿們。</a:t>
            </a:r>
          </a:p>
        </p:txBody>
      </p:sp>
    </p:spTree>
    <p:extLst>
      <p:ext uri="{BB962C8B-B14F-4D97-AF65-F5344CB8AC3E}">
        <p14:creationId xmlns:p14="http://schemas.microsoft.com/office/powerpoint/2010/main" val="3667603260"/>
      </p:ext>
    </p:extLst>
  </p:cSld>
  <p:clrMapOvr>
    <a:masterClrMapping/>
  </p:clrMapOvr>
  <p:transition/>
  <p:timing/>
</p:sld>
</file>

<file path=ppt/slides/slide6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11727" y="2459797"/>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生態主保</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亞</a:t>
            </a:r>
            <a:r>
              <a:rPr lang="zh-TW" altLang="en-US" sz="6600" b="1">
                <a:ea typeface="Microsoft JhengHei Light" panose="020b0304030504040204"/>
              </a:rPr>
              <a:t>西西的聖方</a:t>
            </a:r>
            <a:r>
              <a:rPr lang="zh-TW" altLang="en-US" sz="6600" b="1" smtClean="0">
                <a:ea typeface="Microsoft JhengHei Light" panose="020b0304030504040204"/>
              </a:rPr>
              <a:t>濟</a:t>
            </a:r>
            <a:endParaRPr lang="en-US" altLang="zh-TW" sz="6600" b="1" smtClean="0">
              <a:ea typeface="Microsoft JhengHei Light" panose="020b0304030504040204"/>
            </a:endParaRPr>
          </a:p>
          <a:p>
            <a:r>
              <a:rPr lang="en-US" altLang="zh-TW" sz="6600" b="1" smtClean="0">
                <a:ea typeface="Microsoft JhengHei Light" panose="020b0304030504040204"/>
              </a:rPr>
              <a:t>(</a:t>
            </a:r>
            <a:r>
              <a:rPr lang="en-US" altLang="zh-TW" sz="6600" b="1">
                <a:ea typeface="Microsoft JhengHei Light" panose="020b0304030504040204"/>
              </a:rPr>
              <a:t>1182-1226)</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43608" y="162880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-14</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主耶穌，謝謝祢在每天的生活中愛我們，引領我們一天比一天的認識祢，求祢幫助我們，打開心靈聽到祢的召喚，緊緊的跟隨祢。以上所求是靠祢的名，阿們。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5,3</a:t>
            </a:r>
            <a:r>
              <a:rPr lang="zh-TW" altLang="en-US" sz="3600" b="1"/>
              <a:t>～</a:t>
            </a:r>
            <a:r>
              <a:rPr lang="en-US" altLang="zh-TW" sz="3600" b="1"/>
              <a:t>10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孩子們，你們看過在動物中長大的孩子「泰山」的動畫電影嗎？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人可以</a:t>
            </a:r>
            <a:r>
              <a:rPr lang="zh-TW" altLang="en-US" sz="3600" b="1"/>
              <a:t>和森林中的動物和平</a:t>
            </a:r>
            <a:r>
              <a:rPr lang="zh-TW" altLang="en-US" sz="3600" b="1" smtClean="0"/>
              <a:t>相處嗎？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6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你們認為真的有人可以和動物溝通嗎？</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6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你們有看過或聽過，人和動物溝通的經驗嗎？</a:t>
            </a:r>
            <a:endParaRPr lang="en-US" sz="3600" b="1"/>
          </a:p>
        </p:txBody>
      </p:sp>
    </p:spTree>
    <p:extLst>
      <p:ext uri="{BB962C8B-B14F-4D97-AF65-F5344CB8AC3E}">
        <p14:creationId xmlns:p14="http://schemas.microsoft.com/office/powerpoint/2010/main" val="3298220835"/>
      </p:ext>
    </p:extLst>
  </p:cSld>
  <p:clrMapOvr>
    <a:masterClrMapping/>
  </p:clrMapOvr>
  <p:transition/>
  <p:timing/>
</p:sld>
</file>

<file path=ppt/slides/slide6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589057" y="3105834"/>
            <a:ext cx="79658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你們聽</a:t>
            </a:r>
            <a:r>
              <a:rPr lang="zh-TW" altLang="en-US" sz="3600" b="1"/>
              <a:t>過「動物溝通師」這個行業嗎？</a:t>
            </a:r>
            <a:endParaRPr lang="en-US" sz="3600" b="1"/>
          </a:p>
        </p:txBody>
      </p:sp>
    </p:spTree>
    <p:extLst>
      <p:ext uri="{BB962C8B-B14F-4D97-AF65-F5344CB8AC3E}">
        <p14:creationId xmlns:p14="http://schemas.microsoft.com/office/powerpoint/2010/main" val="2044904443"/>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你們知道聖母媽媽共顯現過幾次嗎？</a:t>
            </a:r>
            <a:endParaRPr lang="en-US" sz="3600" b="1"/>
          </a:p>
        </p:txBody>
      </p:sp>
    </p:spTree>
    <p:extLst>
      <p:ext uri="{BB962C8B-B14F-4D97-AF65-F5344CB8AC3E}">
        <p14:creationId xmlns:p14="http://schemas.microsoft.com/office/powerpoint/2010/main" val="3198075647"/>
      </p:ext>
    </p:extLst>
  </p:cSld>
  <p:clrMapOvr>
    <a:masterClrMapping/>
  </p:clrMapOvr>
  <p:transition/>
  <p:timing/>
</p:sld>
</file>

<file path=ppt/slides/slide6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30006" y="3013501"/>
            <a:ext cx="8883987"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600" b="1"/>
              <a:t>小故事──方濟與大野狼和平共處</a:t>
            </a:r>
            <a:endParaRPr lang="zh-TW" altLang="zh-TW" sz="4600"/>
          </a:p>
        </p:txBody>
      </p:sp>
    </p:spTree>
    <p:extLst>
      <p:ext uri="{BB962C8B-B14F-4D97-AF65-F5344CB8AC3E}">
        <p14:creationId xmlns:p14="http://schemas.microsoft.com/office/powerpoint/2010/main" val="555873987"/>
      </p:ext>
    </p:extLst>
  </p:cSld>
  <p:clrMapOvr>
    <a:masterClrMapping/>
  </p:clrMapOvr>
  <p:transition/>
  <p:timing/>
</p:sld>
</file>

<file path=ppt/slides/slide6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方濟除了和野狼做朋友，還可以和老鷹、小鳥做朋友，他都稱牠們為兄弟和</a:t>
            </a:r>
            <a:r>
              <a:rPr lang="zh-TW" altLang="en-US" sz="3600" b="1" smtClean="0"/>
              <a:t>姐妹。</a:t>
            </a:r>
            <a:endParaRPr lang="en-US" altLang="zh-TW" sz="3600" b="1" smtClean="0"/>
          </a:p>
          <a:p>
            <a:endParaRPr lang="en-US" altLang="zh-TW" sz="3600" b="1"/>
          </a:p>
          <a:p>
            <a:r>
              <a:rPr lang="zh-TW" altLang="en-US" sz="3600" b="1" smtClean="0"/>
              <a:t>今天</a:t>
            </a:r>
            <a:r>
              <a:rPr lang="zh-TW" altLang="en-US" sz="3600" b="1"/>
              <a:t>我們要來認識這位和萬物做朋友的聖人。</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12</a:t>
            </a:r>
            <a:r>
              <a:rPr lang="zh-TW" altLang="en-US" sz="3600" b="1"/>
              <a:t>世紀末時，在義大利亞西西城，一位賣布</a:t>
            </a:r>
            <a:r>
              <a:rPr lang="zh-TW" altLang="en-US" sz="3600" b="1" smtClean="0"/>
              <a:t>商人家</a:t>
            </a:r>
            <a:r>
              <a:rPr lang="zh-TW" altLang="en-US" sz="3600" b="1"/>
              <a:t>中有對兄弟，哥哥方</a:t>
            </a:r>
            <a:r>
              <a:rPr lang="zh-TW" altLang="en-US" sz="3600" b="1" smtClean="0"/>
              <a:t>濟因</a:t>
            </a:r>
            <a:r>
              <a:rPr lang="zh-TW" altLang="en-US" sz="3600" b="1"/>
              <a:t>父親有錢從小無憂無慮，充滿對騎士的夢想，一心嚮往從軍，長大後曾參加多場戰役，不料卻因病返家，從此生命大翻轉。</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方濟從戰爭的殘酷與無情中，體會到生命是如此珍貴，為何要互相傷害，他開始關注自己周圍有這麼多需要關懷的</a:t>
            </a:r>
            <a:r>
              <a:rPr lang="zh-TW" altLang="en-US" sz="3600" b="1" smtClean="0"/>
              <a:t>人。</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有次遇見他過去最害怕、厭惡的痲瘋病人時，竟自然的上前擁抱、親吻他們，對待他們如家人一般。</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由於戰爭關係，當時有些聖堂受到破壞，教會卻無心整修，任其荒廢，對窮苦人的需要也視而不見。</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方濟來到其中一座「達勉堂」時，受到耶穌感召，回到家中，將所有值錢的布料統統變賣了，捐給窮苦的人。</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父親看了非常生氣，逼著他到主教面前悔改，沒想到，方濟卻當著眾人的面，脫下身上衣物，交還給父親：「可敬的父親，我將你給我的交還給你，以後天父就是我所有的財富，我將全心依靠祂。」</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方濟離家後雖一無所有，卻怡然自得，他知道從此將可以按照耶穌說的話做「神貧的人是有福的</a:t>
            </a:r>
            <a:r>
              <a:rPr lang="zh-TW" altLang="en-US" sz="3600" b="1" smtClean="0">
                <a:latin typeface="新細明體"/>
                <a:ea typeface="新細明體"/>
              </a:rPr>
              <a:t>」，</a:t>
            </a:r>
            <a:r>
              <a:rPr lang="zh-TW" altLang="en-US" sz="3600" b="1">
                <a:latin typeface="新細明體"/>
                <a:ea typeface="新細明體"/>
              </a:rPr>
              <a:t>他和所有窮苦的人一樣，都是一無所有。</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有次，方濟遇到一位乞丐，當時他只穿著一件短小的外套，看見那乞丐正凍著，立即脫下外套給</a:t>
            </a:r>
            <a:r>
              <a:rPr lang="zh-TW" altLang="en-US" sz="3600" b="1" smtClean="0">
                <a:latin typeface="新細明體"/>
                <a:ea typeface="新細明體"/>
              </a:rPr>
              <a:t>他，方</a:t>
            </a:r>
            <a:r>
              <a:rPr lang="zh-TW" altLang="en-US" sz="3600" b="1">
                <a:latin typeface="新細明體"/>
                <a:ea typeface="新細明體"/>
              </a:rPr>
              <a:t>濟自己雖窮困，卻依然在乞丐身上看到耶穌，並照耶穌的話將自己有的分享給他。</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聽爸媽或神父說過「聖母顯現」的故事嗎？</a:t>
            </a:r>
            <a:endParaRPr lang="en-US" sz="3600" b="1"/>
          </a:p>
        </p:txBody>
      </p:sp>
    </p:spTree>
    <p:extLst>
      <p:ext uri="{BB962C8B-B14F-4D97-AF65-F5344CB8AC3E}">
        <p14:creationId xmlns:p14="http://schemas.microsoft.com/office/powerpoint/2010/main" val="530404167"/>
      </p:ext>
    </p:extLst>
  </p:cSld>
  <p:clrMapOvr>
    <a:masterClrMapping/>
  </p:clrMapOvr>
  <p:transition/>
  <p:timing/>
</p:sld>
</file>

<file path=ppt/slides/slide6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6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言中，方</a:t>
            </a:r>
            <a:r>
              <a:rPr lang="zh-TW" altLang="en-US" sz="3600" b="1">
                <a:latin typeface="新細明體"/>
                <a:ea typeface="新細明體"/>
              </a:rPr>
              <a:t>濟已完全按照耶穌所說的做，他像耶穌一樣，過著「飛鳥有巢，人子卻沒有枕頭的地方</a:t>
            </a:r>
            <a:r>
              <a:rPr lang="zh-TW" altLang="en-US" sz="3600" b="1" smtClean="0">
                <a:latin typeface="新細明體"/>
                <a:ea typeface="新細明體"/>
              </a:rPr>
              <a:t>」，</a:t>
            </a:r>
            <a:r>
              <a:rPr lang="zh-TW" altLang="en-US" sz="3600" b="1">
                <a:latin typeface="新細明體"/>
                <a:ea typeface="新細明體"/>
              </a:rPr>
              <a:t>表面上雖一無所有，內心卻十分滿足。</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6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許多人看到方濟外表是乞丐，內心卻充滿喜樂，都非常嚮往，紛紛前來跟隨他，當地主教卻刻意阻撓，方濟只好前往羅馬，求見教宗伊諾森三世。</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6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教宗明瞭方濟所做的一切，知道這是一股清新的力量，特允許方濟創立貧窮修會──小兄弟</a:t>
            </a:r>
            <a:r>
              <a:rPr lang="zh-TW" altLang="en-US" sz="3600" b="1" smtClean="0">
                <a:latin typeface="新細明體"/>
                <a:ea typeface="新細明體"/>
              </a:rPr>
              <a:t>會，之後</a:t>
            </a:r>
            <a:r>
              <a:rPr lang="zh-TW" altLang="en-US" sz="3600" b="1">
                <a:latin typeface="新細明體"/>
                <a:ea typeface="新細明體"/>
              </a:rPr>
              <a:t>，以此精神又再創立了佳蘭隱修女會和在俗方濟第三會。</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6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方濟對生命的熱愛與疼惜，不只是對窮苦的人，由於親身經歷過戰爭的可怕，方濟也希望世人可以放下仇恨，和平共存，不只是人與人之間，也包括人與天地萬物之間。</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6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方濟深深體會到耶穌已為我們受了許多苦難，絕對不希望世人再為了仇恨彼此傷害，也不願看到大地萬物因戰爭而受到牽連。</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6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倘若我們可以做到不再仇恨、對萬物友好、與天地和平共存，將是對耶穌的愛最好的回報</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6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方濟對生命的渴望與熱愛，在他的</a:t>
            </a:r>
            <a:r>
              <a:rPr lang="en-US" altLang="zh-TW" sz="3600" b="1">
                <a:latin typeface="新細明體"/>
                <a:ea typeface="新細明體"/>
              </a:rPr>
              <a:t>〈</a:t>
            </a:r>
            <a:r>
              <a:rPr lang="zh-TW" altLang="en-US" sz="3600" b="1">
                <a:latin typeface="新細明體"/>
                <a:ea typeface="新細明體"/>
              </a:rPr>
              <a:t>造物讚</a:t>
            </a:r>
            <a:r>
              <a:rPr lang="en-US" altLang="zh-TW" sz="3600" b="1">
                <a:latin typeface="新細明體"/>
                <a:ea typeface="新細明體"/>
              </a:rPr>
              <a:t>〉</a:t>
            </a:r>
            <a:r>
              <a:rPr lang="zh-TW" altLang="en-US" sz="3600" b="1">
                <a:latin typeface="新細明體"/>
                <a:ea typeface="新細明體"/>
              </a:rPr>
              <a:t>中完全表露無遺。</a:t>
            </a:r>
            <a:endParaRPr lang="zh-TW" altLang="en-US" sz="3600" b="1">
              <a:latin typeface="新細明體"/>
              <a:ea typeface="新細明體"/>
            </a:endParaRPr>
          </a:p>
        </p:txBody>
      </p:sp>
    </p:spTree>
    <p:extLst>
      <p:ext uri="{BB962C8B-B14F-4D97-AF65-F5344CB8AC3E}">
        <p14:creationId xmlns:p14="http://schemas.microsoft.com/office/powerpoint/2010/main" val="2173187474"/>
      </p:ext>
    </p:extLst>
  </p:cSld>
  <p:clrMapOvr>
    <a:masterClrMapping/>
  </p:clrMapOvr>
  <p:transition/>
  <p:timing/>
</p:sld>
</file>

<file path=ppt/slides/slide6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13501"/>
            <a:ext cx="76328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800" b="1">
                <a:latin typeface="新細明體"/>
                <a:ea typeface="新細明體"/>
              </a:rPr>
              <a:t>〈</a:t>
            </a:r>
            <a:r>
              <a:rPr lang="zh-TW" altLang="en-US" sz="4800" b="1">
                <a:latin typeface="新細明體"/>
                <a:ea typeface="新細明體"/>
              </a:rPr>
              <a:t>造物讚</a:t>
            </a:r>
            <a:r>
              <a:rPr lang="en-US" altLang="zh-TW" sz="4800" b="1">
                <a:latin typeface="新細明體"/>
                <a:ea typeface="新細明體"/>
              </a:rPr>
              <a:t>〉</a:t>
            </a:r>
            <a:endParaRPr lang="zh-TW" altLang="en-US" sz="4800" b="1">
              <a:latin typeface="新細明體"/>
              <a:ea typeface="新細明體"/>
            </a:endParaRPr>
          </a:p>
        </p:txBody>
      </p:sp>
    </p:spTree>
    <p:extLst>
      <p:ext uri="{BB962C8B-B14F-4D97-AF65-F5344CB8AC3E}">
        <p14:creationId xmlns:p14="http://schemas.microsoft.com/office/powerpoint/2010/main" val="4165455578"/>
      </p:ext>
    </p:extLst>
  </p:cSld>
  <p:clrMapOvr>
    <a:masterClrMapping/>
  </p:clrMapOvr>
  <p:transition/>
  <p:timing/>
</p:sld>
</file>

<file path=ppt/slides/slide6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在方濟的內心，萬物都是人類的兄弟姐妹，都是一家人，都需要受到愛護，教會為此特別稱他為生態環保聖人。</a:t>
            </a:r>
            <a:endParaRPr lang="zh-TW" altLang="en-US" sz="3600" b="1">
              <a:latin typeface="新細明體"/>
              <a:ea typeface="新細明體"/>
            </a:endParaRPr>
          </a:p>
        </p:txBody>
      </p:sp>
    </p:spTree>
    <p:extLst>
      <p:ext uri="{BB962C8B-B14F-4D97-AF65-F5344CB8AC3E}">
        <p14:creationId xmlns:p14="http://schemas.microsoft.com/office/powerpoint/2010/main" val="1884712461"/>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你們去過這些朝聖地嗎？</a:t>
            </a:r>
            <a:endParaRPr lang="en-US" sz="3600" b="1"/>
          </a:p>
        </p:txBody>
      </p:sp>
    </p:spTree>
    <p:extLst>
      <p:ext uri="{BB962C8B-B14F-4D97-AF65-F5344CB8AC3E}">
        <p14:creationId xmlns:p14="http://schemas.microsoft.com/office/powerpoint/2010/main" val="2643719226"/>
      </p:ext>
    </p:extLst>
  </p:cSld>
  <p:clrMapOvr>
    <a:masterClrMapping/>
  </p:clrMapOvr>
  <p:transition/>
  <p:timing/>
</p:sld>
</file>

<file path=ppt/slides/slide6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聖方濟去世時非常年輕，只有</a:t>
            </a:r>
            <a:r>
              <a:rPr lang="en-US" altLang="zh-TW" sz="3600" b="1">
                <a:latin typeface="新細明體"/>
                <a:ea typeface="新細明體"/>
              </a:rPr>
              <a:t>44</a:t>
            </a:r>
            <a:r>
              <a:rPr lang="zh-TW" altLang="en-US" sz="3600" b="1">
                <a:latin typeface="新細明體"/>
                <a:ea typeface="新細明體"/>
              </a:rPr>
              <a:t>歲，兩年後，教宗額我略九世便宣布他為聖人。</a:t>
            </a:r>
            <a:endParaRPr lang="zh-TW" altLang="en-US" sz="3600" b="1">
              <a:latin typeface="新細明體"/>
              <a:ea typeface="新細明體"/>
            </a:endParaRPr>
          </a:p>
        </p:txBody>
      </p:sp>
    </p:spTree>
    <p:extLst>
      <p:ext uri="{BB962C8B-B14F-4D97-AF65-F5344CB8AC3E}">
        <p14:creationId xmlns:p14="http://schemas.microsoft.com/office/powerpoint/2010/main" val="320956111"/>
      </p:ext>
    </p:extLst>
  </p:cSld>
  <p:clrMapOvr>
    <a:masterClrMapping/>
  </p:clrMapOvr>
  <p:transition/>
  <p:timing/>
</p:sld>
</file>

<file path=ppt/slides/slide6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02774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方濟從小嚮往從軍，長大後也參加戰役，是什麼原因使他生命大翻轉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方濟生病返家休養時，為什麼看到以前最厭惡的痲瘋病人，竟然可以上前擁抱親吻他們？</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方濟在「達勉堂」受到耶穌感召後，他做了什麼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為什麼方濟的父親看到他變賣家產救助窮人非常生氣，逼著他要到主教面前悔改？</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方濟父親逼他到主教面前悔改時，他做了什麼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方</a:t>
            </a:r>
            <a:r>
              <a:rPr lang="zh-TW" altLang="en-US" sz="3600" b="1">
                <a:latin typeface="新細明體"/>
                <a:ea typeface="新細明體"/>
              </a:rPr>
              <a:t>濟將父親給他的</a:t>
            </a:r>
            <a:r>
              <a:rPr lang="zh-TW" altLang="en-US" sz="3600" b="1" smtClean="0">
                <a:latin typeface="新細明體"/>
                <a:ea typeface="新細明體"/>
              </a:rPr>
              <a:t>全身衣物交還</a:t>
            </a:r>
            <a:r>
              <a:rPr lang="zh-TW" altLang="en-US" sz="3600" b="1">
                <a:latin typeface="新細明體"/>
                <a:ea typeface="新細明體"/>
              </a:rPr>
              <a:t>給父親</a:t>
            </a:r>
            <a:r>
              <a:rPr lang="zh-TW" altLang="en-US" sz="3600" b="1" smtClean="0">
                <a:latin typeface="新細明體"/>
                <a:ea typeface="新細明體"/>
              </a:rPr>
              <a:t>，是</a:t>
            </a:r>
            <a:r>
              <a:rPr lang="zh-TW" altLang="en-US" sz="3600" b="1">
                <a:latin typeface="新細明體"/>
                <a:ea typeface="新細明體"/>
              </a:rPr>
              <a:t>太衝動了還是很正確？</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為什麼方濟離家後</a:t>
            </a:r>
            <a:r>
              <a:rPr lang="zh-TW" altLang="en-US" sz="3600" b="1" smtClean="0">
                <a:latin typeface="新細明體"/>
                <a:ea typeface="新細明體"/>
              </a:rPr>
              <a:t>一無所有</a:t>
            </a:r>
            <a:r>
              <a:rPr lang="zh-TW" altLang="en-US" sz="3600" b="1">
                <a:latin typeface="新細明體"/>
                <a:ea typeface="新細明體"/>
              </a:rPr>
              <a:t>，心中卻怡然自得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為什麼方濟已很窮困，卻依然可以在乞丐身上看到耶穌，將自己有的分享給乞丐？</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為什麼許多人看到方濟身為乞丐而內心充滿喜樂，都十分嚮往想要跟隨他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為什麼方濟希望世人可以放下仇恨，與天地萬物和平共存？</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為什麼方濟在</a:t>
            </a:r>
            <a:r>
              <a:rPr lang="en-US" altLang="zh-TW" sz="3600" b="1">
                <a:latin typeface="新細明體"/>
                <a:ea typeface="新細明體"/>
              </a:rPr>
              <a:t>〈</a:t>
            </a:r>
            <a:r>
              <a:rPr lang="zh-TW" altLang="en-US" sz="3600" b="1">
                <a:latin typeface="新細明體"/>
                <a:ea typeface="新細明體"/>
              </a:rPr>
              <a:t>造物讚</a:t>
            </a:r>
            <a:r>
              <a:rPr lang="en-US" altLang="zh-TW" sz="3600" b="1">
                <a:latin typeface="新細明體"/>
                <a:ea typeface="新細明體"/>
              </a:rPr>
              <a:t>》</a:t>
            </a:r>
            <a:r>
              <a:rPr lang="zh-TW" altLang="en-US" sz="3600" b="1">
                <a:latin typeface="新細明體"/>
                <a:ea typeface="新細明體"/>
              </a:rPr>
              <a:t>中稱萬物都是人類的兄弟姐妹</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教會</a:t>
            </a:r>
            <a:r>
              <a:rPr lang="zh-TW" altLang="en-US" sz="3600" b="1">
                <a:latin typeface="新細明體"/>
                <a:ea typeface="新細明體"/>
              </a:rPr>
              <a:t>稱方濟為生態環保聖人，是希望我們向方濟學習什麼？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神貧的人是有福的，因為天國是他們的。</a:t>
            </a:r>
            <a:r>
              <a:rPr lang="en-US" altLang="zh-TW" sz="3600" b="1"/>
              <a:t>』</a:t>
            </a:r>
            <a:r>
              <a:rPr lang="zh-TW" altLang="en-US" sz="3600" b="1"/>
              <a:t>」（瑪</a:t>
            </a:r>
            <a:r>
              <a:rPr lang="en-US" altLang="zh-TW" sz="3600" b="1"/>
              <a:t>5,3</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6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聖方濟的</a:t>
            </a:r>
            <a:r>
              <a:rPr lang="en-US" altLang="zh-TW" sz="6000" b="1">
                <a:latin typeface="新細明體"/>
                <a:ea typeface="新細明體"/>
              </a:rPr>
              <a:t>〈</a:t>
            </a:r>
            <a:r>
              <a:rPr lang="zh-TW" altLang="en-US" sz="6000" b="1">
                <a:latin typeface="新細明體"/>
                <a:ea typeface="新細明體"/>
              </a:rPr>
              <a:t>和平禱詞</a:t>
            </a:r>
            <a:r>
              <a:rPr lang="en-US" altLang="zh-TW" sz="6000" b="1">
                <a:latin typeface="新細明體"/>
                <a:ea typeface="新細明體"/>
              </a:rPr>
              <a:t>〉</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小活動──聖母顯現</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孩子們，要像聖方濟一樣放下一切是不容易的，我們不一定要像他一樣成為乞丐，但他教我們的「與萬物和平共存」，卻是我們每天都可以試著去做到的。</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a:t>
            </a:r>
            <a:r>
              <a:rPr lang="zh-TW" altLang="en-US" sz="3600" b="1" smtClean="0"/>
              <a:t>中</a:t>
            </a:r>
            <a:r>
              <a:rPr lang="zh-TW" altLang="en-US" sz="3600" b="1"/>
              <a:t>，我們可以做些什麼，來幫助自己像聖方濟一樣，以疼惜生命的心成為和平之子，與萬物和平共存？</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6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天父的孩子，聖方濟由於親身體驗過戰爭的可怕，特別珍惜生命的可貴，勇敢的放下財物，選擇了貧窮，畢生與萬物做朋友。</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在他眼裡，萬物都是人類的兄弟姐妹，要多多疼惜與愛護，當我們懂得與萬物和平共存時，也就是真正活出了福音的精神。</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6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997839"/>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親愛的主耶穌，謝謝祢藉著生態主保聖方濟的故事，讓我們看到與萬物和平共存的重要，求祢幫助我們在生活中，能學習聖人的精神，多多疼惜天地萬物。以上所求是因祢的名，阿們。</a:t>
            </a:r>
            <a:endParaRPr lang="zh-TW" alt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6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475656" y="2819837"/>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最傑出的聖師</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聖</a:t>
            </a:r>
            <a:r>
              <a:rPr lang="zh-TW" altLang="en-US" sz="6600" b="1">
                <a:ea typeface="Microsoft JhengHei Light" panose="020b0304030504040204"/>
              </a:rPr>
              <a:t>多瑪斯</a:t>
            </a:r>
            <a:r>
              <a:rPr lang="zh-TW" altLang="en-US" sz="6600" b="1" smtClean="0">
                <a:ea typeface="Microsoft JhengHei Light" panose="020b0304030504040204"/>
              </a:rPr>
              <a:t>神父</a:t>
            </a:r>
            <a:endParaRPr lang="en-US" altLang="zh-TW" sz="6600" b="1" smtClean="0">
              <a:ea typeface="Microsoft JhengHei Light" panose="020b0304030504040204"/>
            </a:endParaRPr>
          </a:p>
          <a:p>
            <a:r>
              <a:rPr lang="en-US" altLang="zh-TW" sz="6600" b="1" smtClean="0">
                <a:ea typeface="Microsoft JhengHei Light" panose="020b0304030504040204"/>
              </a:rPr>
              <a:t>(</a:t>
            </a:r>
            <a:r>
              <a:rPr lang="en-US" altLang="zh-TW" sz="6600" b="1">
                <a:ea typeface="Microsoft JhengHei Light" panose="020b0304030504040204"/>
              </a:rPr>
              <a:t>1225-1274)</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507537"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-15</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親愛的主耶穌，謝謝祢再次引領我們聚集在祢面前，學習祢的話語和智慧，求祢幫助我們認真學習，將祢所教導的分享給周遭的近人，為祢作證。以上祈禱奉祢的名，阿們。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智慧篇</a:t>
            </a:r>
            <a:r>
              <a:rPr lang="en-US" altLang="zh-TW" sz="3600" b="1"/>
              <a:t>7,7</a:t>
            </a:r>
            <a:r>
              <a:rPr lang="zh-TW" altLang="en-US" sz="3600" b="1"/>
              <a:t>～</a:t>
            </a:r>
            <a:r>
              <a:rPr lang="en-US" altLang="zh-TW" sz="3600" b="1" smtClean="0"/>
              <a:t>16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2132856"/>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聖母媽媽共顯現過三次，每次都有很奇妙的事發生。</a:t>
            </a:r>
            <a:endParaRPr lang="en-US" altLang="zh-TW" sz="3600" b="1"/>
          </a:p>
          <a:p>
            <a:endParaRPr lang="en-US" altLang="zh-TW" sz="3600" b="1"/>
          </a:p>
          <a:p>
            <a:r>
              <a:rPr lang="zh-TW" altLang="en-US" sz="3600" b="1"/>
              <a:t>今天我們先來聽聽聖母媽媽第一次顯現的故事。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6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孩子們，你們遇過同學找你們討論天主嗎？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他們對天主有什麼看法呢？如果看不見天主的話，要怎麼相信祂的存在呢？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6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你們會怎麼解釋呢？除了分享自己的體驗之外，你們知道怎麼證明天主的存在嗎？</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6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天主雖然看不見，但還是有辦法證明祂是存在的，你們知道嗎？</a:t>
            </a:r>
            <a:endParaRPr lang="en-US" sz="3600" b="1"/>
          </a:p>
        </p:txBody>
      </p:sp>
    </p:spTree>
    <p:extLst>
      <p:ext uri="{BB962C8B-B14F-4D97-AF65-F5344CB8AC3E}">
        <p14:creationId xmlns:p14="http://schemas.microsoft.com/office/powerpoint/2010/main" val="575789268"/>
      </p:ext>
    </p:extLst>
  </p:cSld>
  <p:clrMapOvr>
    <a:masterClrMapping/>
  </p:clrMapOvr>
  <p:transition/>
  <p:timing/>
</p:sld>
</file>

<file path=ppt/slides/slide6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有位教會聖人多瑪斯，</a:t>
            </a:r>
            <a:r>
              <a:rPr lang="zh-TW" altLang="en-US" sz="3600" b="1" smtClean="0"/>
              <a:t>他特別</a:t>
            </a:r>
            <a:r>
              <a:rPr lang="zh-TW" altLang="en-US" sz="3600" b="1"/>
              <a:t>想了五個方法來證明天主的存在，</a:t>
            </a:r>
            <a:r>
              <a:rPr lang="zh-TW" altLang="en-US" sz="3600" b="1" smtClean="0"/>
              <a:t>你們知道</a:t>
            </a:r>
            <a:r>
              <a:rPr lang="zh-TW" altLang="en-US" sz="3600" b="1"/>
              <a:t>是哪五個方法嗎？</a:t>
            </a:r>
            <a:endParaRPr lang="en-US" sz="3600" b="1"/>
          </a:p>
        </p:txBody>
      </p:sp>
    </p:spTree>
    <p:extLst>
      <p:ext uri="{BB962C8B-B14F-4D97-AF65-F5344CB8AC3E}">
        <p14:creationId xmlns:p14="http://schemas.microsoft.com/office/powerpoint/2010/main" val="955410035"/>
      </p:ext>
    </p:extLst>
  </p:cSld>
  <p:clrMapOvr>
    <a:masterClrMapping/>
  </p:clrMapOvr>
  <p:transition/>
  <p:timing/>
</p:sld>
</file>

<file path=ppt/slides/slide6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小故事──證明天主的存在</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待會介紹了聖多瑪斯提出的，五個證明天主存在的方法，你們再比較一下誰的方法比較</a:t>
            </a:r>
            <a:r>
              <a:rPr lang="zh-TW" altLang="en-US" sz="3600" b="1" smtClean="0"/>
              <a:t>實用。</a:t>
            </a:r>
            <a:endParaRPr lang="en-US" altLang="zh-TW" sz="3600" b="1" smtClean="0"/>
          </a:p>
          <a:p>
            <a:endParaRPr lang="en-US" altLang="zh-TW" sz="3600" b="1"/>
          </a:p>
          <a:p>
            <a:r>
              <a:rPr lang="zh-TW" altLang="en-US" sz="3600" b="1" smtClean="0"/>
              <a:t>現在</a:t>
            </a:r>
            <a:r>
              <a:rPr lang="zh-TW" altLang="en-US" sz="3600" b="1"/>
              <a:t>我們就來認識這位聖人。</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13</a:t>
            </a:r>
            <a:r>
              <a:rPr lang="zh-TW" altLang="en-US" sz="3600" b="1"/>
              <a:t>世紀時，在義大利拿坡里的貴族家中，有位最小的男孩多瑪</a:t>
            </a:r>
            <a:r>
              <a:rPr lang="zh-TW" altLang="en-US" sz="3600" b="1" smtClean="0"/>
              <a:t>斯，</a:t>
            </a:r>
            <a:r>
              <a:rPr lang="zh-TW" altLang="en-US" sz="3600" b="1"/>
              <a:t>他有三個哥哥、一個姐姐和三個妹妹，家中非常富裕，有許多僕人。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827584"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多瑪斯從小天資聰穎，熱愛經書，有次，奶媽帶他到池堂洗澡，多瑪斯看見地上有塊紙片，便撿起來，奶媽上前制止，他卻緊緊握住絲毫不放。</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奶媽無奈只好讓他拿著，直到洗完澡回到家中，母親發現了，硬是掰開他的手搶出紙片，赫然看見紙片上正寫著，天使向聖母預報耶穌誕生的那段經文。</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78092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16</a:t>
            </a:r>
            <a:r>
              <a:rPr lang="zh-TW" altLang="en-US" sz="3600" b="1"/>
              <a:t>世紀初期，西班牙的海上艦隊在北美洲發現新大陸──現在的美國和墨西哥，耶穌的福音也同時傳到了新大陸。</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6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從那時起，多瑪斯只要看見經書的碎片，必緊握在手中，特別是他不高興</a:t>
            </a:r>
            <a:r>
              <a:rPr lang="zh-TW" altLang="en-US" sz="3600" b="1" smtClean="0">
                <a:latin typeface="新細明體"/>
                <a:ea typeface="新細明體"/>
              </a:rPr>
              <a:t>哭鬧，</a:t>
            </a:r>
            <a:r>
              <a:rPr lang="zh-TW" altLang="en-US" sz="3600" b="1">
                <a:latin typeface="新細明體"/>
                <a:ea typeface="新細明體"/>
              </a:rPr>
              <a:t>給他一片有文字的羊皮紙片，他馬上停止哭泣，有時還會將羊皮紙片放在口中咀嚼，十分滿足。</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由於出身貴族，多瑪斯五歲便由奶媽陪同進入本篤會修院上學，他將該學的知識寫在活頁紙上，隨身攜帶「手不釋頁」，極為好學。</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約十四歲，老師便經爸媽同意後，送他前往拿坡里上大學。</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多瑪斯在大學期間，認識了道明會的學者會士，他十分嚮往，毅然決然便入了修</a:t>
            </a:r>
            <a:r>
              <a:rPr lang="zh-TW" altLang="en-US" sz="3600" b="1" smtClean="0">
                <a:latin typeface="新細明體"/>
                <a:ea typeface="新細明體"/>
              </a:rPr>
              <a:t>會。</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消息傳回家中，震驚全城所有各家的貴族，不敢相信怎麼會做出如此莽撞決定，放棄輝煌世家的身分而選擇修道。</a:t>
            </a:r>
            <a:endParaRPr lang="zh-TW" altLang="en-US"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6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母親馬上派人力勸多瑪斯放棄修道，費盡心機卻全然無效，只好再派多瑪斯的哥哥前往，強押他回家。</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6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多瑪斯被軟禁在家時，依然堅持穿著他被撕破的修會會衣，一來表明他決心不變，二來也藉此效法耶穌受苦時也是衣不蔽體。</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6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哥哥們看他實在意志堅定，又使出美人計誘惑他，故意找來美麗女子進入他的房間，用盡各種撩情手法引誘他放棄，還是徒勞無功。</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6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多瑪斯仍然一心渴望追尋天主的智慧，在他眼裡「智慧是一切美物的先導、一切美物的母親</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6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在墨西哥，當地的原住民有人信從了耶穌，受洗成為教友，由於政治上，墨西哥是西班牙殖民地，如同耶穌那時猶太人受羅馬帝國統治一樣，殖民地的人生活是很困苦的。</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a:t>
            </a:r>
            <a:r>
              <a:rPr lang="zh-TW" altLang="en-US" sz="3600" b="1">
                <a:latin typeface="新細明體"/>
                <a:ea typeface="新細明體"/>
              </a:rPr>
              <a:t>多瑪斯向「天主求智慧，智慧的神便臨在他身上」，他也以實際行動向家人表明，「我寧要智慧，不要王權和王位，財富與智慧相比，分文不值」。</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6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他也願意用他的一生「誠心學習智慧，豪爽的分享，絕不隱藏智慧，因為智慧是人用之不盡的寶藏，擁有它必獲得天主友愛，深得天主歡心」。</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6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多瑪斯完成學業後來到巴黎講學，除了教書之外也進行寫作，完成了</a:t>
            </a:r>
            <a:r>
              <a:rPr lang="en-US" altLang="zh-TW" sz="3600" b="1">
                <a:latin typeface="新細明體"/>
                <a:ea typeface="新細明體"/>
              </a:rPr>
              <a:t>《</a:t>
            </a:r>
            <a:r>
              <a:rPr lang="zh-TW" altLang="en-US" sz="3600" b="1">
                <a:latin typeface="新細明體"/>
                <a:ea typeface="新細明體"/>
              </a:rPr>
              <a:t>名論集解</a:t>
            </a:r>
            <a:r>
              <a:rPr lang="en-US" altLang="zh-TW" sz="3600" b="1">
                <a:latin typeface="新細明體"/>
                <a:ea typeface="新細明體"/>
              </a:rPr>
              <a:t>》</a:t>
            </a:r>
            <a:r>
              <a:rPr lang="zh-TW" altLang="en-US" sz="3600" b="1">
                <a:latin typeface="新細明體"/>
                <a:ea typeface="新細明體"/>
              </a:rPr>
              <a:t>四卷，共約</a:t>
            </a:r>
            <a:r>
              <a:rPr lang="en-US" altLang="zh-TW" sz="3600" b="1">
                <a:latin typeface="新細明體"/>
                <a:ea typeface="新細明體"/>
              </a:rPr>
              <a:t>185</a:t>
            </a:r>
            <a:r>
              <a:rPr lang="zh-TW" altLang="en-US" sz="3600" b="1">
                <a:latin typeface="新細明體"/>
                <a:ea typeface="新細明體"/>
              </a:rPr>
              <a:t>萬字，書的手稿目前還保存在梵蒂岡圖書館拉丁典籍</a:t>
            </a:r>
            <a:r>
              <a:rPr lang="en-US" altLang="zh-TW" sz="3600" b="1">
                <a:latin typeface="新細明體"/>
                <a:ea typeface="新細明體"/>
              </a:rPr>
              <a:t>9851</a:t>
            </a:r>
            <a:r>
              <a:rPr lang="zh-TW" altLang="en-US" sz="3600" b="1">
                <a:latin typeface="新細明體"/>
                <a:ea typeface="新細明體"/>
              </a:rPr>
              <a:t>號。</a:t>
            </a:r>
            <a:endParaRPr lang="zh-TW" altLang="en-US" sz="3600" b="1">
              <a:latin typeface="新細明體"/>
              <a:ea typeface="新細明體"/>
            </a:endParaRPr>
          </a:p>
        </p:txBody>
      </p:sp>
    </p:spTree>
    <p:extLst>
      <p:ext uri="{BB962C8B-B14F-4D97-AF65-F5344CB8AC3E}">
        <p14:creationId xmlns:p14="http://schemas.microsoft.com/office/powerpoint/2010/main" val="95031028"/>
      </p:ext>
    </p:extLst>
  </p:cSld>
  <p:clrMapOvr>
    <a:masterClrMapping/>
  </p:clrMapOvr>
  <p:transition/>
  <p:timing/>
</p:sld>
</file>

<file path=ppt/slides/slide6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瑪斯的學問，只能以廣博深邃、精明純粹來形容，教會學者也認定，多瑪斯簡直可以和古聖梅瑟和大宗徒聖保祿相比，他是冠古絕今、承前啟後、唯一無二、猶如咽喉。</a:t>
            </a:r>
            <a:endParaRPr lang="zh-TW" altLang="en-US" sz="3600" b="1">
              <a:latin typeface="新細明體"/>
              <a:ea typeface="新細明體"/>
            </a:endParaRPr>
          </a:p>
        </p:txBody>
      </p:sp>
    </p:spTree>
    <p:extLst>
      <p:ext uri="{BB962C8B-B14F-4D97-AF65-F5344CB8AC3E}">
        <p14:creationId xmlns:p14="http://schemas.microsoft.com/office/powerpoint/2010/main" val="229130178"/>
      </p:ext>
    </p:extLst>
  </p:cSld>
  <p:clrMapOvr>
    <a:masterClrMapping/>
  </p:clrMapOvr>
  <p:transition/>
  <p:timing/>
</p:sld>
</file>

<file path=ppt/slides/slide6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多瑪斯以他的一生，貢獻在神學與哲學研究，為教會的「士林哲學」奠定基礎，特別是所有神父必讀的</a:t>
            </a:r>
            <a:r>
              <a:rPr lang="en-US" altLang="zh-TW" sz="3600" b="1">
                <a:latin typeface="新細明體"/>
                <a:ea typeface="新細明體"/>
              </a:rPr>
              <a:t>《</a:t>
            </a:r>
            <a:r>
              <a:rPr lang="zh-TW" altLang="en-US" sz="3600" b="1">
                <a:latin typeface="新細明體"/>
                <a:ea typeface="新細明體"/>
              </a:rPr>
              <a:t>神學大全</a:t>
            </a:r>
            <a:r>
              <a:rPr lang="en-US" altLang="zh-TW" sz="3600" b="1">
                <a:latin typeface="新細明體"/>
                <a:ea typeface="新細明體"/>
              </a:rPr>
              <a:t>》</a:t>
            </a:r>
            <a:r>
              <a:rPr lang="zh-TW" altLang="en-US" sz="3600" b="1">
                <a:latin typeface="新細明體"/>
                <a:ea typeface="新細明體"/>
              </a:rPr>
              <a:t>，因此，他不但是史上最偉大的神學家，</a:t>
            </a:r>
            <a:r>
              <a:rPr lang="en-US" altLang="zh-TW" sz="3600" b="1">
                <a:latin typeface="新細明體"/>
                <a:ea typeface="新細明體"/>
              </a:rPr>
              <a:t>36</a:t>
            </a:r>
            <a:r>
              <a:rPr lang="zh-TW" altLang="en-US" sz="3600" b="1">
                <a:latin typeface="新細明體"/>
                <a:ea typeface="新細明體"/>
              </a:rPr>
              <a:t>位教會聖師之一，也被尊稱為「天使博士」。</a:t>
            </a:r>
            <a:endParaRPr lang="zh-TW" altLang="en-US" sz="3600" b="1">
              <a:latin typeface="新細明體"/>
              <a:ea typeface="新細明體"/>
            </a:endParaRPr>
          </a:p>
        </p:txBody>
      </p:sp>
    </p:spTree>
    <p:extLst>
      <p:ext uri="{BB962C8B-B14F-4D97-AF65-F5344CB8AC3E}">
        <p14:creationId xmlns:p14="http://schemas.microsoft.com/office/powerpoint/2010/main" val="2051965574"/>
      </p:ext>
    </p:extLst>
  </p:cSld>
  <p:clrMapOvr>
    <a:masterClrMapping/>
  </p:clrMapOvr>
  <p:transition/>
  <p:timing/>
</p:sld>
</file>

<file path=ppt/slides/slide6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1274</a:t>
            </a:r>
            <a:r>
              <a:rPr lang="zh-TW" altLang="en-US" sz="3600" b="1">
                <a:latin typeface="新細明體"/>
                <a:ea typeface="新細明體"/>
              </a:rPr>
              <a:t>年，教宗額我略十世，指派他調查希臘與拉丁教會之間的差異，不料竟一病不起，於</a:t>
            </a:r>
            <a:r>
              <a:rPr lang="en-US" altLang="zh-TW" sz="3600" b="1">
                <a:latin typeface="新細明體"/>
                <a:ea typeface="新細明體"/>
              </a:rPr>
              <a:t>1274</a:t>
            </a:r>
            <a:r>
              <a:rPr lang="zh-TW" altLang="en-US" sz="3600" b="1">
                <a:latin typeface="新細明體"/>
                <a:ea typeface="新細明體"/>
              </a:rPr>
              <a:t>年</a:t>
            </a:r>
            <a:r>
              <a:rPr lang="en-US" altLang="zh-TW" sz="3600" b="1">
                <a:latin typeface="新細明體"/>
                <a:ea typeface="新細明體"/>
              </a:rPr>
              <a:t>3</a:t>
            </a:r>
            <a:r>
              <a:rPr lang="zh-TW" altLang="en-US" sz="3600" b="1">
                <a:latin typeface="新細明體"/>
                <a:ea typeface="新細明體"/>
              </a:rPr>
              <a:t>月</a:t>
            </a:r>
            <a:r>
              <a:rPr lang="en-US" altLang="zh-TW" sz="3600" b="1">
                <a:latin typeface="新細明體"/>
                <a:ea typeface="新細明體"/>
              </a:rPr>
              <a:t>7</a:t>
            </a:r>
            <a:r>
              <a:rPr lang="zh-TW" altLang="en-US" sz="3600" b="1">
                <a:latin typeface="新細明體"/>
                <a:ea typeface="新細明體"/>
              </a:rPr>
              <a:t>日去世，教會在</a:t>
            </a:r>
            <a:r>
              <a:rPr lang="en-US" altLang="zh-TW" sz="3600" b="1">
                <a:latin typeface="新細明體"/>
                <a:ea typeface="新細明體"/>
              </a:rPr>
              <a:t>1323</a:t>
            </a:r>
            <a:r>
              <a:rPr lang="zh-TW" altLang="en-US" sz="3600" b="1">
                <a:latin typeface="新細明體"/>
                <a:ea typeface="新細明體"/>
              </a:rPr>
              <a:t>年宣布他為聖人，</a:t>
            </a:r>
            <a:r>
              <a:rPr lang="en-US" altLang="zh-TW" sz="3600" b="1">
                <a:latin typeface="新細明體"/>
                <a:ea typeface="新細明體"/>
              </a:rPr>
              <a:t>1880</a:t>
            </a:r>
            <a:r>
              <a:rPr lang="zh-TW" altLang="en-US" sz="3600" b="1">
                <a:latin typeface="新細明體"/>
                <a:ea typeface="新細明體"/>
              </a:rPr>
              <a:t>年時，再宣布他為所有天主教教育機構的主保聖人。</a:t>
            </a:r>
            <a:endParaRPr lang="zh-TW" altLang="en-US" sz="3600" b="1">
              <a:latin typeface="新細明體"/>
              <a:ea typeface="新細明體"/>
            </a:endParaRPr>
          </a:p>
        </p:txBody>
      </p:sp>
    </p:spTree>
    <p:extLst>
      <p:ext uri="{BB962C8B-B14F-4D97-AF65-F5344CB8AC3E}">
        <p14:creationId xmlns:p14="http://schemas.microsoft.com/office/powerpoint/2010/main" val="1616347773"/>
      </p:ext>
    </p:extLst>
  </p:cSld>
  <p:clrMapOvr>
    <a:masterClrMapping/>
  </p:clrMapOvr>
  <p:transition/>
  <p:timing/>
</p:sld>
</file>

<file path=ppt/slides/slide6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聖多瑪斯由於熱愛天主的智慧，天主也賜給他超然的智慧，為教會開創了「士林哲學」，當然，很重要的也是五個證明天主存在的方法。</a:t>
            </a:r>
            <a:endParaRPr lang="zh-TW" altLang="en-US" sz="3600" b="1">
              <a:latin typeface="新細明體"/>
              <a:ea typeface="新細明體"/>
            </a:endParaRPr>
          </a:p>
        </p:txBody>
      </p:sp>
    </p:spTree>
    <p:extLst>
      <p:ext uri="{BB962C8B-B14F-4D97-AF65-F5344CB8AC3E}">
        <p14:creationId xmlns:p14="http://schemas.microsoft.com/office/powerpoint/2010/main" val="1072809"/>
      </p:ext>
    </p:extLst>
  </p:cSld>
  <p:clrMapOvr>
    <a:masterClrMapping/>
  </p:clrMapOvr>
  <p:transition/>
  <p:timing/>
</p:sld>
</file>

<file path=ppt/slides/slide6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第一個方法是，任何事物的推動，都需要由另外一物來</a:t>
            </a:r>
            <a:r>
              <a:rPr lang="zh-TW" altLang="en-US" sz="3600" b="1" smtClean="0">
                <a:latin typeface="新細明體"/>
                <a:ea typeface="新細明體"/>
              </a:rPr>
              <a:t>推動，</a:t>
            </a:r>
            <a:r>
              <a:rPr lang="zh-TW" altLang="en-US" sz="3600" b="1">
                <a:latin typeface="新細明體"/>
                <a:ea typeface="新細明體"/>
              </a:rPr>
              <a:t>而能推動其他物的推動者，聖多瑪斯認為這個推動者便是天主。</a:t>
            </a:r>
            <a:endParaRPr lang="zh-TW" altLang="en-US" sz="3600" b="1">
              <a:latin typeface="新細明體"/>
              <a:ea typeface="新細明體"/>
            </a:endParaRPr>
          </a:p>
        </p:txBody>
      </p:sp>
    </p:spTree>
    <p:extLst>
      <p:ext uri="{BB962C8B-B14F-4D97-AF65-F5344CB8AC3E}">
        <p14:creationId xmlns:p14="http://schemas.microsoft.com/office/powerpoint/2010/main" val="413472640"/>
      </p:ext>
    </p:extLst>
  </p:cSld>
  <p:clrMapOvr>
    <a:masterClrMapping/>
  </p:clrMapOvr>
  <p:transition/>
  <p:timing/>
</p:sld>
</file>

<file path=ppt/slides/slide6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第二個方法是，任何事物的產生必有其</a:t>
            </a:r>
            <a:r>
              <a:rPr lang="zh-TW" altLang="en-US" sz="3600" b="1" smtClean="0">
                <a:latin typeface="新細明體"/>
                <a:ea typeface="新細明體"/>
              </a:rPr>
              <a:t>原因，</a:t>
            </a:r>
            <a:r>
              <a:rPr lang="zh-TW" altLang="en-US" sz="3600" b="1">
                <a:latin typeface="新細明體"/>
                <a:ea typeface="新細明體"/>
              </a:rPr>
              <a:t>必然有一個第一動力因，聖多瑪斯認為這第一因便是天主。</a:t>
            </a:r>
            <a:endParaRPr lang="zh-TW" altLang="en-US" sz="3600" b="1">
              <a:latin typeface="新細明體"/>
              <a:ea typeface="新細明體"/>
            </a:endParaRPr>
          </a:p>
        </p:txBody>
      </p:sp>
    </p:spTree>
    <p:extLst>
      <p:ext uri="{BB962C8B-B14F-4D97-AF65-F5344CB8AC3E}">
        <p14:creationId xmlns:p14="http://schemas.microsoft.com/office/powerpoint/2010/main" val="2101656654"/>
      </p:ext>
    </p:extLst>
  </p:cSld>
  <p:clrMapOvr>
    <a:masterClrMapping/>
  </p:clrMapOvr>
  <p:transition/>
  <p:timing/>
</p:sld>
</file>

<file path=ppt/slides/slide6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第三個方法是，任何事物會有偶然和</a:t>
            </a:r>
            <a:r>
              <a:rPr lang="zh-TW" altLang="en-US" sz="3600" b="1" smtClean="0">
                <a:latin typeface="新細明體"/>
                <a:ea typeface="新細明體"/>
              </a:rPr>
              <a:t>必然，倘若</a:t>
            </a:r>
            <a:r>
              <a:rPr lang="zh-TW" altLang="en-US" sz="3600" b="1">
                <a:latin typeface="新細明體"/>
                <a:ea typeface="新細明體"/>
              </a:rPr>
              <a:t>沒有必然</a:t>
            </a:r>
            <a:r>
              <a:rPr lang="zh-TW" altLang="en-US" sz="3600" b="1" smtClean="0">
                <a:latin typeface="新細明體"/>
                <a:ea typeface="新細明體"/>
              </a:rPr>
              <a:t>存在，也不會</a:t>
            </a:r>
            <a:r>
              <a:rPr lang="zh-TW" altLang="en-US" sz="3600" b="1">
                <a:latin typeface="新細明體"/>
                <a:ea typeface="新細明體"/>
              </a:rPr>
              <a:t>有偶然存在，聖多瑪斯認為這必然存在便是天主。</a:t>
            </a:r>
            <a:endParaRPr lang="zh-TW" altLang="en-US" sz="3600" b="1">
              <a:latin typeface="新細明體"/>
              <a:ea typeface="新細明體"/>
            </a:endParaRPr>
          </a:p>
        </p:txBody>
      </p:sp>
    </p:spTree>
    <p:extLst>
      <p:ext uri="{BB962C8B-B14F-4D97-AF65-F5344CB8AC3E}">
        <p14:creationId xmlns:p14="http://schemas.microsoft.com/office/powerpoint/2010/main" val="309412029"/>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1531</a:t>
            </a:r>
            <a:r>
              <a:rPr lang="zh-TW" altLang="en-US" sz="3600" b="1">
                <a:latin typeface="新細明體"/>
                <a:ea typeface="新細明體"/>
              </a:rPr>
              <a:t>年的冬天，</a:t>
            </a:r>
            <a:r>
              <a:rPr lang="en-US" altLang="zh-TW" sz="3600" b="1">
                <a:latin typeface="新細明體"/>
                <a:ea typeface="新細明體"/>
              </a:rPr>
              <a:t>12</a:t>
            </a:r>
            <a:r>
              <a:rPr lang="zh-TW" altLang="en-US" sz="3600" b="1">
                <a:latin typeface="新細明體"/>
                <a:ea typeface="新細明體"/>
              </a:rPr>
              <a:t>月初，在泰貝雅克的山上，有位原住民教友若望</a:t>
            </a:r>
            <a:r>
              <a:rPr lang="en-US" altLang="zh-TW" sz="3600" b="1">
                <a:latin typeface="新細明體"/>
                <a:ea typeface="新細明體"/>
              </a:rPr>
              <a:t>·</a:t>
            </a:r>
            <a:r>
              <a:rPr lang="zh-TW" altLang="en-US" sz="3600" b="1">
                <a:latin typeface="新細明體"/>
                <a:ea typeface="新細明體"/>
              </a:rPr>
              <a:t>狄雅哥，清晨準備去參加彌撒，在路上突然聽見一陣美妙的歌聲。</a:t>
            </a:r>
          </a:p>
        </p:txBody>
      </p:sp>
    </p:spTree>
    <p:extLst>
      <p:ext uri="{BB962C8B-B14F-4D97-AF65-F5344CB8AC3E}">
        <p14:creationId xmlns:p14="http://schemas.microsoft.com/office/powerpoint/2010/main" val="1289199691"/>
      </p:ext>
    </p:extLst>
  </p:cSld>
  <p:clrMapOvr>
    <a:masterClrMapping/>
  </p:clrMapOvr>
  <p:transition/>
  <p:timing/>
</p:sld>
</file>

<file path=ppt/slides/slide6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第四個方法是，任何事物會有程度上的</a:t>
            </a:r>
            <a:r>
              <a:rPr lang="zh-TW" altLang="en-US" sz="3600" b="1" smtClean="0">
                <a:latin typeface="新細明體"/>
                <a:ea typeface="新細明體"/>
              </a:rPr>
              <a:t>差異，</a:t>
            </a:r>
            <a:r>
              <a:rPr lang="zh-TW" altLang="en-US" sz="3600" b="1">
                <a:latin typeface="新細明體"/>
                <a:ea typeface="新細明體"/>
              </a:rPr>
              <a:t>必定會有更好或更善的事物，聖多瑪斯認為最高程度的善便是天主。</a:t>
            </a:r>
            <a:endParaRPr lang="zh-TW" altLang="en-US" sz="3600" b="1">
              <a:latin typeface="新細明體"/>
              <a:ea typeface="新細明體"/>
            </a:endParaRPr>
          </a:p>
        </p:txBody>
      </p:sp>
    </p:spTree>
    <p:extLst>
      <p:ext uri="{BB962C8B-B14F-4D97-AF65-F5344CB8AC3E}">
        <p14:creationId xmlns:p14="http://schemas.microsoft.com/office/powerpoint/2010/main" val="2948927746"/>
      </p:ext>
    </p:extLst>
  </p:cSld>
  <p:clrMapOvr>
    <a:masterClrMapping/>
  </p:clrMapOvr>
  <p:transition/>
  <p:timing/>
</p:sld>
</file>

<file path=ppt/slides/slide6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第五個方法是，任何事物的發展總是趨向某個目的</a:t>
            </a:r>
            <a:r>
              <a:rPr lang="zh-TW" altLang="en-US" sz="3600" b="1" smtClean="0">
                <a:latin typeface="新細明體"/>
                <a:ea typeface="新細明體"/>
              </a:rPr>
              <a:t>，雖然</a:t>
            </a:r>
            <a:r>
              <a:rPr lang="zh-TW" altLang="en-US" sz="3600" b="1">
                <a:latin typeface="新細明體"/>
                <a:ea typeface="新細明體"/>
              </a:rPr>
              <a:t>世界存在不同種類的事物，各有不同發展目的，卻能共同配合，構成一個和諧的秩序，聖多瑪斯認為這和諧秩序必然是出於天主的安排。</a:t>
            </a:r>
            <a:endParaRPr lang="zh-TW" altLang="en-US" sz="3600" b="1">
              <a:latin typeface="新細明體"/>
              <a:ea typeface="新細明體"/>
            </a:endParaRPr>
          </a:p>
        </p:txBody>
      </p:sp>
    </p:spTree>
    <p:extLst>
      <p:ext uri="{BB962C8B-B14F-4D97-AF65-F5344CB8AC3E}">
        <p14:creationId xmlns:p14="http://schemas.microsoft.com/office/powerpoint/2010/main" val="3310788751"/>
      </p:ext>
    </p:extLst>
  </p:cSld>
  <p:clrMapOvr>
    <a:masterClrMapping/>
  </p:clrMapOvr>
  <p:transition/>
  <p:timing/>
</p:sld>
</file>

<file path=ppt/slides/slide6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聖多瑪斯為什麼從小就熱愛經書</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為什麼聖多瑪斯</a:t>
            </a:r>
            <a:r>
              <a:rPr lang="en-US" altLang="zh-TW" sz="3600" b="1">
                <a:latin typeface="新細明體"/>
                <a:ea typeface="新細明體"/>
              </a:rPr>
              <a:t>14</a:t>
            </a:r>
            <a:r>
              <a:rPr lang="zh-TW" altLang="en-US" sz="3600" b="1">
                <a:latin typeface="新細明體"/>
                <a:ea typeface="新細明體"/>
              </a:rPr>
              <a:t>歲父母便送他到拿坡里上大學？</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聖多瑪斯在拿坡里上大學時發生了什麼事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為什麼聖多瑪斯選擇修道的消息傳回家鄉造成震驚？</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聖多瑪斯選擇修道後，家人對他做了什麼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為什麼聖多瑪斯被軟禁在家時，依然堅持穿著他被撕破的修會會衣？</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為什麼在聖多瑪斯眼裡「智慧是一切美物的先導、一切美物的母親」</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smtClean="0">
              <a:latin typeface="新細明體"/>
              <a:ea typeface="新細明體"/>
            </a:endParaRPr>
          </a:p>
          <a:p>
            <a:r>
              <a:rPr lang="en-US" altLang="zh-TW" sz="3600" b="1" smtClean="0">
                <a:latin typeface="新細明體"/>
                <a:ea typeface="新細明體"/>
              </a:rPr>
              <a:t>8</a:t>
            </a:r>
            <a:r>
              <a:rPr lang="en-US" altLang="zh-TW" sz="3600" b="1">
                <a:latin typeface="新細明體"/>
                <a:ea typeface="新細明體"/>
              </a:rPr>
              <a:t>.</a:t>
            </a:r>
            <a:r>
              <a:rPr lang="zh-TW" altLang="en-US" sz="3600" b="1">
                <a:latin typeface="新細明體"/>
                <a:ea typeface="新細明體"/>
              </a:rPr>
              <a:t>為什麼聖多瑪斯要以行動向家人表明「我寧要智慧，不要財富和權勢」？</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為什麼教會學者認為，聖多瑪斯簡直可以和古聖梅瑟和大宗徒聖保祿相比</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10</a:t>
            </a:r>
            <a:r>
              <a:rPr lang="en-US" altLang="zh-TW" sz="3600" b="1">
                <a:latin typeface="新細明體"/>
                <a:ea typeface="新細明體"/>
              </a:rPr>
              <a:t>.</a:t>
            </a:r>
            <a:r>
              <a:rPr lang="zh-TW" altLang="en-US" sz="3600" b="1">
                <a:latin typeface="新細明體"/>
                <a:ea typeface="新細明體"/>
              </a:rPr>
              <a:t>為什麼教會尊稱聖多瑪斯為「天使博士」？</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為什麼聖多瑪斯要提出五個證明天主存在的方法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多瑪斯提出的五個證明天主存在的方法，很容易明白還是很難懂？</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「智慧是一切美物的先導，智慧是一切美物的母親。」（智</a:t>
            </a:r>
            <a:r>
              <a:rPr lang="en-US" altLang="zh-TW" sz="3600" b="1"/>
              <a:t>7,6</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狄雅哥抬頭，看見一個如陽光般耀眼的球形光體，環繞在一位年輕美麗女子四周，女子對他說：「親愛的孩子，我愛你，我深切盼望你知道我是誰，我是童貞瑪利亞，給予生命真神的母親。」</a:t>
            </a:r>
          </a:p>
        </p:txBody>
      </p:sp>
    </p:spTree>
    <p:extLst>
      <p:ext uri="{BB962C8B-B14F-4D97-AF65-F5344CB8AC3E}">
        <p14:creationId xmlns:p14="http://schemas.microsoft.com/office/powerpoint/2010/main" val="2271235622"/>
      </p:ext>
    </p:extLst>
  </p:cSld>
  <p:clrMapOvr>
    <a:masterClrMapping/>
  </p:clrMapOvr>
  <p:transition/>
  <p:timing/>
</p:sld>
</file>

<file path=ppt/slides/slide6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丹尼的故事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孩子們，丹尼終於明白，即使自己沒有像聖多瑪斯一樣的智慧，還是可以全心愛天主，不一定要知道怎麼證明天主存在，一樣可以感受到天主的愛。</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a:t>
            </a:r>
            <a:r>
              <a:rPr lang="zh-TW" altLang="en-US" sz="3600" b="1" smtClean="0"/>
              <a:t>，我們</a:t>
            </a:r>
            <a:r>
              <a:rPr lang="zh-TW" altLang="en-US" sz="3600" b="1"/>
              <a:t>可以做些什麼，來幫助自己像丹尼一樣，找到確認天主存在的體驗？</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6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3068960"/>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天父的孩子，今天看到聖多瑪斯對天主智慧的熱愛與渴慕，一心渴望修道，雖受到家人百般阻撓，卻堅持不</a:t>
            </a:r>
            <a:r>
              <a:rPr lang="zh-TW" altLang="en-US" sz="3600" b="1" smtClean="0"/>
              <a:t>放棄。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不但如願完成學業，還為教會開創了「士林哲學」，受大家尊稱為「天使博士」，為我們開啟了尋求智慧的先例。</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6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在生活中，我們要多尋求天主的智慧，勤讀聖言，緊緊跟隨耶穌腳步，以言行為耶穌作證。</a:t>
            </a:r>
            <a:endParaRPr lang="zh-TW" altLang="en-US" sz="3600" b="1"/>
          </a:p>
        </p:txBody>
      </p:sp>
    </p:spTree>
    <p:extLst>
      <p:ext uri="{BB962C8B-B14F-4D97-AF65-F5344CB8AC3E}">
        <p14:creationId xmlns:p14="http://schemas.microsoft.com/office/powerpoint/2010/main" val="168472841"/>
      </p:ext>
    </p:extLst>
  </p:cSld>
  <p:clrMapOvr>
    <a:masterClrMapping/>
  </p:clrMapOvr>
  <p:transition/>
  <p:timing/>
</p:sld>
</file>

<file path=ppt/slides/slide6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276872"/>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親愛的主耶穌，謝謝祢藉著聖多瑪斯的故事，引領我們對天主智慧的渴慕，求祢幫助我們在生活中，常尋求祢的智慧，並依靠祢的智慧來為祢做見證。以上祈求是奉祢的名，阿們。</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6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852936"/>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堂區神父主保</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聖</a:t>
            </a:r>
            <a:r>
              <a:rPr lang="zh-TW" altLang="en-US" sz="6600" b="1">
                <a:ea typeface="Microsoft JhengHei Light" panose="020b0304030504040204"/>
              </a:rPr>
              <a:t>維雅納</a:t>
            </a:r>
            <a:r>
              <a:rPr lang="zh-TW" altLang="en-US" sz="6600" b="1" smtClean="0">
                <a:ea typeface="Microsoft JhengHei Light" panose="020b0304030504040204"/>
              </a:rPr>
              <a:t>神父</a:t>
            </a:r>
            <a:endParaRPr lang="en-US" altLang="zh-TW" sz="6600" b="1" smtClean="0">
              <a:ea typeface="Microsoft JhengHei Light" panose="020b0304030504040204"/>
            </a:endParaRPr>
          </a:p>
          <a:p>
            <a:r>
              <a:rPr lang="en-US" altLang="zh-TW" sz="6600" b="1" smtClean="0">
                <a:ea typeface="Microsoft JhengHei Light" panose="020b0304030504040204"/>
              </a:rPr>
              <a:t>(</a:t>
            </a:r>
            <a:r>
              <a:rPr lang="en-US" altLang="zh-TW" sz="6600" b="1">
                <a:ea typeface="Microsoft JhengHei Light" panose="020b0304030504040204"/>
              </a:rPr>
              <a:t>1786-1859)</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47497" y="202193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-16</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你們知道聖母媽媽有很多不一樣的名字嗎？</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渴望在這裡建一座聖堂，使你的同胞能體驗到我對眾生的慈愛。所有渴求我在他們的工作和傷痛中伸出援手的人，都能到這裡尋求幫助，我要撫慰流淚的人，治療並減輕他們的痛苦、貧窮、不幸，使他們獲得平安。」</a:t>
            </a:r>
          </a:p>
        </p:txBody>
      </p:sp>
    </p:spTree>
    <p:extLst>
      <p:ext uri="{BB962C8B-B14F-4D97-AF65-F5344CB8AC3E}">
        <p14:creationId xmlns:p14="http://schemas.microsoft.com/office/powerpoint/2010/main" val="1093299947"/>
      </p:ext>
    </p:extLst>
  </p:cSld>
  <p:clrMapOvr>
    <a:masterClrMapping/>
  </p:clrMapOvr>
  <p:transition/>
  <p:timing/>
</p:sld>
</file>

<file path=ppt/slides/slide7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親愛的主耶穌，謝謝祢在生活中總是時時陪伴我們，在我們最需要時守護我們，求祢幫助我們藉由今天的學習，更加親近祢、愛祢。以上祈禱是奉祢的名，阿們。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厄則克爾先知書</a:t>
            </a:r>
            <a:r>
              <a:rPr lang="en-US" altLang="zh-TW" sz="3600" b="1"/>
              <a:t>3,16</a:t>
            </a:r>
            <a:r>
              <a:rPr lang="zh-TW" altLang="en-US" sz="3600" b="1"/>
              <a:t>～</a:t>
            </a:r>
            <a:r>
              <a:rPr lang="en-US" altLang="zh-TW" sz="3600" b="1"/>
              <a:t>21	</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孩子們，你們在學校的考試成績理想嗎？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哪一個科目的成績是比較差的呢？還是每個科目都過關了呢？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7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若有過不了關的科目，你們會怎麼辦呢？是加緊努力，還是就算了呢？</a:t>
            </a:r>
            <a:endParaRPr lang="en-US" sz="3600" b="1"/>
          </a:p>
        </p:txBody>
      </p:sp>
    </p:spTree>
    <p:extLst>
      <p:ext uri="{BB962C8B-B14F-4D97-AF65-F5344CB8AC3E}">
        <p14:creationId xmlns:p14="http://schemas.microsoft.com/office/powerpoint/2010/main" val="1723814052"/>
      </p:ext>
    </p:extLst>
  </p:cSld>
  <p:clrMapOvr>
    <a:masterClrMapping/>
  </p:clrMapOvr>
  <p:transition/>
  <p:timing/>
</p:sld>
</file>

<file path=ppt/slides/slide7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會向</a:t>
            </a:r>
            <a:r>
              <a:rPr lang="zh-TW" altLang="en-US" sz="3600" b="1"/>
              <a:t>班上其他同學請教嗎？如果努力了成績還是沒有進步，你們會再接再厲，或是告訴自己放棄呢？</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7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小故事──成績不及格的神父</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謝謝你們的分享，你們都說對了，如果維雅納很想當神父，當然還是要鼓勵</a:t>
            </a:r>
            <a:r>
              <a:rPr lang="zh-TW" altLang="en-US" sz="3600" b="1" smtClean="0"/>
              <a:t>他。</a:t>
            </a:r>
            <a:endParaRPr lang="en-US" altLang="zh-TW" sz="3600" b="1" smtClean="0"/>
          </a:p>
          <a:p>
            <a:endParaRPr lang="en-US" altLang="zh-TW" sz="3600" b="1"/>
          </a:p>
          <a:p>
            <a:r>
              <a:rPr lang="zh-TW" altLang="en-US" sz="3600" b="1" smtClean="0"/>
              <a:t>今天</a:t>
            </a:r>
            <a:r>
              <a:rPr lang="zh-TW" altLang="en-US" sz="3600" b="1"/>
              <a:t>我們就是要來認識這位不但當了神父的維雅納，還成了堂區神父的主保。</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18</a:t>
            </a:r>
            <a:r>
              <a:rPr lang="zh-TW" altLang="en-US" sz="3600" b="1"/>
              <a:t>世紀末時，在法國里昂的鄉下農村，有位牧童維雅</a:t>
            </a:r>
            <a:r>
              <a:rPr lang="zh-TW" altLang="en-US" sz="3600" b="1" smtClean="0"/>
              <a:t>納，</a:t>
            </a:r>
            <a:r>
              <a:rPr lang="zh-TW" altLang="en-US" sz="3600" b="1"/>
              <a:t>家裡太窮，從小便得幫家裡放羊，沒機會上學。</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18</a:t>
            </a:r>
            <a:r>
              <a:rPr lang="zh-TW" altLang="en-US" sz="3600" b="1"/>
              <a:t>歲那年，維亞納跟父親說，自己想去修道當神父，父親雖贊成，但還是希望他可以多為家裡工作賺錢，維雅納不願違背父親，又繼續在家中做了兩年，才開始他的修道生活。</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聖母媽媽便指示狄雅哥，快去求見主教，請主教在泰貝雅克山丘上蓋一座教堂。</a:t>
            </a:r>
          </a:p>
        </p:txBody>
      </p:sp>
    </p:spTree>
    <p:extLst>
      <p:ext uri="{BB962C8B-B14F-4D97-AF65-F5344CB8AC3E}">
        <p14:creationId xmlns:p14="http://schemas.microsoft.com/office/powerpoint/2010/main" val="502377102"/>
      </p:ext>
    </p:extLst>
  </p:cSld>
  <p:clrMapOvr>
    <a:masterClrMapping/>
  </p:clrMapOvr>
  <p:transition/>
  <p:timing/>
</p:sld>
</file>

<file path=ppt/slides/slide7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由於小時候沒讀過書，進了修院，各方面都適應很好，唯獨課業總是跟不上，特別是最基本的</a:t>
            </a:r>
            <a:r>
              <a:rPr lang="zh-TW" altLang="en-US" sz="3600" b="1" smtClean="0">
                <a:latin typeface="新細明體"/>
                <a:ea typeface="新細明體"/>
              </a:rPr>
              <a:t>拉丁文讓他很傷腦筋。</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在準備晉鐸的最後階段，還是卡在拉丁文這關，只好交由副主教裁決，這時，幸好修院院長極力推薦才勉強過關，但必須先擔任堂區神父的助理</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於是，維雅納便到了亞爾斯堂服務。</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亞爾斯堂的教友都是農夫，平日農忙，難得週末晚上可以休息，都會在酒吧喝酒聊天放鬆，這一來當然無法在主日早起參加彌撒。</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7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維雅納看到了，既不忍心影響酒吧生意，也不希望大家的信仰冷淡，便在週末晚上，到各酒吧一一勸告，請他們早些打烊，提醒大家早點回家睡覺。</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7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酒吧老闆剛開始也不願配合，但看到維雅納實在堅持，每週必來，也就願意調整時間提早休息，大家也因為回到教堂信仰有了改變。</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7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維雅納的祈禱和堅持，終於影響了亞爾斯堂的</a:t>
            </a:r>
            <a:r>
              <a:rPr lang="zh-TW" altLang="en-US" sz="3600" b="1" smtClean="0">
                <a:latin typeface="新細明體"/>
                <a:ea typeface="新細明體"/>
              </a:rPr>
              <a:t>教友。</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7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7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a:t>
            </a:r>
            <a:r>
              <a:rPr lang="zh-TW" altLang="en-US" sz="3600" b="1">
                <a:latin typeface="新細明體"/>
                <a:ea typeface="新細明體"/>
              </a:rPr>
              <a:t>維雅納善盡自己的本分，努力提醒亞爾斯的教友，不要為了工作而丟掉信仰，雖然剛開始沒人理睬，但靠著祈禱和堅定的意志，也慢慢影響當地教友。</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7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天主也看到維雅納的付出，特別賜給他一項奇恩，這項恩寵也使他日後成了家喻戶曉的神父。</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狄雅哥趕緊下山求見主教，將聖母媽媽顯現的事說了一遍，主教聽了完全不相信，要求狄雅哥拿出證據，證明那女子真的是天主之母。</a:t>
            </a:r>
          </a:p>
        </p:txBody>
      </p:sp>
    </p:spTree>
    <p:extLst>
      <p:ext uri="{BB962C8B-B14F-4D97-AF65-F5344CB8AC3E}">
        <p14:creationId xmlns:p14="http://schemas.microsoft.com/office/powerpoint/2010/main" val="3887368740"/>
      </p:ext>
    </p:extLst>
  </p:cSld>
  <p:clrMapOvr>
    <a:masterClrMapping/>
  </p:clrMapOvr>
  <p:transition/>
  <p:timing/>
</p:sld>
</file>

<file path=ppt/slides/slide7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維雅納知道自己學識不高，總是勉勵自己「為一切人成為一切」，每天除了祈禱之外，一定盡職的做好自己的本分，特別是和好聖事，每次他進入告解亭，便有人來找他辦和好聖事。</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7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奇妙的是，維雅納都能給這些誠心前來向天主悔改的人，得到從天主而來的安慰和鼓勵，漸漸的，從各地都有教友前來亞爾斯，只為了辦和好聖事。</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7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由於等待的人實在太多，維雅納待在告解亭的時間也一直延長，甚至連吃飯的時間都沒有，還有人專程搭火車前來，包括其他地區的神父和主教，大家一等常常都要等個半天以上，卻沒有人願意中途離去。</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7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維雅納為了不讓大家等太久，只好幾乎整天待在告解亭裡，超過</a:t>
            </a:r>
            <a:r>
              <a:rPr lang="en-US" altLang="zh-TW" sz="3600" b="1">
                <a:latin typeface="新細明體"/>
                <a:ea typeface="新細明體"/>
              </a:rPr>
              <a:t>10</a:t>
            </a:r>
            <a:r>
              <a:rPr lang="zh-TW" altLang="en-US" sz="3600" b="1">
                <a:latin typeface="新細明體"/>
                <a:ea typeface="新細明體"/>
              </a:rPr>
              <a:t>個小時以上，最高記錄是</a:t>
            </a:r>
            <a:r>
              <a:rPr lang="en-US" altLang="zh-TW" sz="3600" b="1">
                <a:latin typeface="新細明體"/>
                <a:ea typeface="新細明體"/>
              </a:rPr>
              <a:t>16</a:t>
            </a:r>
            <a:r>
              <a:rPr lang="zh-TW" altLang="en-US" sz="3600" b="1">
                <a:latin typeface="新細明體"/>
                <a:ea typeface="新細明體"/>
              </a:rPr>
              <a:t>小時。</a:t>
            </a:r>
            <a:endParaRPr lang="zh-TW" altLang="en-US" sz="3600" b="1">
              <a:latin typeface="新細明體"/>
              <a:ea typeface="新細明體"/>
            </a:endParaRPr>
          </a:p>
        </p:txBody>
      </p:sp>
    </p:spTree>
    <p:extLst>
      <p:ext uri="{BB962C8B-B14F-4D97-AF65-F5344CB8AC3E}">
        <p14:creationId xmlns:p14="http://schemas.microsoft.com/office/powerpoint/2010/main" val="893192126"/>
      </p:ext>
    </p:extLst>
  </p:cSld>
  <p:clrMapOvr>
    <a:masterClrMapping/>
  </p:clrMapOvr>
  <p:transition/>
  <p:timing/>
</p:sld>
</file>

<file path=ppt/slides/slide7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中間只能有短暫休息，根本沒時間做飯，可是不吃飯也無法做事，維雅納只好想了個辦法，每次都煮一大鍋的馬鈴薯，肚子餓了便舀一碗吃</a:t>
            </a:r>
            <a:r>
              <a:rPr lang="zh-TW" altLang="en-US" sz="3600" b="1" smtClean="0">
                <a:latin typeface="新細明體"/>
                <a:ea typeface="新細明體"/>
              </a:rPr>
              <a:t>，再</a:t>
            </a:r>
            <a:r>
              <a:rPr lang="zh-TW" altLang="en-US" sz="3600" b="1">
                <a:latin typeface="新細明體"/>
                <a:ea typeface="新細明體"/>
              </a:rPr>
              <a:t>趕快回去告解亭，因此有人稱他為「馬鈴薯神父」。</a:t>
            </a:r>
            <a:endParaRPr lang="zh-TW" altLang="en-US" sz="3600" b="1">
              <a:latin typeface="新細明體"/>
              <a:ea typeface="新細明體"/>
            </a:endParaRPr>
          </a:p>
        </p:txBody>
      </p:sp>
    </p:spTree>
    <p:extLst>
      <p:ext uri="{BB962C8B-B14F-4D97-AF65-F5344CB8AC3E}">
        <p14:creationId xmlns:p14="http://schemas.microsoft.com/office/powerpoint/2010/main" val="4263666825"/>
      </p:ext>
    </p:extLst>
  </p:cSld>
  <p:clrMapOvr>
    <a:masterClrMapping/>
  </p:clrMapOvr>
  <p:transition/>
  <p:timing/>
</p:sld>
</file>

<file path=ppt/slides/slide7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雖然維雅納的聲名遠播，但他還是非常謙遜，默默的盡自己的本分，他完全知道這一切都是來自天主的恩賜，與他自己無關。</a:t>
            </a:r>
            <a:endParaRPr lang="zh-TW" altLang="en-US" sz="3600" b="1">
              <a:latin typeface="新細明體"/>
              <a:ea typeface="新細明體"/>
            </a:endParaRPr>
          </a:p>
        </p:txBody>
      </p:sp>
    </p:spTree>
    <p:extLst>
      <p:ext uri="{BB962C8B-B14F-4D97-AF65-F5344CB8AC3E}">
        <p14:creationId xmlns:p14="http://schemas.microsoft.com/office/powerpoint/2010/main" val="774761550"/>
      </p:ext>
    </p:extLst>
  </p:cSld>
  <p:clrMapOvr>
    <a:masterClrMapping/>
  </p:clrMapOvr>
  <p:transition/>
  <p:timing/>
</p:sld>
</file>

<file path=ppt/slides/slide7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他也深怕自己會犯了驕傲的毛病，總是不斷祈禱，求聖神幫助，但實在是太有名，還是招來有心人士的嫉妒和攻擊。</a:t>
            </a:r>
            <a:endParaRPr lang="zh-TW" altLang="en-US" sz="3600" b="1">
              <a:latin typeface="新細明體"/>
              <a:ea typeface="新細明體"/>
            </a:endParaRPr>
          </a:p>
        </p:txBody>
      </p:sp>
    </p:spTree>
    <p:extLst>
      <p:ext uri="{BB962C8B-B14F-4D97-AF65-F5344CB8AC3E}">
        <p14:creationId xmlns:p14="http://schemas.microsoft.com/office/powerpoint/2010/main" val="4266994859"/>
      </p:ext>
    </p:extLst>
  </p:cSld>
  <p:clrMapOvr>
    <a:masterClrMapping/>
  </p:clrMapOvr>
  <p:transition/>
  <p:timing/>
</p:sld>
</file>

<file path=ppt/slides/slide7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維雅納不願讓主教為難，主動向主教提出請調到其他地區，沒想到，亞爾斯教友知道此事，全部起來向主教抗議，不肯讓他離去，他便一生在亞爾斯服務了</a:t>
            </a:r>
            <a:r>
              <a:rPr lang="en-US" altLang="zh-TW" sz="3600" b="1">
                <a:latin typeface="新細明體"/>
                <a:ea typeface="新細明體"/>
              </a:rPr>
              <a:t>42</a:t>
            </a:r>
            <a:r>
              <a:rPr lang="zh-TW" altLang="en-US" sz="3600" b="1">
                <a:latin typeface="新細明體"/>
                <a:ea typeface="新細明體"/>
              </a:rPr>
              <a:t>年。</a:t>
            </a:r>
            <a:endParaRPr lang="zh-TW" altLang="en-US" sz="3600" b="1">
              <a:latin typeface="新細明體"/>
              <a:ea typeface="新細明體"/>
            </a:endParaRPr>
          </a:p>
        </p:txBody>
      </p:sp>
    </p:spTree>
    <p:extLst>
      <p:ext uri="{BB962C8B-B14F-4D97-AF65-F5344CB8AC3E}">
        <p14:creationId xmlns:p14="http://schemas.microsoft.com/office/powerpoint/2010/main" val="645988115"/>
      </p:ext>
    </p:extLst>
  </p:cSld>
  <p:clrMapOvr>
    <a:masterClrMapping/>
  </p:clrMapOvr>
  <p:transition/>
  <p:timing/>
</p:sld>
</file>

<file path=ppt/slides/slide7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主教為感謝維雅納的貢獻，特別選他為神職團名譽團員，他實在不願接受，但礙於主教的命令，只能勉強接受，主教送他的名譽團員禮服只穿了一次，便賣了。</a:t>
            </a:r>
            <a:endParaRPr lang="zh-TW" altLang="en-US" sz="3600" b="1">
              <a:latin typeface="新細明體"/>
              <a:ea typeface="新細明體"/>
            </a:endParaRPr>
          </a:p>
        </p:txBody>
      </p:sp>
    </p:spTree>
    <p:extLst>
      <p:ext uri="{BB962C8B-B14F-4D97-AF65-F5344CB8AC3E}">
        <p14:creationId xmlns:p14="http://schemas.microsoft.com/office/powerpoint/2010/main" val="3127873218"/>
      </p:ext>
    </p:extLst>
  </p:cSld>
  <p:clrMapOvr>
    <a:masterClrMapping/>
  </p:clrMapOvr>
  <p:transition/>
  <p:timing/>
</p:sld>
</file>

<file path=ppt/slides/slide7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又有一次，法國政府要封維雅納為榮譽團團員，這次他死也不肯接受</a:t>
            </a:r>
            <a:r>
              <a:rPr lang="zh-TW" altLang="en-US" sz="3600" b="1" smtClean="0">
                <a:latin typeface="新細明體"/>
                <a:ea typeface="新細明體"/>
              </a:rPr>
              <a:t>，他</a:t>
            </a:r>
            <a:r>
              <a:rPr lang="zh-TW" altLang="en-US" sz="3600" b="1">
                <a:latin typeface="新細明體"/>
                <a:ea typeface="新細明體"/>
              </a:rPr>
              <a:t>的理由是：「我死後，怎麼能戴上這玩意兒到天主臺前呢？天主會對我說：</a:t>
            </a:r>
            <a:r>
              <a:rPr lang="en-US" altLang="zh-TW" sz="3600" b="1">
                <a:latin typeface="新細明體"/>
                <a:ea typeface="新細明體"/>
              </a:rPr>
              <a:t>『</a:t>
            </a:r>
            <a:r>
              <a:rPr lang="zh-TW" altLang="en-US" sz="3600" b="1">
                <a:latin typeface="新細明體"/>
                <a:ea typeface="新細明體"/>
              </a:rPr>
              <a:t>你去吧，你已經在世界上得了報酬。</a:t>
            </a:r>
            <a:r>
              <a:rPr lang="en-US" altLang="zh-TW" sz="3600" b="1">
                <a:latin typeface="新細明體"/>
                <a:ea typeface="新細明體"/>
              </a:rPr>
              <a:t>』</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41155353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正當狄雅哥垂頭喪氣走回山丘時，聖母媽媽早已在山丘等候，狄雅哥懇求聖母媽媽：「我只是個窮人，我不堪到妳差遣我去的地方，請原諒我，我的母后，我不想傷妳尊貴的心。」</a:t>
            </a:r>
          </a:p>
        </p:txBody>
      </p:sp>
    </p:spTree>
    <p:extLst>
      <p:ext uri="{BB962C8B-B14F-4D97-AF65-F5344CB8AC3E}">
        <p14:creationId xmlns:p14="http://schemas.microsoft.com/office/powerpoint/2010/main" val="3130957352"/>
      </p:ext>
    </p:extLst>
  </p:cSld>
  <p:clrMapOvr>
    <a:masterClrMapping/>
  </p:clrMapOvr>
  <p:transition/>
  <p:timing/>
</p:sld>
</file>

<file path=ppt/slides/slide7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維雅納的晚年，亞爾斯已成了朝聖地，每天都有絡繹不絕的人潮前來亞爾斯朝聖，連火車都必須加開班車輸運。</a:t>
            </a:r>
            <a:endParaRPr lang="zh-TW" altLang="en-US" sz="3600" b="1">
              <a:latin typeface="新細明體"/>
              <a:ea typeface="新細明體"/>
            </a:endParaRPr>
          </a:p>
        </p:txBody>
      </p:sp>
    </p:spTree>
    <p:extLst>
      <p:ext uri="{BB962C8B-B14F-4D97-AF65-F5344CB8AC3E}">
        <p14:creationId xmlns:p14="http://schemas.microsoft.com/office/powerpoint/2010/main" val="651412727"/>
      </p:ext>
    </p:extLst>
  </p:cSld>
  <p:clrMapOvr>
    <a:masterClrMapping/>
  </p:clrMapOvr>
  <p:transition/>
  <p:timing/>
</p:sld>
</file>

<file path=ppt/slides/slide7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1859</a:t>
            </a:r>
            <a:r>
              <a:rPr lang="zh-TW" altLang="en-US" sz="3600" b="1">
                <a:latin typeface="新細明體"/>
                <a:ea typeface="新細明體"/>
              </a:rPr>
              <a:t>年，維雅納病了，臥床不起，還是抱病聽告解，去世時</a:t>
            </a:r>
            <a:r>
              <a:rPr lang="en-US" altLang="zh-TW" sz="3600" b="1">
                <a:latin typeface="新細明體"/>
                <a:ea typeface="新細明體"/>
              </a:rPr>
              <a:t>73</a:t>
            </a:r>
            <a:r>
              <a:rPr lang="zh-TW" altLang="en-US" sz="3600" b="1">
                <a:latin typeface="新細明體"/>
                <a:ea typeface="新細明體"/>
              </a:rPr>
              <a:t>歲。</a:t>
            </a:r>
            <a:endParaRPr lang="zh-TW" altLang="en-US" sz="3600" b="1">
              <a:latin typeface="新細明體"/>
              <a:ea typeface="新細明體"/>
            </a:endParaRPr>
          </a:p>
        </p:txBody>
      </p:sp>
    </p:spTree>
    <p:extLst>
      <p:ext uri="{BB962C8B-B14F-4D97-AF65-F5344CB8AC3E}">
        <p14:creationId xmlns:p14="http://schemas.microsoft.com/office/powerpoint/2010/main" val="1467320632"/>
      </p:ext>
    </p:extLst>
  </p:cSld>
  <p:clrMapOvr>
    <a:masterClrMapping/>
  </p:clrMapOvr>
  <p:transition/>
  <p:timing/>
</p:sld>
</file>

<file path=ppt/slides/slide7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教宗碧岳十一世，在</a:t>
            </a:r>
            <a:r>
              <a:rPr lang="en-US" altLang="zh-TW" sz="3600" b="1">
                <a:latin typeface="新細明體"/>
                <a:ea typeface="新細明體"/>
              </a:rPr>
              <a:t>1925</a:t>
            </a:r>
            <a:r>
              <a:rPr lang="zh-TW" altLang="en-US" sz="3600" b="1">
                <a:latin typeface="新細明體"/>
                <a:ea typeface="新細明體"/>
              </a:rPr>
              <a:t>年宣布他為聖人，</a:t>
            </a:r>
            <a:r>
              <a:rPr lang="en-US" altLang="zh-TW" sz="3600" b="1">
                <a:latin typeface="新細明體"/>
                <a:ea typeface="新細明體"/>
              </a:rPr>
              <a:t>1929</a:t>
            </a:r>
            <a:r>
              <a:rPr lang="zh-TW" altLang="en-US" sz="3600" b="1">
                <a:latin typeface="新細明體"/>
                <a:ea typeface="新細明體"/>
              </a:rPr>
              <a:t>年再宣布他是全世界本堂神父的主保，希望所有本堂神父效法他謙遜為懷、為耶穌全然奉獻的榜樣，在服務教友時「為一切人成為一切」。</a:t>
            </a:r>
            <a:endParaRPr lang="zh-TW" altLang="en-US" sz="3600" b="1">
              <a:latin typeface="新細明體"/>
              <a:ea typeface="新細明體"/>
            </a:endParaRPr>
          </a:p>
        </p:txBody>
      </p:sp>
    </p:spTree>
    <p:extLst>
      <p:ext uri="{BB962C8B-B14F-4D97-AF65-F5344CB8AC3E}">
        <p14:creationId xmlns:p14="http://schemas.microsoft.com/office/powerpoint/2010/main" val="656515346"/>
      </p:ext>
    </p:extLst>
  </p:cSld>
  <p:clrMapOvr>
    <a:masterClrMapping/>
  </p:clrMapOvr>
  <p:transition/>
  <p:timing/>
</p:sld>
</file>

<file path=ppt/slides/slide7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聖維雅納</a:t>
            </a:r>
            <a:r>
              <a:rPr lang="en-US" altLang="zh-TW" sz="3600" b="1">
                <a:latin typeface="新細明體"/>
                <a:ea typeface="新細明體"/>
              </a:rPr>
              <a:t>18</a:t>
            </a:r>
            <a:r>
              <a:rPr lang="zh-TW" altLang="en-US" sz="3600" b="1">
                <a:latin typeface="新細明體"/>
                <a:ea typeface="新細明體"/>
              </a:rPr>
              <a:t>歲時想去修道當神父，為什麼父親贊成卻不能如願</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聖維雅納進了修院修道，為什麼準備晉鐸時卡了關？</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聖維雅納剛到亞爾斯堂服務時，遇到了什麼挑戰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聖維雅納到亞爾斯堂服務遇到挑戰時，他做了什麼？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5.</a:t>
            </a:r>
            <a:r>
              <a:rPr lang="zh-TW" altLang="en-US" sz="3600" b="1">
                <a:latin typeface="新細明體"/>
                <a:ea typeface="新細明體"/>
              </a:rPr>
              <a:t>聖維雅納在亞爾斯堂努力祈禱付出時，天主賜給他什麼奇恩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為什麼聖維雅納要勉勵自己「為一切人成為一切」？</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為什麼聖維雅納會被稱為「馬鈴薯神父」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維雅納幾乎整天待在告解亭裡，這是很辛苦的還是很值得的？</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為什麼聖維雅納會受到有心人士的嫉妒和攻擊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為什麼亞爾斯堂的教友要向主教抗議，不肯讓聖維雅納調職？</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為什麼聖維雅納不肯接受法國政府頒發他榮譽團團員頭銜</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為什麼聖維雅納晚年即使生病臥床不起，依然堅持抱病聽告解？</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a:t>
            </a:r>
            <a:r>
              <a:rPr lang="en-US" altLang="zh-TW" sz="3600" b="1">
                <a:latin typeface="+mj-ea"/>
                <a:ea typeface="+mj-ea"/>
              </a:rPr>
              <a:t>16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狄雅哥深怕自己無能搞砸事情，苦苦哀求聖母，聖母媽媽安慰他不要灰心，只要明天再試一次，狄雅哥只好勉強答應。</a:t>
            </a:r>
          </a:p>
        </p:txBody>
      </p:sp>
    </p:spTree>
    <p:extLst>
      <p:ext uri="{BB962C8B-B14F-4D97-AF65-F5344CB8AC3E}">
        <p14:creationId xmlns:p14="http://schemas.microsoft.com/office/powerpoint/2010/main" val="883102621"/>
      </p:ext>
    </p:extLst>
  </p:cSld>
  <p:clrMapOvr>
    <a:masterClrMapping/>
  </p:clrMapOvr>
  <p:transition/>
  <p:timing/>
</p:sld>
</file>

<file path=ppt/slides/slide7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「你要警告惡人，大聲宣講，使惡人知所警惕，脫離邪道，以得生存！」（則</a:t>
            </a:r>
            <a:r>
              <a:rPr lang="en-US" altLang="zh-TW" sz="3600" b="1"/>
              <a:t>3,18</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7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聖維雅納神父</a:t>
            </a:r>
            <a:r>
              <a:rPr lang="zh-TW" altLang="en-US" sz="6000" b="1" smtClean="0">
                <a:latin typeface="新細明體"/>
                <a:ea typeface="新細明體"/>
              </a:rPr>
              <a:t>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78092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孩子們，看完聖維雅納神父的影片，我們知道只要願意全然奉獻，沒有任何困難可以阻擋任何人親近天主。</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聖維雅納的故事很清楚的告訴我們，他什麼都沒有，只有一顆為了愛耶穌全然奉獻的心，天主便給了他所需要的一切。</a:t>
            </a:r>
            <a:endParaRPr lang="en-US" sz="3600" b="1"/>
          </a:p>
        </p:txBody>
      </p:sp>
    </p:spTree>
    <p:extLst>
      <p:ext uri="{BB962C8B-B14F-4D97-AF65-F5344CB8AC3E}">
        <p14:creationId xmlns:p14="http://schemas.microsoft.com/office/powerpoint/2010/main" val="3775590089"/>
      </p:ext>
    </p:extLst>
  </p:cSld>
  <p:clrMapOvr>
    <a:masterClrMapping/>
  </p:clrMapOvr>
  <p:transition/>
  <p:timing/>
</p:sld>
</file>

<file path=ppt/slides/slide7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在生活中，我們可以做些什麼，來幫助自己像聖人一樣，以一顆單純的心緊緊跟隨耶穌？</a:t>
            </a:r>
            <a:endParaRPr lang="en-US" sz="3600" b="1"/>
          </a:p>
        </p:txBody>
      </p:sp>
    </p:spTree>
    <p:extLst>
      <p:ext uri="{BB962C8B-B14F-4D97-AF65-F5344CB8AC3E}">
        <p14:creationId xmlns:p14="http://schemas.microsoft.com/office/powerpoint/2010/main" val="2832421234"/>
      </p:ext>
    </p:extLst>
  </p:cSld>
  <p:clrMapOvr>
    <a:masterClrMapping/>
  </p:clrMapOvr>
  <p:transition/>
  <p:timing/>
</p:sld>
</file>

<file path=ppt/slides/slide7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天父的孩子，聖維雅納拉丁文不及格時，一定萬萬想不到自己會成為聖人，也一定想不到會被教會宣布為全世界本堂神父的主保。</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這便是天主奇妙的作為，「天主不看外貌，天主看的是人的內心</a:t>
            </a:r>
            <a:r>
              <a:rPr lang="zh-TW" altLang="en-US" sz="3600" b="1" smtClean="0"/>
              <a:t>」。</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7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我們每個人都會有不同的出身背景，這些背景或是任何困難，都無法阻擋我們親近耶穌，只要我們常記得保有一顆單純愛耶穌的心，緊緊跟隨祂。</a:t>
            </a:r>
            <a:endParaRPr lang="en-US" altLang="zh-TW" sz="3600" b="1"/>
          </a:p>
        </p:txBody>
      </p:sp>
    </p:spTree>
    <p:extLst>
      <p:ext uri="{BB962C8B-B14F-4D97-AF65-F5344CB8AC3E}">
        <p14:creationId xmlns:p14="http://schemas.microsoft.com/office/powerpoint/2010/main" val="363497522"/>
      </p:ext>
    </p:extLst>
  </p:cSld>
  <p:clrMapOvr>
    <a:masterClrMapping/>
  </p:clrMapOvr>
  <p:transition/>
  <p:timing/>
</p:sld>
</file>

<file path=ppt/slides/slide7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1844824"/>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聖維雅納的故事，讓我們看到沒有任何困難可以阻擋任何人親近祢，求祢幫助我們在生活中，可以像聖人一樣，保有一顆單純愛祢的心，勤讀聖言，緊緊的跟隨祢。以上祈禱是奉祢的名，阿們。</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隔天一早，狄雅哥再去見主教，主教沒看到證據還是不相信，卻派人跟蹤狄雅哥，想看個究竟，有趣的是竟跟丟了。</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7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420888"/>
            <a:ext cx="866783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偉大的教育家</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聖</a:t>
            </a:r>
            <a:r>
              <a:rPr lang="zh-TW" altLang="en-US" sz="6600" b="1">
                <a:ea typeface="Microsoft JhengHei Light" panose="020b0304030504040204"/>
              </a:rPr>
              <a:t>鮑思高</a:t>
            </a:r>
            <a:r>
              <a:rPr lang="zh-TW" altLang="en-US" sz="6600" b="1" smtClean="0">
                <a:ea typeface="Microsoft JhengHei Light" panose="020b0304030504040204"/>
              </a:rPr>
              <a:t>神父</a:t>
            </a:r>
            <a:endParaRPr lang="en-US" altLang="zh-TW" sz="6600" b="1" smtClean="0">
              <a:ea typeface="Microsoft JhengHei Light" panose="020b0304030504040204"/>
            </a:endParaRPr>
          </a:p>
          <a:p>
            <a:r>
              <a:rPr lang="en-US" altLang="zh-TW" sz="6600" b="1" smtClean="0">
                <a:ea typeface="Microsoft JhengHei Light" panose="020b0304030504040204"/>
              </a:rPr>
              <a:t>(</a:t>
            </a:r>
            <a:r>
              <a:rPr lang="en-US" altLang="zh-TW" sz="6600" b="1">
                <a:ea typeface="Microsoft JhengHei Light" panose="020b0304030504040204"/>
              </a:rPr>
              <a:t>1815-1888)</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47497" y="1589891"/>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-17</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親愛的主耶穌，謝謝祢一直在生活中看顧我們，保護我們的家人，求祢幫助我們從老師的教導中，能越來越明瞭祢對我們的愛，並以言行為祢作證。祈禱奉祢的名，阿們。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斐理伯書</a:t>
            </a:r>
            <a:r>
              <a:rPr lang="en-US" altLang="zh-TW" sz="3600" b="1"/>
              <a:t>4,4</a:t>
            </a:r>
            <a:r>
              <a:rPr lang="zh-TW" altLang="en-US" sz="3600" b="1" smtClean="0"/>
              <a:t>～</a:t>
            </a:r>
            <a:r>
              <a:rPr lang="en-US" altLang="zh-TW" sz="3600" b="1" smtClean="0"/>
              <a:t>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孩子們，你們在學校特別喜歡哪一位老師呢？</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有沒有因為哪一位老師上課特別有趣，你特別喜歡上誰教的課呢？</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7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你們覺得當一位老師是容易的嗎</a:t>
            </a:r>
            <a:r>
              <a:rPr lang="zh-TW" altLang="en-US" sz="3600" b="1" smtClean="0"/>
              <a:t>？</a:t>
            </a:r>
            <a:r>
              <a:rPr lang="zh-TW" altLang="en-US" sz="3600" b="1"/>
              <a:t>當老師</a:t>
            </a:r>
            <a:r>
              <a:rPr lang="zh-TW" altLang="en-US" sz="3600" b="1" smtClean="0"/>
              <a:t>除了</a:t>
            </a:r>
            <a:r>
              <a:rPr lang="zh-TW" altLang="en-US" sz="3600" b="1"/>
              <a:t>需要具備足夠的學識之外</a:t>
            </a:r>
            <a:r>
              <a:rPr lang="zh-TW" altLang="en-US" sz="3600" b="1" smtClean="0"/>
              <a:t>，還需要哪</a:t>
            </a:r>
            <a:r>
              <a:rPr lang="zh-TW" altLang="en-US" sz="3600" b="1"/>
              <a:t>些特質呢？</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7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你們覺得一位好老師，除了教給我們新的知識之外，還可以對我們有什麼幫助呢？</a:t>
            </a:r>
            <a:endParaRPr lang="en-US" sz="3600" b="1"/>
          </a:p>
        </p:txBody>
      </p:sp>
    </p:spTree>
    <p:extLst>
      <p:ext uri="{BB962C8B-B14F-4D97-AF65-F5344CB8AC3E}">
        <p14:creationId xmlns:p14="http://schemas.microsoft.com/office/powerpoint/2010/main" val="832540460"/>
      </p:ext>
    </p:extLst>
  </p:cSld>
  <p:clrMapOvr>
    <a:masterClrMapping/>
  </p:clrMapOvr>
  <p:transition/>
  <p:timing/>
</p:sld>
</file>

<file path=ppt/slides/slide7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小活動──老師對我們的幫助</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132856"/>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老師對我們確實會有很大的影響，尤其是如果這位老師也是一位神父，可就更不一樣</a:t>
            </a:r>
            <a:r>
              <a:rPr lang="zh-TW" altLang="en-US" sz="3600" b="1" smtClean="0"/>
              <a:t>了。</a:t>
            </a:r>
            <a:endParaRPr lang="en-US" altLang="zh-TW" sz="3600" b="1" smtClean="0"/>
          </a:p>
          <a:p>
            <a:endParaRPr lang="en-US" altLang="zh-TW" sz="3600" b="1"/>
          </a:p>
          <a:p>
            <a:r>
              <a:rPr lang="zh-TW" altLang="en-US" sz="3600" b="1" smtClean="0"/>
              <a:t>今天</a:t>
            </a:r>
            <a:r>
              <a:rPr lang="zh-TW" altLang="en-US" sz="3600" b="1"/>
              <a:t>我們要來認識這位創辦很多學校的聖人鮑思高。</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憂心忡忡的狄雅哥在走回山丘的路上，一直想著主教說要有證據才相信，他去哪找這證據呢？這時，聖母媽媽又出現在他眼前安慰他：「明天你必會看到一個記號！」</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7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19</a:t>
            </a:r>
            <a:r>
              <a:rPr lang="zh-TW" altLang="en-US" sz="3600" b="1"/>
              <a:t>世紀初，在義大利都靈城有個平凡的家庭，家中有三兄弟，鮑思</a:t>
            </a:r>
            <a:r>
              <a:rPr lang="zh-TW" altLang="en-US" sz="3600" b="1" smtClean="0"/>
              <a:t>高是</a:t>
            </a:r>
            <a:r>
              <a:rPr lang="zh-TW" altLang="en-US" sz="3600" b="1"/>
              <a:t>年紀最小的，他兩歲時父親便過世，母親必須獨自撫養他們，家境不是很好。</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但母親很重視孩子的教育，鮑思高也勤奮好學，靠著自己一邊打工一邊讀書，完成了中學和大學學業，他做過裁縫師、麵包師、修鞋匠、鐵工、木工、印刷工等，從這些工作中他也學到了許多技藝。</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鮑思高從九歲起，常在夢裡夢見耶穌和他說話，也讓他看到自己未來會以修道的方式跟隨耶穌，便在</a:t>
            </a:r>
            <a:r>
              <a:rPr lang="en-US" altLang="zh-TW" sz="3600" b="1">
                <a:latin typeface="新細明體"/>
                <a:ea typeface="新細明體"/>
              </a:rPr>
              <a:t>1835</a:t>
            </a:r>
            <a:r>
              <a:rPr lang="zh-TW" altLang="en-US" sz="3600" b="1">
                <a:latin typeface="新細明體"/>
                <a:ea typeface="新細明體"/>
              </a:rPr>
              <a:t>年進了修院，</a:t>
            </a:r>
            <a:r>
              <a:rPr lang="en-US" altLang="zh-TW" sz="3600" b="1">
                <a:latin typeface="新細明體"/>
                <a:ea typeface="新細明體"/>
              </a:rPr>
              <a:t>1841</a:t>
            </a:r>
            <a:r>
              <a:rPr lang="zh-TW" altLang="en-US" sz="3600" b="1">
                <a:latin typeface="新細明體"/>
                <a:ea typeface="新細明體"/>
              </a:rPr>
              <a:t>年成為神父。</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1846</a:t>
            </a:r>
            <a:r>
              <a:rPr lang="zh-TW" altLang="en-US" sz="3600" b="1">
                <a:latin typeface="新細明體"/>
                <a:ea typeface="新細明體"/>
              </a:rPr>
              <a:t>年，鮑思高看到很多孩子因為沒有上學，經常在街頭遊盪，由於年輕氣盛，很容易互相起衝突、打架鬧事。</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鮑思高知道這些孩子不壞，只是缺少機會，便為他們開設了一家技藝工廠，一來給孩子機會學得一技之長，二來藉此讓孩子有收入，不但找到自己的成就感，也不再繼續在街頭遊盪鬧事。</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由於這些孩子很多都是被家裡遺棄的，可說是無家可歸，鮑思高又想辦法為他們安排了一個屬於他們的家。</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7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在這小小的家中，鮑思高給孩子找到了歸屬，他們不再是別人眼中的「壞孩子」，也不是只會打架鬧事的「問題兒童」，他們在這裡找到了在耶穌內的平安與喜樂。</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7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7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a:t>
            </a:r>
            <a:r>
              <a:rPr lang="zh-TW" altLang="en-US" sz="3600" b="1">
                <a:latin typeface="新細明體"/>
                <a:ea typeface="新細明體"/>
              </a:rPr>
              <a:t>中</a:t>
            </a:r>
            <a:r>
              <a:rPr lang="zh-TW" altLang="en-US" sz="3600" b="1" smtClean="0">
                <a:latin typeface="新細明體"/>
                <a:ea typeface="新細明體"/>
              </a:rPr>
              <a:t>，</a:t>
            </a:r>
            <a:r>
              <a:rPr lang="zh-TW" altLang="en-US" sz="3600" b="1">
                <a:latin typeface="新細明體"/>
                <a:ea typeface="新細明體"/>
              </a:rPr>
              <a:t>鮑思高為孩子建立的家，雖然不是他們自己的原生家庭，卻是一個可以帶給他們喜樂的家。</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7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在這裡，他們學到了生活技藝，有能力照顧自己，不必再為自己的生活掛慮，可以「在一切事上懷著感謝之心」。</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沒想到，狄雅哥回到家，卻看到和自己同住的叔叔病得很嚴重，一定是這兩天自己心神不寧給疏忽了。</a:t>
            </a:r>
          </a:p>
        </p:txBody>
      </p:sp>
    </p:spTree>
    <p:extLst>
      <p:ext uri="{BB962C8B-B14F-4D97-AF65-F5344CB8AC3E}">
        <p14:creationId xmlns:p14="http://schemas.microsoft.com/office/powerpoint/2010/main" val="1302018688"/>
      </p:ext>
    </p:extLst>
  </p:cSld>
  <p:clrMapOvr>
    <a:masterClrMapping/>
  </p:clrMapOvr>
  <p:transition/>
  <p:timing/>
</p:sld>
</file>

<file path=ppt/slides/slide7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他們也在這裡，找到了自己生命的方向和歸屬，不再是流浪街頭的遊子，而是內心充滿喜樂與感謝的，屬於天父的孩子，在鮑思高的眼中，「他們都是我視如己出的孩子，我要如同耶穌一樣愛他們」。</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7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鮑思高為照顧更多需要被關懷的孩子，首先在</a:t>
            </a:r>
            <a:r>
              <a:rPr lang="en-US" altLang="zh-TW" sz="3600" b="1">
                <a:latin typeface="新細明體"/>
                <a:ea typeface="新細明體"/>
              </a:rPr>
              <a:t>1859</a:t>
            </a:r>
            <a:r>
              <a:rPr lang="zh-TW" altLang="en-US" sz="3600" b="1">
                <a:latin typeface="新細明體"/>
                <a:ea typeface="新細明體"/>
              </a:rPr>
              <a:t>年，創立了專門照顧男孩子的男修會──慈幼會，接著又在</a:t>
            </a:r>
            <a:r>
              <a:rPr lang="en-US" altLang="zh-TW" sz="3600" b="1">
                <a:latin typeface="新細明體"/>
                <a:ea typeface="新細明體"/>
              </a:rPr>
              <a:t>1872</a:t>
            </a:r>
            <a:r>
              <a:rPr lang="zh-TW" altLang="en-US" sz="3600" b="1">
                <a:latin typeface="新細明體"/>
                <a:ea typeface="新細明體"/>
              </a:rPr>
              <a:t>年創立了女修會──母佑會，專門照顧女孩子，這兩個修會都是以全心修道的方式來服務。</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7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幾年後，鮑思高又為了鼓勵教友參與他的服務工作，在</a:t>
            </a:r>
            <a:r>
              <a:rPr lang="en-US" altLang="zh-TW" sz="3600" b="1">
                <a:latin typeface="新細明體"/>
                <a:ea typeface="新細明體"/>
              </a:rPr>
              <a:t>1875</a:t>
            </a:r>
            <a:r>
              <a:rPr lang="zh-TW" altLang="en-US" sz="3600" b="1">
                <a:latin typeface="新細明體"/>
                <a:ea typeface="新細明體"/>
              </a:rPr>
              <a:t>年，再創立專屬教友的團體──協進會，與兩個男、女修會，共同投入鮑思高關懷孩子的工作。</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7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鮑思高團體的關懷工作一直持續至今，全世界已有上萬名慈幼會的男會士，和母佑會的修女，分布在五大洲、</a:t>
            </a:r>
            <a:r>
              <a:rPr lang="en-US" altLang="zh-TW" sz="3600" b="1">
                <a:latin typeface="新細明體"/>
                <a:ea typeface="新細明體"/>
              </a:rPr>
              <a:t>100</a:t>
            </a:r>
            <a:r>
              <a:rPr lang="zh-TW" altLang="en-US" sz="3600" b="1">
                <a:latin typeface="新細明體"/>
                <a:ea typeface="新細明體"/>
              </a:rPr>
              <a:t>多個國家服務。</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7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他們的工作對象主要是兒童和青少年，服務的方式包括了創辦學校、開設兒童和青年中心，以及出版各種兒童與青少年的書籍和刊物。</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7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鮑思高於</a:t>
            </a:r>
            <a:r>
              <a:rPr lang="en-US" altLang="zh-TW" sz="3600" b="1">
                <a:latin typeface="新細明體"/>
                <a:ea typeface="新細明體"/>
              </a:rPr>
              <a:t>1888</a:t>
            </a:r>
            <a:r>
              <a:rPr lang="zh-TW" altLang="en-US" sz="3600" b="1">
                <a:latin typeface="新細明體"/>
                <a:ea typeface="新細明體"/>
              </a:rPr>
              <a:t>年去世，教宗碧岳十一世在</a:t>
            </a:r>
            <a:r>
              <a:rPr lang="en-US" altLang="zh-TW" sz="3600" b="1">
                <a:latin typeface="新細明體"/>
                <a:ea typeface="新細明體"/>
              </a:rPr>
              <a:t>1934</a:t>
            </a:r>
            <a:r>
              <a:rPr lang="zh-TW" altLang="en-US" sz="3600" b="1">
                <a:latin typeface="新細明體"/>
                <a:ea typeface="新細明體"/>
              </a:rPr>
              <a:t>年宣布他為聖人，並立他為青年人的主保。</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7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聖鮑思高所創立的團體，以及他所開展的工作，對教會最大的貢獻便是他提出的「預防教育法</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586188821"/>
      </p:ext>
    </p:extLst>
  </p:cSld>
  <p:clrMapOvr>
    <a:masterClrMapping/>
  </p:clrMapOvr>
  <p:transition/>
  <p:timing/>
</p:sld>
</file>

<file path=ppt/slides/slide7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他深信每一位孩子都是天主的肖像，都是可愛的、可教育的，只要提供給他們好的環境，每個孩子一定都有機會開創屬於自己的幸福。</a:t>
            </a:r>
            <a:endParaRPr lang="zh-TW" altLang="en-US" sz="3600" b="1">
              <a:latin typeface="新細明體"/>
              <a:ea typeface="新細明體"/>
            </a:endParaRPr>
          </a:p>
        </p:txBody>
      </p:sp>
    </p:spTree>
    <p:extLst>
      <p:ext uri="{BB962C8B-B14F-4D97-AF65-F5344CB8AC3E}">
        <p14:creationId xmlns:p14="http://schemas.microsoft.com/office/powerpoint/2010/main" val="2634946026"/>
      </p:ext>
    </p:extLst>
  </p:cSld>
  <p:clrMapOvr>
    <a:masterClrMapping/>
  </p:clrMapOvr>
  <p:transition/>
  <p:timing/>
</p:sld>
</file>

<file path=ppt/slides/slide7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最具體的便是，以他求學過程中親身體驗過的經驗，為孩子所創辦的各種工藝學校（職業學校），當孩子從技藝中找到成就感時，必然會體驗到喜樂與信心，也就不會迷失在街頭。</a:t>
            </a:r>
            <a:endParaRPr lang="zh-TW" altLang="en-US" sz="3600" b="1">
              <a:latin typeface="新細明體"/>
              <a:ea typeface="新細明體"/>
            </a:endParaRPr>
          </a:p>
        </p:txBody>
      </p:sp>
    </p:spTree>
    <p:extLst>
      <p:ext uri="{BB962C8B-B14F-4D97-AF65-F5344CB8AC3E}">
        <p14:creationId xmlns:p14="http://schemas.microsoft.com/office/powerpoint/2010/main" val="2422275286"/>
      </p:ext>
    </p:extLst>
  </p:cSld>
  <p:clrMapOvr>
    <a:masterClrMapping/>
  </p:clrMapOvr>
  <p:transition/>
  <p:timing/>
</p:sld>
</file>

<file path=ppt/slides/slide7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鮑思高深深體會到孩子需要的是良好的引導與陪伴，尤其在孩子尚未成熟前，陪伴者常看到的是他們的</a:t>
            </a:r>
            <a:r>
              <a:rPr lang="zh-TW" altLang="en-US" sz="3600" b="1" smtClean="0">
                <a:latin typeface="新細明體"/>
                <a:ea typeface="新細明體"/>
              </a:rPr>
              <a:t>缺點。</a:t>
            </a:r>
            <a:endParaRPr lang="zh-TW" altLang="en-US" sz="3600" b="1">
              <a:latin typeface="新細明體"/>
              <a:ea typeface="新細明體"/>
            </a:endParaRPr>
          </a:p>
        </p:txBody>
      </p:sp>
    </p:spTree>
    <p:extLst>
      <p:ext uri="{BB962C8B-B14F-4D97-AF65-F5344CB8AC3E}">
        <p14:creationId xmlns:p14="http://schemas.microsoft.com/office/powerpoint/2010/main" val="4127290077"/>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隔天一早，叔叔交代狄雅哥趕緊找神父，到家裡為自己做傅油聖事，他聽了，絲毫不敢延誤，也就沒去見聖母媽媽。</a:t>
            </a:r>
          </a:p>
        </p:txBody>
      </p:sp>
    </p:spTree>
    <p:extLst>
      <p:ext uri="{BB962C8B-B14F-4D97-AF65-F5344CB8AC3E}">
        <p14:creationId xmlns:p14="http://schemas.microsoft.com/office/powerpoint/2010/main" val="2724078035"/>
      </p:ext>
    </p:extLst>
  </p:cSld>
  <p:clrMapOvr>
    <a:masterClrMapping/>
  </p:clrMapOvr>
  <p:transition/>
  <p:timing/>
</p:sld>
</file>

<file path=ppt/slides/slide7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於是「發怒比忍耐容易、威嚇比規勸簡單」，陪伴者「因缺乏忍耐、又驕傲，便容易懲罰孩子」，因為發怒與威嚇「比溫和又容忍的引導孩子」更為輕鬆。</a:t>
            </a:r>
            <a:endParaRPr lang="zh-TW" altLang="en-US" sz="3600" b="1">
              <a:latin typeface="新細明體"/>
              <a:ea typeface="新細明體"/>
            </a:endParaRPr>
          </a:p>
        </p:txBody>
      </p:sp>
    </p:spTree>
    <p:extLst>
      <p:ext uri="{BB962C8B-B14F-4D97-AF65-F5344CB8AC3E}">
        <p14:creationId xmlns:p14="http://schemas.microsoft.com/office/powerpoint/2010/main" val="1764106062"/>
      </p:ext>
    </p:extLst>
  </p:cSld>
  <p:clrMapOvr>
    <a:masterClrMapping/>
  </p:clrMapOvr>
  <p:transition/>
  <p:timing/>
</p:sld>
</file>

<file path=ppt/slides/slide7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聖鮑思高還特別提醒「規勸孩子錯誤時，絕不可發怒，要適當的控制自己的情緒</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875399253"/>
      </p:ext>
    </p:extLst>
  </p:cSld>
  <p:clrMapOvr>
    <a:masterClrMapping/>
  </p:clrMapOvr>
  <p:transition/>
  <p:timing/>
</p:sld>
</file>

<file path=ppt/slides/slide7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也要格外注意「不可在內心發怒，眼睛不可輕視對方，不可口出惡言，要對孩子表示仁慈，對他們的未來充滿希望」。</a:t>
            </a:r>
            <a:endParaRPr lang="zh-TW" altLang="en-US" sz="3600" b="1">
              <a:latin typeface="新細明體"/>
              <a:ea typeface="新細明體"/>
            </a:endParaRPr>
          </a:p>
        </p:txBody>
      </p:sp>
    </p:spTree>
    <p:extLst>
      <p:ext uri="{BB962C8B-B14F-4D97-AF65-F5344CB8AC3E}">
        <p14:creationId xmlns:p14="http://schemas.microsoft.com/office/powerpoint/2010/main" val="2172455222"/>
      </p:ext>
    </p:extLst>
  </p:cSld>
  <p:clrMapOvr>
    <a:masterClrMapping/>
  </p:clrMapOvr>
  <p:transition/>
  <p:timing/>
</p:sld>
</file>

<file path=ppt/slides/slide7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聖鮑思高的求學過程為什麼要一邊打工、一邊讀書</a:t>
            </a:r>
            <a:r>
              <a:rPr lang="zh-TW" altLang="en-US" sz="3600" b="1" smtClean="0">
                <a:latin typeface="新細明體"/>
                <a:ea typeface="新細明體"/>
              </a:rPr>
              <a:t>？</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聖鮑思高半工半讀的求學過程幫助他學到了哪些技藝？</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聖鮑思高為什麼會選擇修道的方式跟隨耶穌</a:t>
            </a:r>
            <a:r>
              <a:rPr lang="zh-TW" altLang="en-US" sz="3600" b="1" smtClean="0">
                <a:latin typeface="新細明體"/>
                <a:ea typeface="新細明體"/>
              </a:rPr>
              <a:t>？</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聖鮑思高為什麼會為孩子開設了一家技藝工廠？</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聖鮑思高為孩子開設的技藝工廠為孩子帶來了什麼幫助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聖鮑思高為什麼會對那些無家可歸的孩子視如己出？</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聖鮑思高為照顧更多需要被關懷的孩子，他創立了哪些團體</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聖鮑思高創立的團體，主要的服務對象是誰？這些團體做了哪些服務？</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為什麼聖鮑思高深信每位孩子都是天主的肖像，都是可愛的、可教育的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為什麼聖鮑思高團體會特別為孩子創辦各種工藝學校？</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73578" y="1556792"/>
            <a:ext cx="759684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為什麼聖鮑思高認為只要給孩子好的環境，他們自然會開創屬於自己的幸福</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鮑思高的「預防教育法」，說得一點也沒錯還是太理想了？</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料在路上，聖母媽媽又等著他，安慰他：「親愛的孩子，我會保護你，不需要傷心害怕，我是你的母親，我在這裡，你叔叔的病已經好了！」之後，狄亞哥照著聖母媽媽指示，到山頂上採玫瑰花，這是要給主教看的證據。</a:t>
            </a:r>
          </a:p>
        </p:txBody>
      </p:sp>
    </p:spTree>
    <p:extLst>
      <p:ext uri="{BB962C8B-B14F-4D97-AF65-F5344CB8AC3E}">
        <p14:creationId xmlns:p14="http://schemas.microsoft.com/office/powerpoint/2010/main" val="1323884668"/>
      </p:ext>
    </p:extLst>
  </p:cSld>
  <p:clrMapOvr>
    <a:masterClrMapping/>
  </p:clrMapOvr>
  <p:transition/>
  <p:timing/>
</p:sld>
</file>

<file path=ppt/slides/slide7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你們要在主內常喜樂，不要掛慮，在一切事上懷著感謝之心！</a:t>
            </a:r>
            <a:r>
              <a:rPr lang="en-US" altLang="zh-TW" sz="3600" b="1"/>
              <a:t>』</a:t>
            </a:r>
            <a:r>
              <a:rPr lang="zh-TW" altLang="en-US" sz="3600" b="1"/>
              <a:t>」（斐</a:t>
            </a:r>
            <a:r>
              <a:rPr lang="en-US" altLang="zh-TW" sz="3600" b="1"/>
              <a:t>4,4</a:t>
            </a:r>
            <a:r>
              <a:rPr lang="zh-TW" altLang="en-US" sz="3600" b="1"/>
              <a:t>～</a:t>
            </a:r>
            <a:r>
              <a:rPr lang="en-US" altLang="zh-TW" sz="3600" b="1"/>
              <a:t>6</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7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聖鮑思高的故事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聖鮑思高為孩子帶來的天父慈悲，是每個孩子都渴望的，這也是耶穌降生成人、犧牲生命，為我們帶來的福音，這福音還有很多孩子不認識，需要我們一起來幫忙。</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在生活中，我們可以做些什麼，來幫助自己像聖人一樣，將天父的慈愛帶給更多的孩子？</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7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天父的孩子，聖鮑思高從自己半工半讀的經驗中，體會到每個孩子在青少年階段，都需要有良好的引導與陪伴。</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42088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為</a:t>
            </a:r>
            <a:r>
              <a:rPr lang="zh-TW" altLang="en-US" sz="3600" b="1"/>
              <a:t>了</a:t>
            </a:r>
            <a:r>
              <a:rPr lang="zh-TW" altLang="en-US" sz="3600" b="1" smtClean="0"/>
              <a:t>幫助孩子們找到</a:t>
            </a:r>
            <a:r>
              <a:rPr lang="zh-TW" altLang="en-US" sz="3600" b="1"/>
              <a:t>生命的方向與歸屬，聖鮑思高創立了鮑思高團體</a:t>
            </a:r>
            <a:r>
              <a:rPr lang="zh-TW" altLang="en-US" sz="3600" b="1" smtClean="0"/>
              <a:t>，為</a:t>
            </a:r>
            <a:r>
              <a:rPr lang="zh-TW" altLang="en-US" sz="3600" b="1"/>
              <a:t>男女青年開辦了各種工藝</a:t>
            </a:r>
            <a:r>
              <a:rPr lang="zh-TW" altLang="en-US" sz="3600" b="1" smtClean="0"/>
              <a:t>學校</a:t>
            </a:r>
            <a:r>
              <a:rPr lang="zh-TW" altLang="en-US" sz="3600" b="1"/>
              <a:t>。</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7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不但幫助許多孩子學得一技之長，也使他們獲得成就感和肯定，增加了自信心。</a:t>
            </a:r>
            <a:endParaRPr lang="en-US" altLang="zh-TW" sz="3600" b="1"/>
          </a:p>
        </p:txBody>
      </p:sp>
    </p:spTree>
    <p:extLst>
      <p:ext uri="{BB962C8B-B14F-4D97-AF65-F5344CB8AC3E}">
        <p14:creationId xmlns:p14="http://schemas.microsoft.com/office/powerpoint/2010/main" val="2282021194"/>
      </p:ext>
    </p:extLst>
  </p:cSld>
  <p:clrMapOvr>
    <a:masterClrMapping/>
  </p:clrMapOvr>
  <p:transition/>
  <p:timing/>
</p:sld>
</file>

<file path=ppt/slides/slide7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他所提出的「預防教育法」理念，也提醒我們孩子都渴望得到「耐心和規勸、而不是發怒與威嚇」，當我們在對待彼此時，希望也常記得聖人說的「多一點容忍、少一點發怒，眼睛不要輕視對方、口出惡言」</a:t>
            </a:r>
            <a:endParaRPr lang="en-US" altLang="zh-TW" sz="3600" b="1"/>
          </a:p>
        </p:txBody>
      </p:sp>
    </p:spTree>
    <p:extLst>
      <p:ext uri="{BB962C8B-B14F-4D97-AF65-F5344CB8AC3E}">
        <p14:creationId xmlns:p14="http://schemas.microsoft.com/office/powerpoint/2010/main" val="1896057795"/>
      </p:ext>
    </p:extLst>
  </p:cSld>
  <p:clrMapOvr>
    <a:masterClrMapping/>
  </p:clrMapOvr>
  <p:transition/>
  <p:timing/>
</p:sld>
</file>

<file path=ppt/slides/slide7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78092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親愛的主耶穌，謝謝祢藉著聖鮑思高的故事，使我們體會到我們真是幸福，在聖堂可以有神父和老師，耐心的陪伴和</a:t>
            </a:r>
            <a:r>
              <a:rPr lang="zh-TW" altLang="en-US" sz="3600" b="1" smtClean="0"/>
              <a:t>引導。</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小活動──聖母媽媽的名字</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狄雅哥邊走邊想：「</a:t>
            </a:r>
            <a:r>
              <a:rPr lang="en-US" altLang="zh-TW" sz="3600" b="1">
                <a:latin typeface="新細明體"/>
                <a:ea typeface="新細明體"/>
              </a:rPr>
              <a:t>12</a:t>
            </a:r>
            <a:r>
              <a:rPr lang="zh-TW" altLang="en-US" sz="3600" b="1">
                <a:latin typeface="新細明體"/>
                <a:ea typeface="新細明體"/>
              </a:rPr>
              <a:t>月天哪會有玫瑰花呢？」沒想到，到了山頂，果然看到玫瑰花，也摘了許多放入自己穿的斗篷裡，下山去見主教。</a:t>
            </a:r>
          </a:p>
        </p:txBody>
      </p:sp>
    </p:spTree>
    <p:extLst>
      <p:ext uri="{BB962C8B-B14F-4D97-AF65-F5344CB8AC3E}">
        <p14:creationId xmlns:p14="http://schemas.microsoft.com/office/powerpoint/2010/main" val="839036177"/>
      </p:ext>
    </p:extLst>
  </p:cSld>
  <p:clrMapOvr>
    <a:masterClrMapping/>
  </p:clrMapOvr>
  <p:transition/>
  <p:timing/>
</p:sld>
</file>

<file path=ppt/slides/slide8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6872"/>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求祢幫助我們在生活中，也能學習聖人「預防教育法」的理念，引領更多孩子來認識祢。這樣的祈禱是奉祢的名，阿們。</a:t>
            </a:r>
            <a:endParaRPr lang="zh-TW" altLang="en-US" sz="3600" b="1"/>
          </a:p>
        </p:txBody>
      </p:sp>
    </p:spTree>
    <p:extLst>
      <p:ext uri="{BB962C8B-B14F-4D97-AF65-F5344CB8AC3E}">
        <p14:creationId xmlns:p14="http://schemas.microsoft.com/office/powerpoint/2010/main" val="734084356"/>
      </p:ext>
    </p:extLst>
  </p:cSld>
  <p:clrMapOvr>
    <a:masterClrMapping/>
  </p:clrMapOvr>
  <p:transition/>
  <p:timing/>
</p:sld>
</file>

<file path=ppt/slides/slide8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539552" y="2459797"/>
            <a:ext cx="9716075"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傳教區主保</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里</a:t>
            </a:r>
            <a:r>
              <a:rPr lang="zh-TW" altLang="en-US" sz="6600" b="1">
                <a:ea typeface="Microsoft JhengHei Light" panose="020b0304030504040204"/>
              </a:rPr>
              <a:t>修</a:t>
            </a:r>
            <a:r>
              <a:rPr lang="en-US" altLang="zh-TW" sz="6600" b="1">
                <a:ea typeface="Microsoft JhengHei Light" panose="020b0304030504040204"/>
              </a:rPr>
              <a:t>·</a:t>
            </a:r>
            <a:r>
              <a:rPr lang="zh-TW" altLang="en-US" sz="6600" b="1">
                <a:ea typeface="Microsoft JhengHei Light" panose="020b0304030504040204"/>
              </a:rPr>
              <a:t>聖德蘭貞女聖</a:t>
            </a:r>
            <a:r>
              <a:rPr lang="zh-TW" altLang="en-US" sz="6600" b="1" smtClean="0">
                <a:ea typeface="Microsoft JhengHei Light" panose="020b0304030504040204"/>
              </a:rPr>
              <a:t>師</a:t>
            </a:r>
            <a:endParaRPr lang="en-US" altLang="zh-TW" sz="6600" b="1" smtClean="0">
              <a:ea typeface="Microsoft JhengHei Light" panose="020b0304030504040204"/>
            </a:endParaRPr>
          </a:p>
          <a:p>
            <a:r>
              <a:rPr lang="en-US" altLang="zh-TW" sz="6600" b="1" smtClean="0">
                <a:ea typeface="Microsoft JhengHei Light" panose="020b0304030504040204"/>
              </a:rPr>
              <a:t>(</a:t>
            </a:r>
            <a:r>
              <a:rPr lang="en-US" altLang="zh-TW" sz="6600" b="1">
                <a:ea typeface="Microsoft JhengHei Light" panose="020b0304030504040204"/>
              </a:rPr>
              <a:t>1873-1897)</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539552" y="162880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-18</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8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45979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親愛的主耶穌，感謝讚美祢，讓我們再一次來到祢面前，透過老師教導學習祢的話語，求祢幫助我們認真學習，在生活中以言行為祢作證。祈禱奉祢的名，阿們。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18,1</a:t>
            </a:r>
            <a:r>
              <a:rPr lang="zh-TW" altLang="en-US" sz="3600" b="1"/>
              <a:t>～</a:t>
            </a:r>
            <a:r>
              <a:rPr lang="en-US" altLang="zh-TW" sz="3600" b="1" smtClean="0"/>
              <a:t>4</a:t>
            </a:r>
            <a:endParaRPr lang="en-US" altLang="zh-TW" sz="3600" b="1"/>
          </a:p>
        </p:txBody>
      </p:sp>
    </p:spTree>
    <p:extLst>
      <p:ext uri="{BB962C8B-B14F-4D97-AF65-F5344CB8AC3E}">
        <p14:creationId xmlns:p14="http://schemas.microsoft.com/office/powerpoint/2010/main" val="4139691153"/>
      </p:ext>
    </p:extLst>
  </p:cSld>
  <p:clrMapOvr>
    <a:masterClrMapping/>
  </p:clrMapOvr>
  <p:transition/>
  <p:timing/>
</p:sld>
</file>

<file path=ppt/slides/slide8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孩子們，爸媽會在家裡種花或布置花卉嗎？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8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你們喜歡賞花嗎？跟爸媽一起逛過花市嗎？你們看老師手上拿的花，知道這是什麼花嗎？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8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知道它們的名字嗎？喜歡這些花嗎？還是你們有特別喜歡的花？</a:t>
            </a:r>
            <a:endParaRPr lang="en-US" sz="3600" b="1"/>
          </a:p>
        </p:txBody>
      </p:sp>
    </p:spTree>
    <p:extLst>
      <p:ext uri="{BB962C8B-B14F-4D97-AF65-F5344CB8AC3E}">
        <p14:creationId xmlns:p14="http://schemas.microsoft.com/office/powerpoint/2010/main" val="2121867184"/>
      </p:ext>
    </p:extLst>
  </p:cSld>
  <p:clrMapOvr>
    <a:masterClrMapping/>
  </p:clrMapOvr>
  <p:transition/>
  <p:timing/>
</p:sld>
</file>

<file path=ppt/slides/slide8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a:t>
            </a:r>
            <a:r>
              <a:rPr lang="zh-TW" altLang="en-US" sz="3600" b="1" smtClean="0"/>
              <a:t>為什麼耶穌會</a:t>
            </a:r>
            <a:r>
              <a:rPr lang="zh-TW" altLang="en-US" sz="3600" b="1"/>
              <a:t>特別</a:t>
            </a:r>
            <a:r>
              <a:rPr lang="zh-TW" altLang="en-US" sz="3600" b="1" smtClean="0"/>
              <a:t>喜歡「</a:t>
            </a:r>
            <a:r>
              <a:rPr lang="zh-TW" altLang="en-US" sz="3600" b="1"/>
              <a:t>小白花</a:t>
            </a:r>
            <a:r>
              <a:rPr lang="zh-TW" altLang="en-US" sz="3600" b="1" smtClean="0"/>
              <a:t>」嗎？</a:t>
            </a:r>
            <a:endParaRPr lang="en-US" sz="3600" b="1"/>
          </a:p>
        </p:txBody>
      </p:sp>
    </p:spTree>
    <p:extLst>
      <p:ext uri="{BB962C8B-B14F-4D97-AF65-F5344CB8AC3E}">
        <p14:creationId xmlns:p14="http://schemas.microsoft.com/office/powerpoint/2010/main" val="2702601083"/>
      </p:ext>
    </p:extLst>
  </p:cSld>
  <p:clrMapOvr>
    <a:masterClrMapping/>
  </p:clrMapOvr>
  <p:transition/>
  <p:timing/>
</p:sld>
</file>

<file path=ppt/slides/slide8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小活動──耶穌的小白花</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狄雅歌在主教面前，打開斗篷，玫瑰花竟然像瀑布一樣灑在地板上，斗篷還浮現一幅清晰的聖母像，主教當場看了，馬上跪下朝拜，請求聖母媽媽原諒自己起初的懷疑，並將斗篷恭敬的供奉在聖堂裡。</a:t>
            </a:r>
          </a:p>
        </p:txBody>
      </p:sp>
    </p:spTree>
    <p:extLst>
      <p:ext uri="{BB962C8B-B14F-4D97-AF65-F5344CB8AC3E}">
        <p14:creationId xmlns:p14="http://schemas.microsoft.com/office/powerpoint/2010/main" val="646006432"/>
      </p:ext>
    </p:extLst>
  </p:cSld>
  <p:clrMapOvr>
    <a:masterClrMapping/>
  </p:clrMapOvr>
  <p:transition/>
  <p:timing/>
</p:sld>
</file>

<file path=ppt/slides/slide8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2204864"/>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「小白花」真的很愛耶穌，她很小就決定長大後不結婚，只愛耶穌一</a:t>
            </a:r>
            <a:r>
              <a:rPr lang="zh-TW" altLang="en-US" sz="3600" b="1" smtClean="0"/>
              <a:t>個人。</a:t>
            </a:r>
            <a:endParaRPr lang="en-US" altLang="zh-TW" sz="3600" b="1" smtClean="0"/>
          </a:p>
          <a:p>
            <a:endParaRPr lang="en-US" altLang="zh-TW" sz="3600" b="1"/>
          </a:p>
          <a:p>
            <a:r>
              <a:rPr lang="zh-TW" altLang="en-US" sz="3600" b="1" smtClean="0"/>
              <a:t>今天</a:t>
            </a:r>
            <a:r>
              <a:rPr lang="zh-TW" altLang="en-US" sz="3600" b="1"/>
              <a:t>我們要來看看「小白花」的故事。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100</a:t>
            </a:r>
            <a:r>
              <a:rPr lang="zh-TW" altLang="en-US" sz="3600" b="1"/>
              <a:t>多年前，在法國西北部阿朗松的鄉下，有個鐘錶商人路易</a:t>
            </a:r>
            <a:r>
              <a:rPr lang="en-US" altLang="zh-TW" sz="3600" b="1"/>
              <a:t>·</a:t>
            </a:r>
            <a:r>
              <a:rPr lang="zh-TW" altLang="en-US" sz="3600" b="1"/>
              <a:t>馬爾定，他和太太瑞梨生了九個孩子</a:t>
            </a:r>
            <a:r>
              <a:rPr lang="zh-TW" altLang="en-US" sz="3600" b="1" smtClean="0"/>
              <a:t>，其中</a:t>
            </a:r>
            <a:r>
              <a:rPr lang="zh-TW" altLang="en-US" sz="3600" b="1"/>
              <a:t>一個小女孩叫德</a:t>
            </a:r>
            <a:r>
              <a:rPr lang="zh-TW" altLang="en-US" sz="3600" b="1" smtClean="0"/>
              <a:t>蘭</a:t>
            </a:r>
            <a:r>
              <a:rPr lang="zh-TW" altLang="en-US" sz="3600" b="1"/>
              <a:t>，</a:t>
            </a:r>
            <a:r>
              <a:rPr lang="zh-TW" altLang="en-US" sz="3600" b="1" smtClean="0"/>
              <a:t>一家</a:t>
            </a:r>
            <a:r>
              <a:rPr lang="zh-TW" altLang="en-US" sz="3600" b="1"/>
              <a:t>生活幸福，敬愛</a:t>
            </a:r>
            <a:r>
              <a:rPr lang="zh-TW" altLang="en-US" sz="3600" b="1" smtClean="0"/>
              <a:t>天主。</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德蘭從小愛天主，決定一輩子不結婚，要將自己完全奉獻給天主，還給自己取了個名字「耶穌的小白花」，告訴自己要一身純潔像小白花一樣。</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15</a:t>
            </a:r>
            <a:r>
              <a:rPr lang="zh-TW" altLang="en-US" sz="3600" b="1">
                <a:latin typeface="新細明體"/>
                <a:ea typeface="新細明體"/>
              </a:rPr>
              <a:t>歲時，她提出申請想加入修會，卻因年紀太小被拒絕，「小白花」不灰心，意志非常堅定，勇敢的跑去見主教，請求主教恩准。</a:t>
            </a:r>
            <a:endParaRPr lang="en-US" altLang="zh-TW" sz="3600" b="1" smtClean="0">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但還是</a:t>
            </a:r>
            <a:r>
              <a:rPr lang="zh-TW" altLang="en-US" sz="3600" b="1">
                <a:latin typeface="新細明體"/>
                <a:ea typeface="新細明體"/>
              </a:rPr>
              <a:t>遭到主教回絕，她依然不放棄，下定決心直接前往羅馬，尋求教宗特准。</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當時的教宗是良十三世，看到德蘭年紀雖小，卻這麼愛耶穌，三番兩次被拒絕都沒打消她愛耶穌的決心，給予特准，德蘭終於可以進入修會修道。</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德蘭進入修會後，院長給了她另一個會名是嬰孩耶穌</a:t>
            </a:r>
            <a:r>
              <a:rPr lang="en-US" altLang="zh-TW" sz="3600" b="1">
                <a:latin typeface="新細明體"/>
                <a:ea typeface="新細明體"/>
              </a:rPr>
              <a:t>·</a:t>
            </a:r>
            <a:r>
              <a:rPr lang="zh-TW" altLang="en-US" sz="3600" b="1">
                <a:latin typeface="新細明體"/>
                <a:ea typeface="新細明體"/>
              </a:rPr>
              <a:t>聖容</a:t>
            </a:r>
            <a:r>
              <a:rPr lang="en-US" altLang="zh-TW" sz="3600" b="1">
                <a:latin typeface="新細明體"/>
                <a:ea typeface="新細明體"/>
              </a:rPr>
              <a:t>·</a:t>
            </a:r>
            <a:r>
              <a:rPr lang="zh-TW" altLang="en-US" sz="3600" b="1">
                <a:latin typeface="新細明體"/>
                <a:ea typeface="新細明體"/>
              </a:rPr>
              <a:t>德蘭修女，從此，她過著簡樸、謙遜的隱修生活，全心愛耶穌。</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8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在修道院裡，德蘭修女把握每一個可以為耶穌做刻苦與犧牲的機會，無論這些舉動看起來是多麼</a:t>
            </a:r>
            <a:r>
              <a:rPr lang="zh-TW" altLang="en-US" sz="3600" b="1" smtClean="0">
                <a:latin typeface="新細明體"/>
                <a:ea typeface="新細明體"/>
              </a:rPr>
              <a:t>渺小。</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8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2551837"/>
            <a:ext cx="82089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例如：對她不喜歡的姐妹報以微笑、即便是剩餘的食物擺在她面前，她也無所抱怨的接受。</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8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這些小小的犧牲，表面上看起來沒什麼了不起，但都是她在心裡告訴自己，這一切都是為了愛耶穌。</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那天正是</a:t>
            </a:r>
            <a:r>
              <a:rPr lang="en-US" altLang="zh-TW" sz="3600" b="1">
                <a:latin typeface="新細明體"/>
                <a:ea typeface="新細明體"/>
              </a:rPr>
              <a:t>12</a:t>
            </a:r>
            <a:r>
              <a:rPr lang="zh-TW" altLang="en-US" sz="3600" b="1">
                <a:latin typeface="新細明體"/>
                <a:ea typeface="新細明體"/>
              </a:rPr>
              <a:t>月</a:t>
            </a:r>
            <a:r>
              <a:rPr lang="en-US" altLang="zh-TW" sz="3600" b="1">
                <a:latin typeface="新細明體"/>
                <a:ea typeface="新細明體"/>
              </a:rPr>
              <a:t>12</a:t>
            </a:r>
            <a:r>
              <a:rPr lang="zh-TW" altLang="en-US" sz="3600" b="1">
                <a:latin typeface="新細明體"/>
                <a:ea typeface="新細明體"/>
              </a:rPr>
              <a:t>日，主教請狄雅哥留下過夜，仔細的將這幾天發生的事說了一遍，主教很快的在兩星期內，按照聖母媽媽的指示蓋了一座小聖堂，將印有聖母肖像的斗篷放在聖堂供眾人敬禮。</a:t>
            </a:r>
          </a:p>
        </p:txBody>
      </p:sp>
    </p:spTree>
    <p:extLst>
      <p:ext uri="{BB962C8B-B14F-4D97-AF65-F5344CB8AC3E}">
        <p14:creationId xmlns:p14="http://schemas.microsoft.com/office/powerpoint/2010/main" val="301607323"/>
      </p:ext>
    </p:extLst>
  </p:cSld>
  <p:clrMapOvr>
    <a:masterClrMapping/>
  </p:clrMapOvr>
  <p:transition/>
  <p:timing/>
</p:sld>
</file>

<file path=ppt/slides/slide8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她相信這都是耶穌要她學習的，她沒有任何抱怨，謙遜接受耶穌為她所安排的一切，默默的做，將一切都獻給耶穌。</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8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德蘭修女就這樣默默的在修院以她全心的愛奉獻給耶穌，即使生病了還繼續工作，沒人知道她生病，直到病情加重出現咳血，其他修女才發現。</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8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她在極為痛苦時曾說：「若我沒有信德，我會毫不猶豫的立即結束自己的生命。」在痛苦中她還是繼續保持微笑，並鼓勵他人</a:t>
            </a:r>
            <a:r>
              <a:rPr lang="zh-TW" altLang="en-US" sz="3600" b="1" smtClean="0">
                <a:latin typeface="新細明體"/>
                <a:ea typeface="新細明體"/>
              </a:rPr>
              <a:t>，以至於別人</a:t>
            </a:r>
            <a:r>
              <a:rPr lang="zh-TW" altLang="en-US" sz="3600" b="1">
                <a:latin typeface="新細明體"/>
                <a:ea typeface="新細明體"/>
              </a:rPr>
              <a:t>還以為她只是裝病而已。</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8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在她</a:t>
            </a:r>
            <a:r>
              <a:rPr lang="en-US" altLang="zh-TW" sz="3600" b="1">
                <a:latin typeface="新細明體"/>
                <a:ea typeface="新細明體"/>
              </a:rPr>
              <a:t>24</a:t>
            </a:r>
            <a:r>
              <a:rPr lang="zh-TW" altLang="en-US" sz="3600" b="1">
                <a:latin typeface="新細明體"/>
                <a:ea typeface="新細明體"/>
              </a:rPr>
              <a:t>歲時（</a:t>
            </a:r>
            <a:r>
              <a:rPr lang="en-US" altLang="zh-TW" sz="3600" b="1">
                <a:latin typeface="新細明體"/>
                <a:ea typeface="新細明體"/>
              </a:rPr>
              <a:t>1897</a:t>
            </a:r>
            <a:r>
              <a:rPr lang="zh-TW" altLang="en-US" sz="3600" b="1">
                <a:latin typeface="新細明體"/>
                <a:ea typeface="新細明體"/>
              </a:rPr>
              <a:t>），天主接走了她，回到天鄉。德蘭修女去世後，修院很快恢復正常作息，沒人再提起她。</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8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奇妙的是，德蘭修女的姊妹寶琳修女，將她生前留下的靈修日記收集後出版，並寄往其他會院，卻受到熱烈迴響。</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8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看過靈修日記的人都非常喜歡，給這日記取名為「德蘭的神嬰小道」，許多人看到德蘭修女的謙遜，以及全心信賴耶穌，把握生活中每個機會為主做小犧牲的分享，也找到了自己成聖的「小道」。</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8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短短二年，成千上萬人受到「神嬰小道」莫大的鼓舞，紛紛跟隨德蘭修女的表樣，在生活中以各種小犧牲，來表達對天主的熱愛，教會在</a:t>
            </a:r>
            <a:r>
              <a:rPr lang="en-US" altLang="zh-TW" sz="3600" b="1">
                <a:latin typeface="新細明體"/>
                <a:ea typeface="新細明體"/>
              </a:rPr>
              <a:t>1925</a:t>
            </a:r>
            <a:r>
              <a:rPr lang="zh-TW" altLang="en-US" sz="3600" b="1">
                <a:latin typeface="新細明體"/>
                <a:ea typeface="新細明體"/>
              </a:rPr>
              <a:t>年宣布她為聖人。</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8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當時的教宗碧岳十一世稱她為「在他教宗任內的一顆明星」，並奉她為歐洲主保，</a:t>
            </a:r>
            <a:r>
              <a:rPr lang="en-US" altLang="zh-TW" sz="3600" b="1">
                <a:latin typeface="新細明體"/>
                <a:ea typeface="新細明體"/>
              </a:rPr>
              <a:t>1927</a:t>
            </a:r>
            <a:r>
              <a:rPr lang="zh-TW" altLang="en-US" sz="3600" b="1">
                <a:latin typeface="新細明體"/>
                <a:ea typeface="新細明體"/>
              </a:rPr>
              <a:t>年再宣布她為「傳教區主保</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918818732"/>
      </p:ext>
    </p:extLst>
  </p:cSld>
  <p:clrMapOvr>
    <a:masterClrMapping/>
  </p:clrMapOvr>
  <p:transition/>
  <p:timing/>
</p:sld>
</file>

<file path=ppt/slides/slide8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雖然她一生都待在修院、未曾外出傳教，但她對傳教的熱愛，日以繼夜的為傳教工作祈禱，是每個人的榜樣。</a:t>
            </a:r>
            <a:endParaRPr lang="zh-TW" altLang="en-US" sz="3600" b="1">
              <a:latin typeface="新細明體"/>
              <a:ea typeface="新細明體"/>
            </a:endParaRPr>
          </a:p>
        </p:txBody>
      </p:sp>
    </p:spTree>
    <p:extLst>
      <p:ext uri="{BB962C8B-B14F-4D97-AF65-F5344CB8AC3E}">
        <p14:creationId xmlns:p14="http://schemas.microsoft.com/office/powerpoint/2010/main" val="1849008177"/>
      </p:ext>
    </p:extLst>
  </p:cSld>
  <p:clrMapOvr>
    <a:masterClrMapping/>
  </p:clrMapOvr>
  <p:transition/>
  <p:timing/>
</p:sld>
</file>

<file path=ppt/slides/slide8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在德蘭修女逝世百年──</a:t>
            </a:r>
            <a:r>
              <a:rPr lang="en-US" altLang="zh-TW" sz="3600" b="1">
                <a:latin typeface="新細明體"/>
                <a:ea typeface="新細明體"/>
              </a:rPr>
              <a:t>1997</a:t>
            </a:r>
            <a:r>
              <a:rPr lang="zh-TW" altLang="en-US" sz="3600" b="1">
                <a:latin typeface="新細明體"/>
                <a:ea typeface="新細明體"/>
              </a:rPr>
              <a:t>年，教宗聖若望</a:t>
            </a:r>
            <a:r>
              <a:rPr lang="en-US" altLang="zh-TW" sz="3600" b="1">
                <a:latin typeface="新細明體"/>
                <a:ea typeface="新細明體"/>
              </a:rPr>
              <a:t>·</a:t>
            </a:r>
            <a:r>
              <a:rPr lang="zh-TW" altLang="en-US" sz="3600" b="1">
                <a:latin typeface="新細明體"/>
                <a:ea typeface="新細明體"/>
              </a:rPr>
              <a:t>保祿二世再宣布她為「教會聖師」，感謝她在去世後百年來，世界各地陸續有人因著她的表樣，來到里修學習她的</a:t>
            </a:r>
            <a:r>
              <a:rPr lang="zh-TW" altLang="en-US" sz="3600" b="1" smtClean="0">
                <a:latin typeface="新細明體"/>
                <a:ea typeface="新細明體"/>
              </a:rPr>
              <a:t>經驗。</a:t>
            </a:r>
            <a:endParaRPr lang="zh-TW" altLang="en-US" sz="3600" b="1">
              <a:latin typeface="新細明體"/>
              <a:ea typeface="新細明體"/>
            </a:endParaRPr>
          </a:p>
        </p:txBody>
      </p:sp>
    </p:spTree>
    <p:extLst>
      <p:ext uri="{BB962C8B-B14F-4D97-AF65-F5344CB8AC3E}">
        <p14:creationId xmlns:p14="http://schemas.microsoft.com/office/powerpoint/2010/main" val="1607191213"/>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從此，不分日夜、季節，各地不斷有人前來敬禮這令人驚異的美麗肖像，教會也為聖母媽媽取了一個新的名字：「瓜達露貝聖母」</a:t>
            </a:r>
            <a:r>
              <a:rPr lang="en-US" altLang="zh-TW" sz="3600" b="1">
                <a:latin typeface="新細明體"/>
                <a:ea typeface="新細明體"/>
              </a:rPr>
              <a:t>(Guadalupe)</a:t>
            </a:r>
            <a:r>
              <a:rPr lang="zh-TW" altLang="en-US" sz="3600" b="1">
                <a:latin typeface="新細明體"/>
                <a:ea typeface="新細明體"/>
              </a:rPr>
              <a:t>，意思是新大陸的主保，「瓜達露貝聖母」也成了墨西哥教會的精神中心。</a:t>
            </a:r>
          </a:p>
        </p:txBody>
      </p:sp>
    </p:spTree>
    <p:extLst>
      <p:ext uri="{BB962C8B-B14F-4D97-AF65-F5344CB8AC3E}">
        <p14:creationId xmlns:p14="http://schemas.microsoft.com/office/powerpoint/2010/main" val="2859000450"/>
      </p:ext>
    </p:extLst>
  </p:cSld>
  <p:clrMapOvr>
    <a:masterClrMapping/>
  </p:clrMapOvr>
  <p:transition/>
  <p:timing/>
</p:sld>
</file>

<file path=ppt/slides/slide8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也從她的代禱中獲得恩寵。她所留下的全心愛耶穌的榜樣，早已是我們的典範，特別是她那以耶穌福音為中心的祈禱──「赤心之路」，更是影響教會的神修。</a:t>
            </a:r>
            <a:endParaRPr lang="zh-TW" altLang="en-US" sz="3600" b="1">
              <a:latin typeface="新細明體"/>
              <a:ea typeface="新細明體"/>
            </a:endParaRPr>
          </a:p>
        </p:txBody>
      </p:sp>
    </p:spTree>
    <p:extLst>
      <p:ext uri="{BB962C8B-B14F-4D97-AF65-F5344CB8AC3E}">
        <p14:creationId xmlns:p14="http://schemas.microsoft.com/office/powerpoint/2010/main" val="167009142"/>
      </p:ext>
    </p:extLst>
  </p:cSld>
  <p:clrMapOvr>
    <a:masterClrMapping/>
  </p:clrMapOvr>
  <p:transition/>
  <p:timing/>
</p:sld>
</file>

<file path=ppt/slides/slide8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為了和另一位比她早約</a:t>
            </a:r>
            <a:r>
              <a:rPr lang="en-US" altLang="zh-TW" sz="3600" b="1">
                <a:latin typeface="新細明體"/>
                <a:ea typeface="新細明體"/>
              </a:rPr>
              <a:t>3</a:t>
            </a:r>
            <a:r>
              <a:rPr lang="zh-TW" altLang="en-US" sz="3600" b="1">
                <a:latin typeface="新細明體"/>
                <a:ea typeface="新細明體"/>
              </a:rPr>
              <a:t>世紀的阿維拉的大德蘭有所區分，我們華人天主教會特別稱她為小德蘭或聖女小德蘭。</a:t>
            </a:r>
            <a:endParaRPr lang="zh-TW" altLang="en-US" sz="3600" b="1">
              <a:latin typeface="新細明體"/>
              <a:ea typeface="新細明體"/>
            </a:endParaRPr>
          </a:p>
        </p:txBody>
      </p:sp>
    </p:spTree>
    <p:extLst>
      <p:ext uri="{BB962C8B-B14F-4D97-AF65-F5344CB8AC3E}">
        <p14:creationId xmlns:p14="http://schemas.microsoft.com/office/powerpoint/2010/main" val="3741535243"/>
      </p:ext>
    </p:extLst>
  </p:cSld>
  <p:clrMapOvr>
    <a:masterClrMapping/>
  </p:clrMapOvr>
  <p:transition/>
  <p:timing/>
</p:sld>
</file>

<file path=ppt/slides/slide8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531805"/>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「耶穌的小白花」是指誰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聖女小德蘭為什麼自稱是「耶穌的小白花」？</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為什麼聖女小德蘭修道的過程是這麼不順利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女小德蘭修道的決心為什麼這麼堅定？</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聖女小德蘭在修院裡以什麼方式表達她對耶穌的愛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女小德蘭在修院裡為愛耶穌所做的犧牲，是很渺小的還是很有價值的？</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為什麼聖女小德蘭的靈修日記在她死後會影響很多人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為什麼聖女小德蘭生前的靈修日記會被稱為「德蘭的神嬰小道」？</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女小德蘭的精神</a:t>
            </a:r>
            <a:r>
              <a:rPr lang="zh-TW" altLang="en-US" sz="3600" b="1" smtClean="0">
                <a:latin typeface="新細明體"/>
                <a:ea typeface="新細明體"/>
              </a:rPr>
              <a:t>有哪些方面</a:t>
            </a:r>
            <a:r>
              <a:rPr lang="zh-TW" altLang="en-US" sz="3600" b="1">
                <a:latin typeface="新細明體"/>
                <a:ea typeface="新細明體"/>
              </a:rPr>
              <a:t>值得我們學習</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聖女小德蘭一生都沒外出傳教，為什麼教宗會宣布她為「傳教區主保」？</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9684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為什麼在聖女小德蘭逝世百年，教宗還會宣布她為「教會聖師」</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你希望像聖女小德蘭一樣做「耶穌的小白花」嗎？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誰若自謙自卑如同這小孩，這人就是天國中最大的。</a:t>
            </a:r>
            <a:r>
              <a:rPr lang="en-US" altLang="zh-TW" sz="3600" b="1"/>
              <a:t>』</a:t>
            </a:r>
            <a:r>
              <a:rPr lang="zh-TW" altLang="en-US" sz="3600" b="1"/>
              <a:t>」（瑪</a:t>
            </a:r>
            <a:r>
              <a:rPr lang="en-US" altLang="zh-TW" sz="3600" b="1"/>
              <a:t>18,4</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58989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42088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聖母媽媽第一次顯現是在第幾個世紀？</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聖母媽媽至今共顯現過幾次？</a:t>
            </a:r>
          </a:p>
        </p:txBody>
      </p:sp>
    </p:spTree>
    <p:extLst>
      <p:ext uri="{BB962C8B-B14F-4D97-AF65-F5344CB8AC3E}">
        <p14:creationId xmlns:p14="http://schemas.microsoft.com/office/powerpoint/2010/main" val="2058834310"/>
      </p:ext>
    </p:extLst>
  </p:cSld>
  <p:clrMapOvr>
    <a:masterClrMapping/>
  </p:clrMapOvr>
  <p:transition/>
  <p:timing/>
</p:sld>
</file>

<file path=ppt/slides/slide8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奧爾夫基的故事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5979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孩子們，奧爾夫基才五歲，為了讓同學有牛奶喝，她拿出了所有的零用錢，感動了祖母，也感動更多網友，大家一起幫忙，全班都有牛奶喝了。</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她一點小小的犧牲，是她對耶穌的愛，也是對同學的愛，發揮了意想不到的效果。</a:t>
            </a:r>
            <a:endParaRPr lang="en-US" sz="3600" b="1"/>
          </a:p>
        </p:txBody>
      </p:sp>
    </p:spTree>
    <p:extLst>
      <p:ext uri="{BB962C8B-B14F-4D97-AF65-F5344CB8AC3E}">
        <p14:creationId xmlns:p14="http://schemas.microsoft.com/office/powerpoint/2010/main" val="3667892195"/>
      </p:ext>
    </p:extLst>
  </p:cSld>
  <p:clrMapOvr>
    <a:masterClrMapping/>
  </p:clrMapOvr>
  <p:transition/>
  <p:timing/>
</p:sld>
</file>

<file path=ppt/slides/slide8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在生活中，我們可以做些什麼，來幫助自己以實際行動愛耶穌？</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8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天父的孩子，聖女小德蘭的故事告訴我們，我們都是「耶穌的小白花」，只要把握每一個機會為了愛耶穌做一點小的犧牲，不必做偉大的事，只要是為了愛耶穌而做。</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73578" y="2551837"/>
            <a:ext cx="759684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在生活中，我們要多多學習聖女小德蘭全心愛耶穌的精神與態度，以實際行動關心我們身邊的同學和家人。</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8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276872"/>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親愛的主耶穌，謝謝祢讓我們學到了「耶穌小白花」聖女小德蘭的故事，即使是最微小卑微的事，只要是為了愛祢而去做，在祢眼中都是珍貴的</a:t>
            </a:r>
            <a:r>
              <a:rPr lang="zh-TW" altLang="en-US" sz="3600" b="1" smtClean="0"/>
              <a:t>寶貝。</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8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6872"/>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求祢賜給我們一顆助人的心，常常在生活中觀察到別人的需要，也慷慨的伸出雙手給予幫助。祈禱奉祢的名，阿們。</a:t>
            </a:r>
            <a:endParaRPr lang="zh-TW" altLang="en-US" sz="3600" b="1"/>
          </a:p>
        </p:txBody>
      </p:sp>
    </p:spTree>
    <p:extLst>
      <p:ext uri="{BB962C8B-B14F-4D97-AF65-F5344CB8AC3E}">
        <p14:creationId xmlns:p14="http://schemas.microsoft.com/office/powerpoint/2010/main" val="2849688734"/>
      </p:ext>
    </p:extLst>
  </p:cSld>
  <p:clrMapOvr>
    <a:masterClrMapping/>
  </p:clrMapOvr>
  <p:transition/>
  <p:timing/>
</p:sld>
</file>

<file path=ppt/slides/slide8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95536" y="2852936"/>
            <a:ext cx="9716075"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6000" b="1">
                <a:ea typeface="Microsoft JhengHei Light" panose="020b0304030504040204"/>
              </a:rPr>
              <a:t>20</a:t>
            </a:r>
            <a:r>
              <a:rPr lang="zh-TW" altLang="en-US" sz="6000" b="1">
                <a:ea typeface="Microsoft JhengHei Light" panose="020b0304030504040204"/>
              </a:rPr>
              <a:t>世紀在位最久的教宗</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聖</a:t>
            </a:r>
            <a:r>
              <a:rPr lang="zh-TW" altLang="en-US" sz="6000" b="1">
                <a:ea typeface="Microsoft JhengHei Light" panose="020b0304030504040204"/>
              </a:rPr>
              <a:t>若望</a:t>
            </a:r>
            <a:r>
              <a:rPr lang="en-US" altLang="zh-TW" sz="6000" b="1">
                <a:ea typeface="Microsoft JhengHei Light" panose="020b0304030504040204"/>
              </a:rPr>
              <a:t>·</a:t>
            </a:r>
            <a:r>
              <a:rPr lang="zh-TW" altLang="en-US" sz="6000" b="1">
                <a:ea typeface="Microsoft JhengHei Light" panose="020b0304030504040204"/>
              </a:rPr>
              <a:t>保祿二世</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395536" y="202193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C49C2A"/>
                </a:solidFill>
                <a:latin typeface="Microsoft JhengHei Light" panose="020b0304030504040204" pitchFamily="34" charset="-120"/>
                <a:ea typeface="Microsoft JhengHei Light" panose="020b0304030504040204" pitchFamily="34" charset="-120"/>
              </a:rPr>
              <a:t>-19</a:t>
            </a:r>
            <a:endParaRPr lang="en-US" altLang="zh-TW" sz="4800" b="1">
              <a:solidFill>
                <a:srgbClr val="C49C2A"/>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聖母媽媽顯現給狄雅哥時，跟他說了什麼？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狄雅哥為什麼要去見主教？</a:t>
            </a:r>
          </a:p>
        </p:txBody>
      </p:sp>
    </p:spTree>
    <p:extLst>
      <p:ext uri="{BB962C8B-B14F-4D97-AF65-F5344CB8AC3E}">
        <p14:creationId xmlns:p14="http://schemas.microsoft.com/office/powerpoint/2010/main" val="3367094419"/>
      </p:ext>
    </p:extLst>
  </p:cSld>
  <p:clrMapOvr>
    <a:masterClrMapping/>
  </p:clrMapOvr>
  <p:transition/>
  <p:timing/>
</p:sld>
</file>

<file path=ppt/slides/slide8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親愛的主耶穌，謝謝祢在每天的生活中與我們在一起，不斷的將祢的愛賜給我們，求祢現在也來到我們中間，幫助我們認真學習。這樣的祈禱是奉祢的名，阿們。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a:t>
            </a:r>
            <a:r>
              <a:rPr lang="zh-TW" altLang="en-US" sz="4800" b="1" smtClean="0">
                <a:solidFill>
                  <a:srgbClr val="C49C2A"/>
                </a:solidFill>
              </a:rPr>
              <a:t>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5,1</a:t>
            </a:r>
            <a:r>
              <a:rPr lang="zh-TW" altLang="en-US" sz="3600" b="1"/>
              <a:t>～</a:t>
            </a:r>
            <a:r>
              <a:rPr lang="en-US" altLang="zh-TW" sz="3600" b="1"/>
              <a:t>16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8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孩子們，你們印象中，參加過最多人的彌撒大概有多少人？</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8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有參加過上千人、甚至是上萬人的大型彌撒嗎？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8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你們知道在什麼時候會舉行這麼盛大的彌撒嗎？</a:t>
            </a:r>
            <a:endParaRPr lang="en-US" sz="3600" b="1"/>
          </a:p>
        </p:txBody>
      </p:sp>
    </p:spTree>
    <p:extLst>
      <p:ext uri="{BB962C8B-B14F-4D97-AF65-F5344CB8AC3E}">
        <p14:creationId xmlns:p14="http://schemas.microsoft.com/office/powerpoint/2010/main" val="3797394135"/>
      </p:ext>
    </p:extLst>
  </p:cSld>
  <p:clrMapOvr>
    <a:masterClrMapping/>
  </p:clrMapOvr>
  <p:transition/>
  <p:timing/>
</p:sld>
</file>

<file path=ppt/slides/slide8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你們會想去參加嗎？</a:t>
            </a:r>
            <a:endParaRPr lang="en-US" sz="3600" b="1"/>
          </a:p>
        </p:txBody>
      </p:sp>
    </p:spTree>
    <p:extLst>
      <p:ext uri="{BB962C8B-B14F-4D97-AF65-F5344CB8AC3E}">
        <p14:creationId xmlns:p14="http://schemas.microsoft.com/office/powerpoint/2010/main" val="928258365"/>
      </p:ext>
    </p:extLst>
  </p:cSld>
  <p:clrMapOvr>
    <a:masterClrMapping/>
  </p:clrMapOvr>
  <p:transition/>
  <p:timing/>
</p:sld>
</file>

<file path=ppt/slides/slide8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你們可以想像這麼多人參加的彌撒，會是什麼樣的場面嗎？</a:t>
            </a:r>
            <a:endParaRPr lang="en-US" sz="3600" b="1"/>
          </a:p>
        </p:txBody>
      </p:sp>
    </p:spTree>
    <p:extLst>
      <p:ext uri="{BB962C8B-B14F-4D97-AF65-F5344CB8AC3E}">
        <p14:creationId xmlns:p14="http://schemas.microsoft.com/office/powerpoint/2010/main" val="2045631408"/>
      </p:ext>
    </p:extLst>
  </p:cSld>
  <p:clrMapOvr>
    <a:masterClrMapping/>
  </p:clrMapOvr>
  <p:transition/>
  <p:timing/>
</p:sld>
</file>

<file path=ppt/slides/slide8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撒中要領聖體時，要怎麼來送聖體呢？</a:t>
            </a:r>
            <a:endParaRPr lang="en-US" sz="3600" b="1"/>
          </a:p>
        </p:txBody>
      </p:sp>
    </p:spTree>
    <p:extLst>
      <p:ext uri="{BB962C8B-B14F-4D97-AF65-F5344CB8AC3E}">
        <p14:creationId xmlns:p14="http://schemas.microsoft.com/office/powerpoint/2010/main" val="2983553388"/>
      </p:ext>
    </p:extLst>
  </p:cSld>
  <p:clrMapOvr>
    <a:masterClrMapping/>
  </p:clrMapOvr>
  <p:transition/>
  <p:timing/>
</p:sld>
</file>

<file path=ppt/slides/slide8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a:t>
            </a:r>
            <a:r>
              <a:rPr lang="zh-TW" altLang="en-US" sz="4800" b="1" smtClean="0"/>
              <a:t>故事─</a:t>
            </a:r>
            <a:r>
              <a:rPr lang="zh-TW" altLang="en-US" sz="4800" b="1"/>
              <a:t>─空前絕後的彌撒</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當狄雅哥告訴主教聖母媽媽顯現時說的話，為什麼主教不相信？</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主教偷偷派人跟蹤狄雅哥是想知道什麼？</a:t>
            </a:r>
          </a:p>
        </p:txBody>
      </p:sp>
    </p:spTree>
    <p:extLst>
      <p:ext uri="{BB962C8B-B14F-4D97-AF65-F5344CB8AC3E}">
        <p14:creationId xmlns:p14="http://schemas.microsoft.com/office/powerpoint/2010/main" val="2265820408"/>
      </p:ext>
    </p:extLst>
  </p:cSld>
  <p:clrMapOvr>
    <a:masterClrMapping/>
  </p:clrMapOvr>
  <p:transition/>
  <p:timing/>
</p:sld>
</file>

<file path=ppt/slides/slide8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rPr>
              <a:t>帶入主題：</a:t>
            </a:r>
            <a:endParaRPr lang="en-US" sz="4800" b="1">
              <a:solidFill>
                <a:srgbClr val="C49C2A"/>
              </a:solidFill>
            </a:endParaRPr>
          </a:p>
        </p:txBody>
      </p:sp>
      <p:sp>
        <p:nvSpPr>
          <p:cNvPr id="5" name="文字方塊 4"/>
          <p:cNvSpPr txBox="1"/>
          <p:nvPr/>
        </p:nvSpPr>
        <p:spPr>
          <a:xfrm>
            <a:off x="899592" y="3068960"/>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今天我們的故事主角，便是世界青年日的創辦人──聖若望</a:t>
            </a:r>
            <a:r>
              <a:rPr lang="en-US" altLang="zh-TW" sz="3600" b="1"/>
              <a:t>·</a:t>
            </a:r>
            <a:r>
              <a:rPr lang="zh-TW" altLang="en-US" sz="3600" b="1"/>
              <a:t>保祿二世，他也是我們教會第</a:t>
            </a:r>
            <a:r>
              <a:rPr lang="en-US" altLang="zh-TW" sz="3600" b="1"/>
              <a:t>264</a:t>
            </a:r>
            <a:r>
              <a:rPr lang="zh-TW" altLang="en-US" sz="3600" b="1"/>
              <a:t>任的教宗。</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20</a:t>
            </a:r>
            <a:r>
              <a:rPr lang="zh-TW" altLang="en-US" sz="3600" b="1"/>
              <a:t>世紀初，在波蘭一個天主教家庭裡，有位沃伊蒂</a:t>
            </a:r>
            <a:r>
              <a:rPr lang="zh-TW" altLang="en-US" sz="3600" b="1" smtClean="0"/>
              <a:t>瓦，</a:t>
            </a:r>
            <a:r>
              <a:rPr lang="en-US" altLang="zh-TW" sz="3600" b="1"/>
              <a:t>8</a:t>
            </a:r>
            <a:r>
              <a:rPr lang="zh-TW" altLang="en-US" sz="3600" b="1"/>
              <a:t>歲時母親不幸難產去世，剩下他跟爸爸</a:t>
            </a:r>
            <a:r>
              <a:rPr lang="zh-TW" altLang="en-US" sz="3600" b="1" smtClean="0"/>
              <a:t>相依為命。</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不料過了幾年，爸爸也去世，使得沃伊蒂瓦面對自己的人生有了重大決定，毅然下定決心選擇修道，在</a:t>
            </a:r>
            <a:r>
              <a:rPr lang="en-US" altLang="zh-TW" sz="3600" b="1"/>
              <a:t>1946</a:t>
            </a:r>
            <a:r>
              <a:rPr lang="zh-TW" altLang="en-US" sz="3600" b="1"/>
              <a:t>年便完成晉鐸</a:t>
            </a:r>
            <a:r>
              <a:rPr lang="zh-TW" altLang="en-US" sz="3600" b="1" smtClean="0"/>
              <a:t>。</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由於他對教會有傑出貢獻，教宗保祿六世在</a:t>
            </a:r>
            <a:r>
              <a:rPr lang="en-US" altLang="zh-TW" sz="3600" b="1"/>
              <a:t>1967</a:t>
            </a:r>
            <a:r>
              <a:rPr lang="zh-TW" altLang="en-US" sz="3600" b="1"/>
              <a:t>年，擢升他為樞機。</a:t>
            </a:r>
            <a:endParaRPr lang="en-US" altLang="zh-TW" sz="3600" b="1"/>
          </a:p>
        </p:txBody>
      </p:sp>
    </p:spTree>
    <p:extLst>
      <p:ext uri="{BB962C8B-B14F-4D97-AF65-F5344CB8AC3E}">
        <p14:creationId xmlns:p14="http://schemas.microsoft.com/office/powerpoint/2010/main" val="1289199691"/>
      </p:ext>
    </p:extLst>
  </p:cSld>
  <p:clrMapOvr>
    <a:masterClrMapping/>
  </p:clrMapOvr>
  <p:transition/>
  <p:timing/>
</p:sld>
</file>

<file path=ppt/slides/slide8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1978</a:t>
            </a:r>
            <a:r>
              <a:rPr lang="zh-TW" altLang="en-US" sz="3600" b="1">
                <a:latin typeface="新細明體"/>
                <a:ea typeface="新細明體"/>
              </a:rPr>
              <a:t>年，由於教宗去世，沃伊蒂瓦樞機前往梵蒂岡，參與選舉新教宗的祕密會議，卻沒想到自己竟然獲選為新任教宗，當年剛好</a:t>
            </a:r>
            <a:r>
              <a:rPr lang="en-US" altLang="zh-TW" sz="3600" b="1">
                <a:latin typeface="新細明體"/>
                <a:ea typeface="新細明體"/>
              </a:rPr>
              <a:t>58</a:t>
            </a:r>
            <a:r>
              <a:rPr lang="zh-TW" altLang="en-US" sz="3600" b="1">
                <a:latin typeface="新細明體"/>
                <a:ea typeface="新細明體"/>
              </a:rPr>
              <a:t>歲，成為教會歷史以來，第一位非義大利籍的教宗。</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沃伊蒂瓦為自己取的教宗稱號是「若望</a:t>
            </a:r>
            <a:r>
              <a:rPr lang="en-US" altLang="zh-TW" sz="3600" b="1">
                <a:latin typeface="新細明體"/>
                <a:ea typeface="新細明體"/>
              </a:rPr>
              <a:t>·</a:t>
            </a:r>
            <a:r>
              <a:rPr lang="zh-TW" altLang="en-US" sz="3600" b="1">
                <a:latin typeface="新細明體"/>
                <a:ea typeface="新細明體"/>
              </a:rPr>
              <a:t>保祿二世」，是特別紀念上一任教宗若望 保祿一世，僅僅在位</a:t>
            </a:r>
            <a:r>
              <a:rPr lang="en-US" altLang="zh-TW" sz="3600" b="1">
                <a:latin typeface="新細明體"/>
                <a:ea typeface="新細明體"/>
              </a:rPr>
              <a:t>33</a:t>
            </a:r>
            <a:r>
              <a:rPr lang="zh-TW" altLang="en-US" sz="3600" b="1">
                <a:latin typeface="新細明體"/>
                <a:ea typeface="新細明體"/>
              </a:rPr>
              <a:t>天便因病去世。</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若望</a:t>
            </a:r>
            <a:r>
              <a:rPr lang="en-US" altLang="zh-TW" sz="3600" b="1">
                <a:latin typeface="新細明體"/>
                <a:ea typeface="新細明體"/>
              </a:rPr>
              <a:t>·</a:t>
            </a:r>
            <a:r>
              <a:rPr lang="zh-TW" altLang="en-US" sz="3600" b="1">
                <a:latin typeface="新細明體"/>
                <a:ea typeface="新細明體"/>
              </a:rPr>
              <a:t>保祿二世在擔任教宗近</a:t>
            </a:r>
            <a:r>
              <a:rPr lang="en-US" altLang="zh-TW" sz="3600" b="1">
                <a:latin typeface="新細明體"/>
                <a:ea typeface="新細明體"/>
              </a:rPr>
              <a:t>27</a:t>
            </a:r>
            <a:r>
              <a:rPr lang="zh-TW" altLang="en-US" sz="3600" b="1">
                <a:latin typeface="新細明體"/>
                <a:ea typeface="新細明體"/>
              </a:rPr>
              <a:t>年期間，世界上正遭遇空前未有的核彈危機，由於教宗親身經歷過世界第二次大戰（</a:t>
            </a:r>
            <a:r>
              <a:rPr lang="en-US" altLang="zh-TW" sz="3600" b="1">
                <a:latin typeface="新細明體"/>
                <a:ea typeface="新細明體"/>
              </a:rPr>
              <a:t>1939-1945</a:t>
            </a:r>
            <a:r>
              <a:rPr lang="zh-TW" altLang="en-US" sz="3600" b="1">
                <a:latin typeface="新細明體"/>
                <a:ea typeface="新細明體"/>
              </a:rPr>
              <a:t>），深深體驗到戰爭的可怕，不希望人類再次受到戰爭蹂躪，特別關心世界和平。</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8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8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孩子們，你們對剛剛念的這段聖言應該很熟悉，裡面有一句「締造和平的人是有福的，他們要稱為天主的子女</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8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教宗才剛上任不久</a:t>
            </a:r>
            <a:r>
              <a:rPr lang="en-US" altLang="zh-TW" sz="3600" b="1">
                <a:latin typeface="新細明體"/>
                <a:ea typeface="新細明體"/>
              </a:rPr>
              <a:t>1981</a:t>
            </a:r>
            <a:r>
              <a:rPr lang="zh-TW" altLang="en-US" sz="3600" b="1">
                <a:latin typeface="新細明體"/>
                <a:ea typeface="新細明體"/>
              </a:rPr>
              <a:t>年，馬上遭遇嚴厲考驗，他在聖伯多祿廣場遭到突如其來的刺殺，身中兩槍，差點喪命。</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狄雅哥看見叔叔病得很重，隔天沒再去見聖母媽媽，這樣做是對的嗎？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聖母媽媽為什麼要治好狄雅哥叔叔的病？</a:t>
            </a:r>
          </a:p>
        </p:txBody>
      </p:sp>
    </p:spTree>
    <p:extLst>
      <p:ext uri="{BB962C8B-B14F-4D97-AF65-F5344CB8AC3E}">
        <p14:creationId xmlns:p14="http://schemas.microsoft.com/office/powerpoint/2010/main" val="4140033755"/>
      </p:ext>
    </p:extLst>
  </p:cSld>
  <p:clrMapOvr>
    <a:masterClrMapping/>
  </p:clrMapOvr>
  <p:transition/>
  <p:timing/>
</p:sld>
</file>

<file path=ppt/slides/slide8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教宗為了具體實踐這句聖言「締造和平的人是有福的，他們要稱為天主的子女」，馬上宣布不予追究刺殺他的刺客，願意寬恕他，兩年後還親自前往獄中，親口告訴刺客他已寬恕他所做的一切。</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8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教宗知道要推動和平不能只掛在嘴邊，需要付出行動，教會也不能只是默默等待，必須有更積極的</a:t>
            </a:r>
            <a:r>
              <a:rPr lang="zh-TW" altLang="en-US" sz="3600" b="1" smtClean="0">
                <a:latin typeface="新細明體"/>
                <a:ea typeface="新細明體"/>
              </a:rPr>
              <a:t>作為。</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8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為此他不斷走出梵蒂岡，前往世界各地拜訪各國首領，也拜訪各個宗教領袖，期望藉由各國首領和各宗教領袖，大家攜手合作、同心協力推動世界和平。</a:t>
            </a:r>
            <a:endParaRPr lang="zh-TW" altLang="en-US" sz="3600" b="1">
              <a:latin typeface="新細明體"/>
              <a:ea typeface="新細明體"/>
            </a:endParaRPr>
          </a:p>
        </p:txBody>
      </p:sp>
    </p:spTree>
    <p:extLst>
      <p:ext uri="{BB962C8B-B14F-4D97-AF65-F5344CB8AC3E}">
        <p14:creationId xmlns:p14="http://schemas.microsoft.com/office/powerpoint/2010/main" val="1334143897"/>
      </p:ext>
    </p:extLst>
  </p:cSld>
  <p:clrMapOvr>
    <a:masterClrMapping/>
  </p:clrMapOvr>
  <p:transition/>
  <p:timing/>
</p:sld>
</file>

<file path=ppt/slides/slide8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教宗馬不停蹄的拜訪，使他成為有史以來活動力最強的教宗，任內共出國訪問</a:t>
            </a:r>
            <a:r>
              <a:rPr lang="en-US" altLang="zh-TW" sz="3600" b="1">
                <a:latin typeface="新細明體"/>
                <a:ea typeface="新細明體"/>
              </a:rPr>
              <a:t>104</a:t>
            </a:r>
            <a:r>
              <a:rPr lang="zh-TW" altLang="en-US" sz="3600" b="1">
                <a:latin typeface="新細明體"/>
                <a:ea typeface="新細明體"/>
              </a:rPr>
              <a:t>次，拜訪了</a:t>
            </a:r>
            <a:r>
              <a:rPr lang="en-US" altLang="zh-TW" sz="3600" b="1">
                <a:latin typeface="新細明體"/>
                <a:ea typeface="新細明體"/>
              </a:rPr>
              <a:t>129</a:t>
            </a:r>
            <a:r>
              <a:rPr lang="zh-TW" altLang="en-US" sz="3600" b="1">
                <a:latin typeface="新細明體"/>
                <a:ea typeface="新細明體"/>
              </a:rPr>
              <a:t>個國家，走過的里程數超過百萬公里，是地球到月球距離的</a:t>
            </a:r>
            <a:r>
              <a:rPr lang="en-US" altLang="zh-TW" sz="3600" b="1">
                <a:latin typeface="新細明體"/>
                <a:ea typeface="新細明體"/>
              </a:rPr>
              <a:t>3</a:t>
            </a:r>
            <a:r>
              <a:rPr lang="zh-TW" altLang="en-US" sz="3600" b="1">
                <a:latin typeface="新細明體"/>
                <a:ea typeface="新細明體"/>
              </a:rPr>
              <a:t>倍之多。</a:t>
            </a:r>
            <a:endParaRPr lang="zh-TW" altLang="en-US" sz="3600" b="1">
              <a:latin typeface="新細明體"/>
              <a:ea typeface="新細明體"/>
            </a:endParaRPr>
          </a:p>
        </p:txBody>
      </p:sp>
    </p:spTree>
    <p:extLst>
      <p:ext uri="{BB962C8B-B14F-4D97-AF65-F5344CB8AC3E}">
        <p14:creationId xmlns:p14="http://schemas.microsoft.com/office/powerpoint/2010/main" val="819479534"/>
      </p:ext>
    </p:extLst>
  </p:cSld>
  <p:clrMapOvr>
    <a:masterClrMapping/>
  </p:clrMapOvr>
  <p:transition/>
  <p:timing/>
</p:sld>
</file>

<file path=ppt/slides/slide8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教宗出訪，為了表達推動和平的誠心，每到一個國家，在剛下飛機的那一刻，一定先跪下親吻當地的土地，以此為當地帶來耶穌的愛與祝福。</a:t>
            </a:r>
            <a:endParaRPr lang="zh-TW" altLang="en-US" sz="3600" b="1">
              <a:latin typeface="新細明體"/>
              <a:ea typeface="新細明體"/>
            </a:endParaRPr>
          </a:p>
        </p:txBody>
      </p:sp>
    </p:spTree>
    <p:extLst>
      <p:ext uri="{BB962C8B-B14F-4D97-AF65-F5344CB8AC3E}">
        <p14:creationId xmlns:p14="http://schemas.microsoft.com/office/powerpoint/2010/main" val="2221328847"/>
      </p:ext>
    </p:extLst>
  </p:cSld>
  <p:clrMapOvr>
    <a:masterClrMapping/>
  </p:clrMapOvr>
  <p:transition/>
  <p:timing/>
</p:sld>
</file>

<file path=ppt/slides/slide8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教宗希望</a:t>
            </a:r>
            <a:r>
              <a:rPr lang="zh-TW" altLang="en-US" sz="3600" b="1">
                <a:latin typeface="新細明體"/>
                <a:ea typeface="新細明體"/>
              </a:rPr>
              <a:t>人類可以放下過去的仇恨，不要將以前的恩怨繼續帶入</a:t>
            </a:r>
            <a:r>
              <a:rPr lang="en-US" altLang="zh-TW" sz="3600" b="1">
                <a:latin typeface="新細明體"/>
                <a:ea typeface="新細明體"/>
              </a:rPr>
              <a:t>21</a:t>
            </a:r>
            <a:r>
              <a:rPr lang="zh-TW" altLang="en-US" sz="3600" b="1">
                <a:latin typeface="新細明體"/>
                <a:ea typeface="新細明體"/>
              </a:rPr>
              <a:t>世紀，特別代表教會向許多在</a:t>
            </a:r>
            <a:r>
              <a:rPr lang="en-US" altLang="zh-TW" sz="3600" b="1">
                <a:latin typeface="新細明體"/>
                <a:ea typeface="新細明體"/>
              </a:rPr>
              <a:t>20</a:t>
            </a:r>
            <a:r>
              <a:rPr lang="zh-TW" altLang="en-US" sz="3600" b="1">
                <a:latin typeface="新細明體"/>
                <a:ea typeface="新細明體"/>
              </a:rPr>
              <a:t>世紀時，世界各地曾經遭受各種不合理、不公平對待的族群道歉。</a:t>
            </a:r>
            <a:endParaRPr lang="zh-TW" altLang="en-US" sz="3600" b="1">
              <a:latin typeface="新細明體"/>
              <a:ea typeface="新細明體"/>
            </a:endParaRPr>
          </a:p>
        </p:txBody>
      </p:sp>
    </p:spTree>
    <p:extLst>
      <p:ext uri="{BB962C8B-B14F-4D97-AF65-F5344CB8AC3E}">
        <p14:creationId xmlns:p14="http://schemas.microsoft.com/office/powerpoint/2010/main" val="1228294935"/>
      </p:ext>
    </p:extLst>
  </p:cSld>
  <p:clrMapOvr>
    <a:masterClrMapping/>
  </p:clrMapOvr>
  <p:transition/>
  <p:timing/>
</p:sld>
</file>

<file path=ppt/slides/slide8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這是</a:t>
            </a:r>
            <a:r>
              <a:rPr lang="zh-TW" altLang="en-US" sz="3600" b="1">
                <a:latin typeface="新細明體"/>
                <a:ea typeface="新細明體"/>
              </a:rPr>
              <a:t>一項教會從未做過的舉動，教宗代表教會向這些曾受到迫害的族群道歉，是表達教會在他們遭遇苦難時，未能堅定的為他們挺身而出。</a:t>
            </a:r>
            <a:endParaRPr lang="zh-TW" altLang="en-US" sz="3600" b="1">
              <a:latin typeface="新細明體"/>
              <a:ea typeface="新細明體"/>
            </a:endParaRPr>
          </a:p>
        </p:txBody>
      </p:sp>
    </p:spTree>
    <p:extLst>
      <p:ext uri="{BB962C8B-B14F-4D97-AF65-F5344CB8AC3E}">
        <p14:creationId xmlns:p14="http://schemas.microsoft.com/office/powerpoint/2010/main" val="381511497"/>
      </p:ext>
    </p:extLst>
  </p:cSld>
  <p:clrMapOvr>
    <a:masterClrMapping/>
  </p:clrMapOvr>
  <p:transition/>
  <p:timing/>
</p:sld>
</file>

<file path=ppt/slides/slide8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教宗也為此親自拜訪了這些族群，包括長期被販賣為奴的非洲族裔，以及在二次世界大戰中遭受大屠殺的猶太人。</a:t>
            </a:r>
            <a:endParaRPr lang="zh-TW" altLang="en-US" sz="3600" b="1">
              <a:latin typeface="新細明體"/>
              <a:ea typeface="新細明體"/>
            </a:endParaRPr>
          </a:p>
        </p:txBody>
      </p:sp>
    </p:spTree>
    <p:extLst>
      <p:ext uri="{BB962C8B-B14F-4D97-AF65-F5344CB8AC3E}">
        <p14:creationId xmlns:p14="http://schemas.microsoft.com/office/powerpoint/2010/main" val="2918818732"/>
      </p:ext>
    </p:extLst>
  </p:cSld>
  <p:clrMapOvr>
    <a:masterClrMapping/>
  </p:clrMapOvr>
  <p:transition/>
  <p:timing/>
</p:sld>
</file>

<file path=ppt/slides/slide8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為推動長久的世界和平，教宗更是高瞻遠囑的於</a:t>
            </a:r>
            <a:r>
              <a:rPr lang="en-US" altLang="zh-TW" sz="3600" b="1">
                <a:latin typeface="新細明體"/>
                <a:ea typeface="新細明體"/>
              </a:rPr>
              <a:t>1984</a:t>
            </a:r>
            <a:r>
              <a:rPr lang="zh-TW" altLang="en-US" sz="3600" b="1">
                <a:latin typeface="新細明體"/>
                <a:ea typeface="新細明體"/>
              </a:rPr>
              <a:t>年，在梵蒂岡創辦了第一屆世界青年日（</a:t>
            </a:r>
            <a:r>
              <a:rPr lang="en-US" altLang="zh-TW" sz="3600" b="1">
                <a:latin typeface="新細明體"/>
                <a:ea typeface="新細明體"/>
              </a:rPr>
              <a:t>World Youth Day</a:t>
            </a:r>
            <a:r>
              <a:rPr lang="zh-TW" altLang="en-US" sz="3600" b="1">
                <a:latin typeface="新細明體"/>
                <a:ea typeface="新細明體"/>
              </a:rPr>
              <a:t>，也翻譯為普世青年節），這是一項教會前所未有、破天荒的創舉。</a:t>
            </a:r>
            <a:endParaRPr lang="zh-TW" altLang="en-US" sz="3600" b="1">
              <a:latin typeface="新細明體"/>
              <a:ea typeface="新細明體"/>
            </a:endParaRPr>
          </a:p>
        </p:txBody>
      </p:sp>
    </p:spTree>
    <p:extLst>
      <p:ext uri="{BB962C8B-B14F-4D97-AF65-F5344CB8AC3E}">
        <p14:creationId xmlns:p14="http://schemas.microsoft.com/office/powerpoint/2010/main" val="386156217"/>
      </p:ext>
    </p:extLst>
  </p:cSld>
  <p:clrMapOvr>
    <a:masterClrMapping/>
  </p:clrMapOvr>
  <p:transition/>
  <p:timing/>
</p:sld>
</file>

<file path=ppt/slides/slide8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教宗希望邀請全世界的年青人攜手做朋友，他相信年青人是世界的希望，只要他們心胸開闊，以世界為友，願意以愛擁抱各族群，必然可以成為未來世界和平的種子。</a:t>
            </a:r>
            <a:endParaRPr lang="zh-TW" altLang="en-US" sz="3600" b="1">
              <a:latin typeface="新細明體"/>
              <a:ea typeface="新細明體"/>
            </a:endParaRPr>
          </a:p>
        </p:txBody>
      </p:sp>
    </p:spTree>
    <p:extLst>
      <p:ext uri="{BB962C8B-B14F-4D97-AF65-F5344CB8AC3E}">
        <p14:creationId xmlns:p14="http://schemas.microsoft.com/office/powerpoint/2010/main" val="1507100722"/>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聖母媽媽為什麼要狄雅哥爬到山頂摘玫瑰花？</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主教一直要聖母媽媽給個證據才相信，聖母媽媽做了什麼？</a:t>
            </a:r>
          </a:p>
        </p:txBody>
      </p:sp>
    </p:spTree>
    <p:extLst>
      <p:ext uri="{BB962C8B-B14F-4D97-AF65-F5344CB8AC3E}">
        <p14:creationId xmlns:p14="http://schemas.microsoft.com/office/powerpoint/2010/main" val="1678982790"/>
      </p:ext>
    </p:extLst>
  </p:cSld>
  <p:clrMapOvr>
    <a:masterClrMapping/>
  </p:clrMapOvr>
  <p:transition/>
  <p:timing/>
</p:sld>
</file>

<file path=ppt/slides/slide8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世界青年日如今已是一個全球性的國際活動，每隔</a:t>
            </a:r>
            <a:r>
              <a:rPr lang="en-US" altLang="zh-TW" sz="3600" b="1">
                <a:latin typeface="新細明體"/>
                <a:ea typeface="新細明體"/>
              </a:rPr>
              <a:t>2</a:t>
            </a:r>
            <a:r>
              <a:rPr lang="zh-TW" altLang="en-US" sz="3600" b="1">
                <a:latin typeface="新細明體"/>
                <a:ea typeface="新細明體"/>
              </a:rPr>
              <a:t>、</a:t>
            </a:r>
            <a:r>
              <a:rPr lang="en-US" altLang="zh-TW" sz="3600" b="1">
                <a:latin typeface="新細明體"/>
                <a:ea typeface="新細明體"/>
              </a:rPr>
              <a:t>3</a:t>
            </a:r>
            <a:r>
              <a:rPr lang="zh-TW" altLang="en-US" sz="3600" b="1">
                <a:latin typeface="新細明體"/>
                <a:ea typeface="新細明體"/>
              </a:rPr>
              <a:t>年，會在各大洲不同的國家舉辦，歡迎世界各國、所有族群的青年</a:t>
            </a:r>
            <a:r>
              <a:rPr lang="zh-TW" altLang="en-US" sz="3600" b="1" smtClean="0">
                <a:latin typeface="新細明體"/>
                <a:ea typeface="新細明體"/>
              </a:rPr>
              <a:t>參加。</a:t>
            </a:r>
            <a:endParaRPr lang="zh-TW" altLang="en-US" sz="3600" b="1">
              <a:latin typeface="新細明體"/>
              <a:ea typeface="新細明體"/>
            </a:endParaRPr>
          </a:p>
        </p:txBody>
      </p:sp>
    </p:spTree>
    <p:extLst>
      <p:ext uri="{BB962C8B-B14F-4D97-AF65-F5344CB8AC3E}">
        <p14:creationId xmlns:p14="http://schemas.microsoft.com/office/powerpoint/2010/main" val="3071410600"/>
      </p:ext>
    </p:extLst>
  </p:cSld>
  <p:clrMapOvr>
    <a:masterClrMapping/>
  </p:clrMapOvr>
  <p:transition/>
  <p:timing/>
</p:sld>
</file>

<file path=ppt/slides/slide8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創辦以來至</a:t>
            </a:r>
            <a:r>
              <a:rPr lang="en-US" altLang="zh-TW" sz="3600" b="1">
                <a:latin typeface="新細明體"/>
                <a:ea typeface="新細明體"/>
              </a:rPr>
              <a:t>2019</a:t>
            </a:r>
            <a:r>
              <a:rPr lang="zh-TW" altLang="en-US" sz="3600" b="1">
                <a:latin typeface="新細明體"/>
                <a:ea typeface="新細明體"/>
              </a:rPr>
              <a:t>年，共舉辦了</a:t>
            </a:r>
            <a:r>
              <a:rPr lang="en-US" altLang="zh-TW" sz="3600" b="1">
                <a:latin typeface="新細明體"/>
                <a:ea typeface="新細明體"/>
              </a:rPr>
              <a:t>16</a:t>
            </a:r>
            <a:r>
              <a:rPr lang="zh-TW" altLang="en-US" sz="3600" b="1">
                <a:latin typeface="新細明體"/>
                <a:ea typeface="新細明體"/>
              </a:rPr>
              <a:t>屆，參加人數從數萬人擴增到數百萬人，已成為全球最大型的國際活動。</a:t>
            </a:r>
            <a:endParaRPr lang="zh-TW" altLang="en-US" sz="3600" b="1">
              <a:latin typeface="新細明體"/>
              <a:ea typeface="新細明體"/>
            </a:endParaRPr>
          </a:p>
        </p:txBody>
      </p:sp>
    </p:spTree>
    <p:extLst>
      <p:ext uri="{BB962C8B-B14F-4D97-AF65-F5344CB8AC3E}">
        <p14:creationId xmlns:p14="http://schemas.microsoft.com/office/powerpoint/2010/main" val="810971818"/>
      </p:ext>
    </p:extLst>
  </p:cSld>
  <p:clrMapOvr>
    <a:masterClrMapping/>
  </p:clrMapOvr>
  <p:transition/>
  <p:timing/>
</p:sld>
</file>

<file path=ppt/slides/slide8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每次的活動，教宗必定親自到場，為在場數百萬的青年，主持世界最盛大的戶外彌撒，鼓勵他們努力的散播愛與和平。</a:t>
            </a:r>
            <a:endParaRPr lang="zh-TW" altLang="en-US" sz="3600" b="1">
              <a:latin typeface="新細明體"/>
              <a:ea typeface="新細明體"/>
            </a:endParaRPr>
          </a:p>
        </p:txBody>
      </p:sp>
    </p:spTree>
    <p:extLst>
      <p:ext uri="{BB962C8B-B14F-4D97-AF65-F5344CB8AC3E}">
        <p14:creationId xmlns:p14="http://schemas.microsoft.com/office/powerpoint/2010/main" val="3338687009"/>
      </p:ext>
    </p:extLst>
  </p:cSld>
  <p:clrMapOvr>
    <a:masterClrMapping/>
  </p:clrMapOvr>
  <p:transition/>
  <p:timing/>
</p:sld>
</file>

<file path=ppt/slides/slide8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若望</a:t>
            </a:r>
            <a:r>
              <a:rPr lang="en-US" altLang="zh-TW" sz="3600" b="1">
                <a:latin typeface="新細明體"/>
                <a:ea typeface="新細明體"/>
              </a:rPr>
              <a:t>·</a:t>
            </a:r>
            <a:r>
              <a:rPr lang="zh-TW" altLang="en-US" sz="3600" b="1">
                <a:latin typeface="新細明體"/>
                <a:ea typeface="新細明體"/>
              </a:rPr>
              <a:t>保祿二世熱愛青年的心從未斷過，即便是晚年受到帕金森氏症所苦，還是念念不忘他所愛的</a:t>
            </a:r>
            <a:r>
              <a:rPr lang="zh-TW" altLang="en-US" sz="3600" b="1" smtClean="0">
                <a:latin typeface="新細明體"/>
                <a:ea typeface="新細明體"/>
              </a:rPr>
              <a:t>青年。</a:t>
            </a:r>
            <a:endParaRPr lang="zh-TW" altLang="en-US" sz="3600" b="1">
              <a:latin typeface="新細明體"/>
              <a:ea typeface="新細明體"/>
            </a:endParaRPr>
          </a:p>
        </p:txBody>
      </p:sp>
    </p:spTree>
    <p:extLst>
      <p:ext uri="{BB962C8B-B14F-4D97-AF65-F5344CB8AC3E}">
        <p14:creationId xmlns:p14="http://schemas.microsoft.com/office/powerpoint/2010/main" val="1849008177"/>
      </p:ext>
    </p:extLst>
  </p:cSld>
  <p:clrMapOvr>
    <a:masterClrMapping/>
  </p:clrMapOvr>
  <p:transition/>
  <p:timing/>
</p:sld>
</file>

<file path=ppt/slides/slide8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教宗最後臥床時，廣場外數萬青年為他徹夜祈禱，教宗還特別感謝青年「我曾到你們那裡去，現在是你們到我這裡來，謝謝你們」。</a:t>
            </a:r>
            <a:endParaRPr lang="zh-TW" altLang="en-US" sz="3600" b="1">
              <a:latin typeface="新細明體"/>
              <a:ea typeface="新細明體"/>
            </a:endParaRPr>
          </a:p>
        </p:txBody>
      </p:sp>
    </p:spTree>
    <p:extLst>
      <p:ext uri="{BB962C8B-B14F-4D97-AF65-F5344CB8AC3E}">
        <p14:creationId xmlns:p14="http://schemas.microsoft.com/office/powerpoint/2010/main" val="3285831059"/>
      </p:ext>
    </p:extLst>
  </p:cSld>
  <p:clrMapOvr>
    <a:masterClrMapping/>
  </p:clrMapOvr>
  <p:transition/>
  <p:timing/>
</p:sld>
</file>

<file path=ppt/slides/slide8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若望</a:t>
            </a:r>
            <a:r>
              <a:rPr lang="en-US" altLang="zh-TW" sz="3600" b="1">
                <a:latin typeface="新細明體"/>
                <a:ea typeface="新細明體"/>
              </a:rPr>
              <a:t>·</a:t>
            </a:r>
            <a:r>
              <a:rPr lang="zh-TW" altLang="en-US" sz="3600" b="1">
                <a:latin typeface="新細明體"/>
                <a:ea typeface="新細明體"/>
              </a:rPr>
              <a:t>保祿二世於</a:t>
            </a:r>
            <a:r>
              <a:rPr lang="en-US" altLang="zh-TW" sz="3600" b="1">
                <a:latin typeface="新細明體"/>
                <a:ea typeface="新細明體"/>
              </a:rPr>
              <a:t>2005</a:t>
            </a:r>
            <a:r>
              <a:rPr lang="zh-TW" altLang="en-US" sz="3600" b="1">
                <a:latin typeface="新細明體"/>
                <a:ea typeface="新細明體"/>
              </a:rPr>
              <a:t>年去世，完成天父交付他的使命，教宗方濟各於</a:t>
            </a:r>
            <a:r>
              <a:rPr lang="en-US" altLang="zh-TW" sz="3600" b="1">
                <a:latin typeface="新細明體"/>
                <a:ea typeface="新細明體"/>
              </a:rPr>
              <a:t>2014</a:t>
            </a:r>
            <a:r>
              <a:rPr lang="zh-TW" altLang="en-US" sz="3600" b="1">
                <a:latin typeface="新細明體"/>
                <a:ea typeface="新細明體"/>
              </a:rPr>
              <a:t>年宣布他為聖人，教會訂每年的</a:t>
            </a:r>
            <a:r>
              <a:rPr lang="en-US" altLang="zh-TW" sz="3600" b="1">
                <a:latin typeface="新細明體"/>
                <a:ea typeface="新細明體"/>
              </a:rPr>
              <a:t>10</a:t>
            </a:r>
            <a:r>
              <a:rPr lang="zh-TW" altLang="en-US" sz="3600" b="1">
                <a:latin typeface="新細明體"/>
                <a:ea typeface="新細明體"/>
              </a:rPr>
              <a:t>月</a:t>
            </a:r>
            <a:r>
              <a:rPr lang="en-US" altLang="zh-TW" sz="3600" b="1">
                <a:latin typeface="新細明體"/>
                <a:ea typeface="新細明體"/>
              </a:rPr>
              <a:t>22</a:t>
            </a:r>
            <a:r>
              <a:rPr lang="zh-TW" altLang="en-US" sz="3600" b="1">
                <a:latin typeface="新細明體"/>
                <a:ea typeface="新細明體"/>
              </a:rPr>
              <a:t>日為他的紀念日，他是教會歷史上任期第三長的教宗。</a:t>
            </a:r>
            <a:endParaRPr lang="zh-TW" altLang="en-US" sz="3600" b="1">
              <a:latin typeface="新細明體"/>
              <a:ea typeface="新細明體"/>
            </a:endParaRPr>
          </a:p>
        </p:txBody>
      </p:sp>
    </p:spTree>
    <p:extLst>
      <p:ext uri="{BB962C8B-B14F-4D97-AF65-F5344CB8AC3E}">
        <p14:creationId xmlns:p14="http://schemas.microsoft.com/office/powerpoint/2010/main" val="2653939066"/>
      </p:ext>
    </p:extLst>
  </p:cSld>
  <p:clrMapOvr>
    <a:masterClrMapping/>
  </p:clrMapOvr>
  <p:transition/>
  <p:timing/>
</p:sld>
</file>

<file path=ppt/slides/slide8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保祿二世在什麼情況下毅然決定選擇修道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保祿二世為什麼會獲選為教會第</a:t>
            </a:r>
            <a:r>
              <a:rPr lang="en-US" altLang="zh-TW" sz="3600" b="1">
                <a:latin typeface="新細明體"/>
                <a:ea typeface="新細明體"/>
              </a:rPr>
              <a:t>264</a:t>
            </a:r>
            <a:r>
              <a:rPr lang="zh-TW" altLang="en-US" sz="3600" b="1">
                <a:latin typeface="新細明體"/>
                <a:ea typeface="新細明體"/>
              </a:rPr>
              <a:t>任教宗？</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保祿二世為什麼會窮畢生之力推動世界和平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保祿二世為什麼要特別前往監獄，探望刺殺他的刺客？</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保祿二世為什麼要馬不停蹄的，拜訪各國首領和各宗教領袖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保祿二世為什麼會成為教會有史以來活動力最強的教宗？</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保祿二世拜訪各國時，為什麼一下飛機要先跪下親吻當地土地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保祿二世為什麼要代表教會，向在</a:t>
            </a:r>
            <a:r>
              <a:rPr lang="en-US" altLang="zh-TW" sz="3600" b="1">
                <a:latin typeface="新細明體"/>
                <a:ea typeface="新細明體"/>
              </a:rPr>
              <a:t>20</a:t>
            </a:r>
            <a:r>
              <a:rPr lang="zh-TW" altLang="en-US" sz="3600" b="1">
                <a:latin typeface="新細明體"/>
                <a:ea typeface="新細明體"/>
              </a:rPr>
              <a:t>世紀曾受到迫害的族群道歉？</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為什麼主教看到聖母媽媽給的證據立刻相信了？</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教會為聖母媽媽這次顯現特別取了什麼名字？</a:t>
            </a:r>
          </a:p>
        </p:txBody>
      </p:sp>
    </p:spTree>
    <p:extLst>
      <p:ext uri="{BB962C8B-B14F-4D97-AF65-F5344CB8AC3E}">
        <p14:creationId xmlns:p14="http://schemas.microsoft.com/office/powerpoint/2010/main" val="1787880651"/>
      </p:ext>
    </p:extLst>
  </p:cSld>
  <p:clrMapOvr>
    <a:masterClrMapping/>
  </p:clrMapOvr>
  <p:transition/>
  <p:timing/>
</p:sld>
</file>

<file path=ppt/slides/slide8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聖若望</a:t>
            </a:r>
            <a:r>
              <a:rPr lang="en-US" altLang="zh-TW" sz="3600" b="1">
                <a:latin typeface="新細明體"/>
                <a:ea typeface="新細明體"/>
              </a:rPr>
              <a:t>·</a:t>
            </a:r>
            <a:r>
              <a:rPr lang="zh-TW" altLang="en-US" sz="3600" b="1">
                <a:latin typeface="新細明體"/>
                <a:ea typeface="新細明體"/>
              </a:rPr>
              <a:t>保祿二世為什麼會創辦世界青年日國際活動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為什麼世界青年日已成為國際最大規模的青年活動？</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73578" y="1988840"/>
            <a:ext cx="759684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為什麼聖若望</a:t>
            </a:r>
            <a:r>
              <a:rPr lang="en-US" altLang="zh-TW" sz="3600" b="1">
                <a:latin typeface="新細明體"/>
                <a:ea typeface="新細明體"/>
              </a:rPr>
              <a:t>·</a:t>
            </a:r>
            <a:r>
              <a:rPr lang="zh-TW" altLang="en-US" sz="3600" b="1">
                <a:latin typeface="新細明體"/>
                <a:ea typeface="新細明體"/>
              </a:rPr>
              <a:t>保祿二世每屆的世界青年日必定親自到場</a:t>
            </a:r>
            <a:r>
              <a:rPr lang="zh-TW" altLang="en-US" sz="3600" b="1" smtClean="0">
                <a:latin typeface="新細明體"/>
                <a:ea typeface="新細明體"/>
              </a:rPr>
              <a:t>？</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為什麼聖若望</a:t>
            </a:r>
            <a:r>
              <a:rPr lang="en-US" altLang="zh-TW" sz="3600" b="1">
                <a:latin typeface="新細明體"/>
                <a:ea typeface="新細明體"/>
              </a:rPr>
              <a:t>·</a:t>
            </a:r>
            <a:r>
              <a:rPr lang="zh-TW" altLang="en-US" sz="3600" b="1">
                <a:latin typeface="新細明體"/>
                <a:ea typeface="新細明體"/>
              </a:rPr>
              <a:t>保祿二世晚年受到帕金森氏症所苦，依然念念不忘他所愛的青年？</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6</a:t>
            </a:r>
            <a:r>
              <a:rPr lang="zh-TW" altLang="en-US" sz="3600" b="1">
                <a:latin typeface="+mj-ea"/>
                <a:ea typeface="+mj-ea"/>
              </a:rPr>
              <a:t>下</a:t>
            </a:r>
            <a:r>
              <a:rPr lang="en-US" altLang="zh-TW" sz="3600" b="1" smtClean="0">
                <a:latin typeface="+mj-ea"/>
                <a:ea typeface="+mj-ea"/>
              </a:rPr>
              <a:t>-19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締造和平的人是有福的，他們要稱為天主的子女！</a:t>
            </a:r>
            <a:r>
              <a:rPr lang="en-US" altLang="zh-TW" sz="3600" b="1"/>
              <a:t>』</a:t>
            </a:r>
            <a:r>
              <a:rPr lang="zh-TW" altLang="en-US" sz="3600" b="1"/>
              <a:t>」（瑪</a:t>
            </a:r>
            <a:r>
              <a:rPr lang="en-US" altLang="zh-TW" sz="3600" b="1"/>
              <a:t>5,9</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a:t>
            </a:r>
            <a:r>
              <a:rPr lang="zh-TW" altLang="en-US" sz="4800" b="1" smtClean="0">
                <a:solidFill>
                  <a:srgbClr val="C49C2A"/>
                </a:solidFill>
                <a:latin typeface="+mn-ea"/>
              </a:rPr>
              <a:t>思</a:t>
            </a:r>
            <a:endParaRPr lang="zh-TW" altLang="en-US" sz="4800" b="1">
              <a:solidFill>
                <a:srgbClr val="C49C2A"/>
              </a:solidFill>
            </a:endParaRPr>
          </a:p>
        </p:txBody>
      </p:sp>
      <p:sp>
        <p:nvSpPr>
          <p:cNvPr id="5" name="文字方塊 4"/>
          <p:cNvSpPr txBox="1"/>
          <p:nvPr/>
        </p:nvSpPr>
        <p:spPr>
          <a:xfrm>
            <a:off x="989602" y="3068960"/>
            <a:ext cx="716479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聖若望</a:t>
            </a:r>
            <a:r>
              <a:rPr lang="en-US" altLang="zh-TW" sz="6000" b="1">
                <a:latin typeface="新細明體"/>
                <a:ea typeface="新細明體"/>
              </a:rPr>
              <a:t>· </a:t>
            </a:r>
            <a:r>
              <a:rPr lang="zh-TW" altLang="en-US" sz="6000" b="1">
                <a:latin typeface="新細明體"/>
                <a:ea typeface="新細明體"/>
              </a:rPr>
              <a:t>保祿二</a:t>
            </a:r>
            <a:r>
              <a:rPr lang="zh-TW" altLang="en-US" sz="6000" b="1" smtClean="0">
                <a:latin typeface="新細明體"/>
                <a:ea typeface="新細明體"/>
              </a:rPr>
              <a:t>世</a:t>
            </a:r>
            <a:endParaRPr lang="en-US" altLang="zh-TW" sz="6000" b="1" smtClean="0">
              <a:latin typeface="新細明體"/>
              <a:ea typeface="新細明體"/>
            </a:endParaRPr>
          </a:p>
          <a:p>
            <a:pPr algn="ctr"/>
            <a:r>
              <a:rPr lang="zh-TW" altLang="en-US" sz="6000" b="1" smtClean="0">
                <a:latin typeface="新細明體"/>
                <a:ea typeface="新細明體"/>
              </a:rPr>
              <a:t>的</a:t>
            </a:r>
            <a:r>
              <a:rPr lang="zh-TW" altLang="en-US" sz="6000" b="1">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活出信仰</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59797"/>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孩子們，聖若望</a:t>
            </a:r>
            <a:r>
              <a:rPr lang="en-US" altLang="zh-TW" sz="3600" b="1"/>
              <a:t>·</a:t>
            </a:r>
            <a:r>
              <a:rPr lang="zh-TW" altLang="en-US" sz="3600" b="1"/>
              <a:t>保祿二世一生跑遍了全球，繞了世界好幾圈，只為了推動世界和平，當然也是為了建立天主的國，讓更多的人體驗到天父的愛與慈悲。</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我們也許沒那個能力周遊世界各國，但我們還是可以努力的散播愛與和平的種子。</a:t>
            </a:r>
            <a:endParaRPr lang="en-US" sz="3600" b="1"/>
          </a:p>
        </p:txBody>
      </p:sp>
    </p:spTree>
    <p:extLst>
      <p:ext uri="{BB962C8B-B14F-4D97-AF65-F5344CB8AC3E}">
        <p14:creationId xmlns:p14="http://schemas.microsoft.com/office/powerpoint/2010/main" val="1171017352"/>
      </p:ext>
    </p:extLst>
  </p:cSld>
  <p:clrMapOvr>
    <a:masterClrMapping/>
  </p:clrMapOvr>
  <p:transition/>
  <p:timing/>
</p:sld>
</file>

<file path=ppt/slides/slide8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在生活中，我們可以做些什麼，來幫助自己像聖人一樣，盡力的散播愛與和平的種子？</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8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6</a:t>
            </a:r>
            <a:r>
              <a:rPr lang="zh-TW" altLang="en-US" sz="3600" b="1">
                <a:latin typeface="+mj-ea"/>
              </a:rPr>
              <a:t>下</a:t>
            </a:r>
            <a:r>
              <a:rPr lang="en-US" altLang="zh-TW" sz="3600" b="1" smtClean="0">
                <a:latin typeface="+mj-ea"/>
              </a:rPr>
              <a:t>-19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C49C2A"/>
                </a:solidFill>
                <a:latin typeface="+mn-ea"/>
              </a:rPr>
              <a:t>主題總結</a:t>
            </a:r>
            <a:r>
              <a:rPr lang="zh-TW" altLang="zh-TW" sz="4800" b="1" smtClean="0">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564904"/>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天父的孩子，聖若望</a:t>
            </a:r>
            <a:r>
              <a:rPr lang="en-US" altLang="zh-TW" sz="3600" b="1"/>
              <a:t>·</a:t>
            </a:r>
            <a:r>
              <a:rPr lang="zh-TW" altLang="en-US" sz="3600" b="1"/>
              <a:t>保祿二世不但參與過戰爭，還遭受刺殺差點喪命，深刻體驗到戰爭與仇恨，是人類最可怕的罪惡。</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2564904"/>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這麼多聖母媽媽的名字都是有故事的呵。</a:t>
            </a:r>
            <a:endParaRPr lang="en-US" altLang="zh-TW" sz="3600" b="1"/>
          </a:p>
          <a:p>
            <a:endParaRPr lang="en-US" altLang="zh-TW" sz="3600" b="1"/>
          </a:p>
          <a:p>
            <a:r>
              <a:rPr lang="zh-TW" altLang="en-US" sz="3600" b="1"/>
              <a:t>今天我們要來看看，聖經中記載的有關聖母媽媽的故事。</a:t>
            </a:r>
          </a:p>
        </p:txBody>
      </p:sp>
    </p:spTree>
    <p:extLst>
      <p:ext uri="{BB962C8B-B14F-4D97-AF65-F5344CB8AC3E}">
        <p14:creationId xmlns:p14="http://schemas.microsoft.com/office/powerpoint/2010/main" val="3425409078"/>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下</a:t>
            </a:r>
            <a:r>
              <a:rPr lang="en-US" altLang="zh-TW" sz="3600" b="1">
                <a:latin typeface="+mj-ea"/>
                <a:ea typeface="+mj-ea"/>
              </a:rPr>
              <a:t>-2</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9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為了真正做到耶穌說的「締造和平的人是有福的，他們要稱為天主的子女」，教宗選擇了寬恕，並親自到監獄裡探望那刺客，以實際行動告訴所有的人，只有選擇愛，才能在人間建立天主的國。</a:t>
            </a:r>
            <a:endParaRPr lang="en-US" altLang="zh-TW" sz="3600" b="1"/>
          </a:p>
        </p:txBody>
      </p:sp>
    </p:spTree>
    <p:extLst>
      <p:ext uri="{BB962C8B-B14F-4D97-AF65-F5344CB8AC3E}">
        <p14:creationId xmlns:p14="http://schemas.microsoft.com/office/powerpoint/2010/main" val="2798087473"/>
      </p:ext>
    </p:extLst>
  </p:cSld>
  <p:clrMapOvr>
    <a:masterClrMapping/>
  </p:clrMapOvr>
  <p:transition/>
  <p:timing/>
</p:sld>
</file>

<file path=ppt/slides/slide9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他不但自己做了，也邀請世界各國首領、各宗教領袖和全世界熱愛和平的青年，永遠不要忘了，放下仇恨，共同在世界各地撒下愛與和平的種子。</a:t>
            </a:r>
            <a:endParaRPr lang="en-US" altLang="zh-TW" sz="3600" b="1"/>
          </a:p>
        </p:txBody>
      </p:sp>
    </p:spTree>
    <p:extLst>
      <p:ext uri="{BB962C8B-B14F-4D97-AF65-F5344CB8AC3E}">
        <p14:creationId xmlns:p14="http://schemas.microsoft.com/office/powerpoint/2010/main" val="2587695435"/>
      </p:ext>
    </p:extLst>
  </p:cSld>
  <p:clrMapOvr>
    <a:masterClrMapping/>
  </p:clrMapOvr>
  <p:transition/>
  <p:timing/>
</p:sld>
</file>

<file path=ppt/slides/slide9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a:t>
            </a:r>
            <a:r>
              <a:rPr lang="zh-TW" altLang="en-US" sz="4800" b="1" smtClean="0">
                <a:solidFill>
                  <a:srgbClr val="C49C2A"/>
                </a:solidFill>
              </a:rPr>
              <a:t>禱：</a:t>
            </a:r>
            <a:endParaRPr lang="en-US" sz="4800" b="1">
              <a:solidFill>
                <a:srgbClr val="C49C2A"/>
              </a:solidFill>
            </a:endParaRPr>
          </a:p>
        </p:txBody>
      </p:sp>
      <p:sp>
        <p:nvSpPr>
          <p:cNvPr id="3" name="文字方塊 2"/>
          <p:cNvSpPr txBox="1"/>
          <p:nvPr/>
        </p:nvSpPr>
        <p:spPr>
          <a:xfrm>
            <a:off x="701570" y="278092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親愛的主耶穌，謝謝祢藉著聖若望</a:t>
            </a:r>
            <a:r>
              <a:rPr lang="en-US" altLang="zh-TW" sz="3600" b="1"/>
              <a:t>·</a:t>
            </a:r>
            <a:r>
              <a:rPr lang="zh-TW" altLang="en-US" sz="3600" b="1"/>
              <a:t>保祿二世的故事，使我們看到一輩子只要全力實踐一句聖言就有太多事做不</a:t>
            </a:r>
            <a:r>
              <a:rPr lang="zh-TW" altLang="en-US" sz="3600" b="1" smtClean="0"/>
              <a:t>完了。</a:t>
            </a:r>
            <a:endParaRPr lang="zh-TW" altLang="en-US" sz="3600" b="1"/>
          </a:p>
        </p:txBody>
      </p:sp>
    </p:spTree>
    <p:extLst>
      <p:ext uri="{BB962C8B-B14F-4D97-AF65-F5344CB8AC3E}">
        <p14:creationId xmlns:p14="http://schemas.microsoft.com/office/powerpoint/2010/main" val="947710751"/>
      </p:ext>
    </p:extLst>
  </p:cSld>
  <p:clrMapOvr>
    <a:masterClrMapping/>
  </p:clrMapOvr>
  <p:transition/>
  <p:timing/>
</p:sld>
</file>

<file path=ppt/slides/slide9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求祢幫助我們可以像聖人一樣，努力的在生活中實踐聖言，將愛與和平分享給周遭的近人。以上所求是因祢的名，阿們。</a:t>
            </a:r>
            <a:endParaRPr lang="zh-TW" altLang="en-US" sz="3600" b="1"/>
          </a:p>
        </p:txBody>
      </p:sp>
    </p:spTree>
    <p:extLst>
      <p:ext uri="{BB962C8B-B14F-4D97-AF65-F5344CB8AC3E}">
        <p14:creationId xmlns:p14="http://schemas.microsoft.com/office/powerpoint/2010/main" val="2644700691"/>
      </p:ext>
    </p:extLst>
  </p:cSld>
  <p:clrMapOvr>
    <a:masterClrMapping/>
  </p:clrMapOvr>
  <p:transition/>
  <p:timing/>
</p:sld>
</file>

<file path=ppt/slides/slide9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259632" y="2819837"/>
            <a:ext cx="9716075"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窮人的守護者～</a:t>
            </a:r>
            <a:endParaRPr lang="en-US" altLang="zh-TW" sz="6600" b="1">
              <a:ea typeface="Microsoft JhengHei Light" panose="020b0304030504040204"/>
            </a:endParaRPr>
          </a:p>
          <a:p>
            <a:r>
              <a:rPr lang="zh-TW" altLang="en-US" sz="6600" b="1">
                <a:ea typeface="Microsoft JhengHei Light" panose="020b0304030504040204"/>
              </a:rPr>
              <a:t>聖德蕾莎修女</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1259632"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-20</a:t>
            </a:r>
          </a:p>
        </p:txBody>
      </p:sp>
    </p:spTree>
    <p:extLst>
      <p:ext uri="{BB962C8B-B14F-4D97-AF65-F5344CB8AC3E}">
        <p14:creationId xmlns:p14="http://schemas.microsoft.com/office/powerpoint/2010/main" val="3593360294"/>
      </p:ext>
    </p:extLst>
  </p:cSld>
  <p:clrMapOvr>
    <a:masterClrMapping/>
  </p:clrMapOvr>
  <p:transition/>
  <p:timing/>
</p:sld>
</file>

<file path=ppt/slides/slide9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9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課前禱：</a:t>
            </a:r>
            <a:endParaRPr lang="en-US" sz="4800" b="1">
              <a:solidFill>
                <a:srgbClr val="C49C2A"/>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親愛的主耶穌，謝謝祢在每天的生活中看顧著我們，保守我們一切平安，求祢幫助我們認真聽課，專心學習，將祢的愛分享給四周的近人。禱告奉祢的名，阿們。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9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主題經文</a:t>
            </a:r>
            <a:endParaRPr lang="en-US" sz="4800" b="1">
              <a:solidFill>
                <a:srgbClr val="C49C2A"/>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25,31</a:t>
            </a:r>
            <a:r>
              <a:rPr lang="zh-TW" altLang="en-US" sz="3600" b="1"/>
              <a:t>～</a:t>
            </a:r>
            <a:r>
              <a:rPr lang="en-US" altLang="zh-TW" sz="3600" b="1"/>
              <a:t>46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9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主題引導：</a:t>
            </a:r>
            <a:endParaRPr lang="en-US" sz="4800" b="1">
              <a:solidFill>
                <a:srgbClr val="C49C2A"/>
              </a:solidFill>
            </a:endParaRPr>
          </a:p>
        </p:txBody>
      </p:sp>
      <p:sp>
        <p:nvSpPr>
          <p:cNvPr id="5" name="文字方塊 4"/>
          <p:cNvSpPr txBox="1"/>
          <p:nvPr/>
        </p:nvSpPr>
        <p:spPr>
          <a:xfrm>
            <a:off x="863588" y="3107869"/>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孩子們，你們想過自己長大後要做什麼嗎？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9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有什麼偉大的夢想嗎？</a:t>
            </a:r>
            <a:endParaRPr lang="en-US" sz="3600" b="1"/>
          </a:p>
        </p:txBody>
      </p:sp>
    </p:spTree>
    <p:extLst>
      <p:ext uri="{BB962C8B-B14F-4D97-AF65-F5344CB8AC3E}">
        <p14:creationId xmlns:p14="http://schemas.microsoft.com/office/powerpoint/2010/main" val="924458641"/>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「依撒伯爾對瑪利亞說：</a:t>
            </a:r>
            <a:r>
              <a:rPr lang="en-US" altLang="zh-TW" sz="3600" b="1"/>
              <a:t>『</a:t>
            </a:r>
            <a:r>
              <a:rPr lang="zh-TW" altLang="en-US" sz="3600" b="1"/>
              <a:t>那信了由上主傳於她的話必要完成的，是有福的。</a:t>
            </a:r>
            <a:r>
              <a:rPr lang="en-US" altLang="zh-TW" sz="3600" b="1"/>
              <a:t>』</a:t>
            </a:r>
            <a:r>
              <a:rPr lang="zh-TW" altLang="en-US" sz="3600" b="1"/>
              <a:t>」（路</a:t>
            </a:r>
            <a:r>
              <a:rPr lang="en-US" altLang="zh-TW" sz="3600" b="1"/>
              <a:t>1,45</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9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有想過可以為耶穌做什麼嗎？</a:t>
            </a:r>
            <a:endParaRPr lang="en-US" sz="3600" b="1"/>
          </a:p>
        </p:txBody>
      </p:sp>
    </p:spTree>
    <p:extLst>
      <p:ext uri="{BB962C8B-B14F-4D97-AF65-F5344CB8AC3E}">
        <p14:creationId xmlns:p14="http://schemas.microsoft.com/office/powerpoint/2010/main" val="601803878"/>
      </p:ext>
    </p:extLst>
  </p:cSld>
  <p:clrMapOvr>
    <a:masterClrMapping/>
  </p:clrMapOvr>
  <p:transition/>
  <p:timing/>
</p:sld>
</file>

<file path=ppt/slides/slide9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2828835"/>
            <a:ext cx="752483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有機會的話，你們願意為耶穌做個偉大的事業嗎？</a:t>
            </a:r>
            <a:endParaRPr lang="en-US" sz="3600" b="1"/>
          </a:p>
        </p:txBody>
      </p:sp>
    </p:spTree>
    <p:extLst>
      <p:ext uri="{BB962C8B-B14F-4D97-AF65-F5344CB8AC3E}">
        <p14:creationId xmlns:p14="http://schemas.microsoft.com/office/powerpoint/2010/main" val="1629806572"/>
      </p:ext>
    </p:extLst>
  </p:cSld>
  <p:clrMapOvr>
    <a:masterClrMapping/>
  </p:clrMapOvr>
  <p:transition/>
  <p:timing/>
</p:sld>
</file>

<file path=ppt/slides/slide9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會想為耶穌做什麼樣的事業呢？</a:t>
            </a:r>
            <a:endParaRPr lang="en-US" sz="3600" b="1"/>
          </a:p>
        </p:txBody>
      </p:sp>
    </p:spTree>
    <p:extLst>
      <p:ext uri="{BB962C8B-B14F-4D97-AF65-F5344CB8AC3E}">
        <p14:creationId xmlns:p14="http://schemas.microsoft.com/office/powerpoint/2010/main" val="610257639"/>
      </p:ext>
    </p:extLst>
  </p:cSld>
  <p:clrMapOvr>
    <a:masterClrMapping/>
  </p:clrMapOvr>
  <p:transition/>
  <p:timing/>
</p:sld>
</file>

<file path=ppt/slides/slide9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440541" y="3013501"/>
            <a:ext cx="826291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zh-TW" altLang="en-US" sz="4800" b="1"/>
              <a:t>小活動──天主手中的小鉛筆</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9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帶入主題：</a:t>
            </a:r>
            <a:endParaRPr lang="en-US" sz="4800" b="1">
              <a:solidFill>
                <a:srgbClr val="C49C2A"/>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你們這些小鉛筆，真的可以為天主做很多事。</a:t>
            </a:r>
            <a:endParaRPr lang="en-US" altLang="zh-TW" sz="3600" b="1"/>
          </a:p>
          <a:p>
            <a:endParaRPr lang="en-US" altLang="zh-TW" sz="3600" b="1"/>
          </a:p>
          <a:p>
            <a:r>
              <a:rPr lang="zh-TW" altLang="en-US" sz="3600" b="1"/>
              <a:t>今天我們也要來看看，為什麼德蕾莎姆姆這枝小鉛筆，在幫助窮人時要讓自己也成為窮人。</a:t>
            </a:r>
          </a:p>
        </p:txBody>
      </p:sp>
    </p:spTree>
    <p:extLst>
      <p:ext uri="{BB962C8B-B14F-4D97-AF65-F5344CB8AC3E}">
        <p14:creationId xmlns:p14="http://schemas.microsoft.com/office/powerpoint/2010/main" val="3425409078"/>
      </p:ext>
    </p:extLst>
  </p:cSld>
  <p:clrMapOvr>
    <a:masterClrMapping/>
  </p:clrMapOvr>
  <p:transition/>
  <p:timing/>
</p:sld>
</file>

<file path=ppt/slides/slide9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j-ea"/>
                <a:ea typeface="+mj-ea"/>
              </a:rPr>
              <a:t>主題內容：</a:t>
            </a:r>
            <a:endParaRPr lang="en-US" sz="4800" b="1">
              <a:solidFill>
                <a:srgbClr val="C49C2A"/>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en-US" altLang="zh-TW" sz="3600" b="1"/>
              <a:t>20</a:t>
            </a:r>
            <a:r>
              <a:rPr lang="zh-TW" altLang="en-US" sz="3600" b="1"/>
              <a:t>世紀初，在歐洲義大利東方阿爾巴尼亞的一個天主教家庭裡，有三兄妹，最小的妹妹艾格尼絲，</a:t>
            </a:r>
            <a:r>
              <a:rPr lang="en-US" altLang="zh-TW" sz="3600" b="1"/>
              <a:t>12</a:t>
            </a:r>
            <a:r>
              <a:rPr lang="zh-TW" altLang="en-US" sz="3600" b="1"/>
              <a:t>歲時已立下志願選擇修道。</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9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18</a:t>
            </a:r>
            <a:r>
              <a:rPr lang="zh-TW" altLang="en-US" sz="3600" b="1"/>
              <a:t>歲那年離開家，加入洛雷托修會，之後被修會派到印度擔任老師，並在</a:t>
            </a:r>
            <a:r>
              <a:rPr lang="en-US" altLang="zh-TW" sz="3600" b="1"/>
              <a:t>1937</a:t>
            </a:r>
            <a:r>
              <a:rPr lang="zh-TW" altLang="en-US" sz="3600" b="1"/>
              <a:t>年發修女終身願，取名德蕾莎修女。</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9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修女在印度時，正好是印度要爭取獨立時期，社會上常發生抗爭與暴動，為了安全，修女必須待在修院，不得外出。</a:t>
            </a:r>
            <a:endParaRPr lang="en-US" altLang="zh-TW"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9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有次，修女要搭火車前往大吉嶺避靜時，在車站，看到一位骨瘦如柴的乞丐向她伸手乞討：「我渴，我渴！」修女當下愣住了，她完全不知道在修院外的世界竟然是如此悽慘，有這麼多窮人受苦。</a:t>
            </a:r>
          </a:p>
        </p:txBody>
      </p:sp>
    </p:spTree>
    <p:extLst>
      <p:ext uri="{BB962C8B-B14F-4D97-AF65-F5344CB8AC3E}">
        <p14:creationId xmlns:p14="http://schemas.microsoft.com/office/powerpoint/2010/main" val="2271235622"/>
      </p:ext>
    </p:extLst>
  </p:cSld>
  <p:clrMapOvr>
    <a:masterClrMapping/>
  </p:clrMapOvr>
  <p:transition/>
  <p:timing/>
</p:sld>
</file>

<file path=ppt/slides/slide9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尤其是剛剛看到的那一幕「我渴」，似乎正是耶穌在聖經中說的「我口渴時你們幾時給我水喝呢」。</a:t>
            </a:r>
          </a:p>
        </p:txBody>
      </p:sp>
    </p:spTree>
    <p:extLst>
      <p:ext uri="{BB962C8B-B14F-4D97-AF65-F5344CB8AC3E}">
        <p14:creationId xmlns:p14="http://schemas.microsoft.com/office/powerpoint/2010/main" val="1093299947"/>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阿貴的故事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9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修女從那乞丐身上，強烈感受到是耶穌在召喚她，她問自己：「難道我可以告訴自己視而不見嗎？我要告訴自己忘掉這一切，繼續在修院裡教書嗎？耶穌不是已明確說了</a:t>
            </a:r>
            <a:r>
              <a:rPr lang="en-US" altLang="zh-TW" sz="3600" b="1">
                <a:latin typeface="新細明體"/>
                <a:ea typeface="新細明體"/>
              </a:rPr>
              <a:t>『</a:t>
            </a:r>
            <a:r>
              <a:rPr lang="zh-TW" altLang="en-US" sz="3600" b="1">
                <a:latin typeface="新細明體"/>
                <a:ea typeface="新細明體"/>
              </a:rPr>
              <a:t>你們對最小的一位做的便是對我做</a:t>
            </a:r>
            <a:r>
              <a:rPr lang="en-US" altLang="zh-TW" sz="3600" b="1">
                <a:latin typeface="新細明體"/>
                <a:ea typeface="新細明體"/>
              </a:rPr>
              <a:t>』</a:t>
            </a:r>
            <a:r>
              <a:rPr lang="zh-TW" altLang="en-US" sz="3600" b="1">
                <a:latin typeface="新細明體"/>
                <a:ea typeface="新細明體"/>
              </a:rPr>
              <a:t>，耶穌已在召喚我，我可以什麼都不做嗎？」</a:t>
            </a:r>
          </a:p>
        </p:txBody>
      </p:sp>
    </p:spTree>
    <p:extLst>
      <p:ext uri="{BB962C8B-B14F-4D97-AF65-F5344CB8AC3E}">
        <p14:creationId xmlns:p14="http://schemas.microsoft.com/office/powerpoint/2010/main" val="3887368740"/>
      </p:ext>
    </p:extLst>
  </p:cSld>
  <p:clrMapOvr>
    <a:masterClrMapping/>
  </p:clrMapOvr>
  <p:transition/>
  <p:timing/>
</p:sld>
</file>

<file path=ppt/slides/slide9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467544" y="3105834"/>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9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孩子們，修女為了確認這是來自耶穌的召喚，不斷在祈禱中分辨，也向修會提出申請。</a:t>
            </a:r>
          </a:p>
        </p:txBody>
      </p:sp>
    </p:spTree>
    <p:extLst>
      <p:ext uri="{BB962C8B-B14F-4D97-AF65-F5344CB8AC3E}">
        <p14:creationId xmlns:p14="http://schemas.microsoft.com/office/powerpoint/2010/main" val="883102621"/>
      </p:ext>
    </p:extLst>
  </p:cSld>
  <p:clrMapOvr>
    <a:masterClrMapping/>
  </p:clrMapOvr>
  <p:transition/>
  <p:timing/>
</p:sld>
</file>

<file path=ppt/slides/slide9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但卻遭到強烈反對，不同意她以修女身分，離開修院前往貧民窟服務，畢竟她已發了終身願，除非還俗不再是修女。</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9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修女繼續祈禱，她相信只要是來自耶穌的召喚，耶穌一定會成就，她再寫信向教宗碧岳十二世請示，終於獲得許可，在</a:t>
            </a:r>
            <a:r>
              <a:rPr lang="en-US" altLang="zh-TW" sz="3600" b="1">
                <a:latin typeface="新細明體"/>
                <a:ea typeface="新細明體"/>
              </a:rPr>
              <a:t>1948</a:t>
            </a:r>
            <a:r>
              <a:rPr lang="zh-TW" altLang="en-US" sz="3600" b="1">
                <a:latin typeface="新細明體"/>
                <a:ea typeface="新細明體"/>
              </a:rPr>
              <a:t>年，以修女身分暫時離開修會，前往貧民窟服務。</a:t>
            </a:r>
          </a:p>
        </p:txBody>
      </p:sp>
    </p:spTree>
    <p:extLst>
      <p:ext uri="{BB962C8B-B14F-4D97-AF65-F5344CB8AC3E}">
        <p14:creationId xmlns:p14="http://schemas.microsoft.com/office/powerpoint/2010/main" val="502377102"/>
      </p:ext>
    </p:extLst>
  </p:cSld>
  <p:clrMapOvr>
    <a:masterClrMapping/>
  </p:clrMapOvr>
  <p:transition/>
  <p:timing/>
</p:sld>
</file>

<file path=ppt/slides/slide9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修女要進入貧民窟前，她知道自己不是企業家，不可能給窮苦人金錢幫助或工作機會，但她願意以她做得到的，教導孩子學習，讓他們有機會脫離貧困。</a:t>
            </a:r>
          </a:p>
        </p:txBody>
      </p:sp>
    </p:spTree>
    <p:extLst>
      <p:ext uri="{BB962C8B-B14F-4D97-AF65-F5344CB8AC3E}">
        <p14:creationId xmlns:p14="http://schemas.microsoft.com/office/powerpoint/2010/main" val="1966929242"/>
      </p:ext>
    </p:extLst>
  </p:cSld>
  <p:clrMapOvr>
    <a:masterClrMapping/>
  </p:clrMapOvr>
  <p:transition/>
  <p:timing/>
</p:sld>
</file>

<file path=ppt/slides/slide9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沒想到，修女一進入貧民窟，卻受到極大的排斥，當地的人根本不願意相信她，怎麼可能會有人願意離開舒適的環境，特地來這又髒又臭的貧民窟呢？他們甚至認為修女只是要來騙孩子去信天主教。</a:t>
            </a:r>
          </a:p>
        </p:txBody>
      </p:sp>
    </p:spTree>
    <p:extLst>
      <p:ext uri="{BB962C8B-B14F-4D97-AF65-F5344CB8AC3E}">
        <p14:creationId xmlns:p14="http://schemas.microsoft.com/office/powerpoint/2010/main" val="1334143897"/>
      </p:ext>
    </p:extLst>
  </p:cSld>
  <p:clrMapOvr>
    <a:masterClrMapping/>
  </p:clrMapOvr>
  <p:transition/>
  <p:timing/>
</p:sld>
</file>

<file path=ppt/slides/slide9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修女可以理解他們的抗拒，完全不怪他們，還是先從跟孩子講故事開始，果然，越來越多的孩子有興趣，修女便在貧民窟裡辦起了學校。</a:t>
            </a:r>
          </a:p>
        </p:txBody>
      </p:sp>
    </p:spTree>
    <p:extLst>
      <p:ext uri="{BB962C8B-B14F-4D97-AF65-F5344CB8AC3E}">
        <p14:creationId xmlns:p14="http://schemas.microsoft.com/office/powerpoint/2010/main" val="819479534"/>
      </p:ext>
    </p:extLst>
  </p:cSld>
  <p:clrMapOvr>
    <a:masterClrMapping/>
  </p:clrMapOvr>
  <p:transition/>
  <p:timing/>
</p:sld>
</file>

<file path=ppt/slides/slide9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為改善貧民窟的生活環境，修女還去學了護理，一點一滴的幫助當地的人，建立基本的衛生習慣，如每天洗澡、刷牙等，以維護健康。</a:t>
            </a:r>
          </a:p>
        </p:txBody>
      </p:sp>
    </p:spTree>
    <p:extLst>
      <p:ext uri="{BB962C8B-B14F-4D97-AF65-F5344CB8AC3E}">
        <p14:creationId xmlns:p14="http://schemas.microsoft.com/office/powerpoint/2010/main" val="2221328847"/>
      </p:ext>
    </p:extLst>
  </p:cSld>
  <p:clrMapOvr>
    <a:masterClrMapping/>
  </p:clrMapOvr>
  <p:transition/>
  <p:timing/>
</p:sld>
</file>

<file path=ppt/slides/slide9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漸漸的，連之前修女在修院教過的學生，也自願加入服務行列。</a:t>
            </a:r>
          </a:p>
        </p:txBody>
      </p:sp>
    </p:spTree>
    <p:extLst>
      <p:ext uri="{BB962C8B-B14F-4D97-AF65-F5344CB8AC3E}">
        <p14:creationId xmlns:p14="http://schemas.microsoft.com/office/powerpoint/2010/main" val="1228294935"/>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孩子們，，婦人真是太急了，也誤會阿貴，遇到事情時，我們需要學習等待，如同聖母媽媽跟狄雅哥說的，一定會給個記號，只是需要時間，等待是幫助我們學習對天主的信賴。</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9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由於越來越多修女教過的學生都加入行列，修女不得不開始思考，她必須為這些年青人創立一個團體，好延續目前在做的服務工作。</a:t>
            </a:r>
          </a:p>
        </p:txBody>
      </p:sp>
    </p:spTree>
    <p:extLst>
      <p:ext uri="{BB962C8B-B14F-4D97-AF65-F5344CB8AC3E}">
        <p14:creationId xmlns:p14="http://schemas.microsoft.com/office/powerpoint/2010/main" val="381511497"/>
      </p:ext>
    </p:extLst>
  </p:cSld>
  <p:clrMapOvr>
    <a:masterClrMapping/>
  </p:clrMapOvr>
  <p:transition/>
  <p:timing/>
</p:sld>
</file>

<file path=ppt/slides/slide9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於是，修女又再向教宗提出申請，很幸運的獲得許可，在</a:t>
            </a:r>
            <a:r>
              <a:rPr lang="en-US" altLang="zh-TW" sz="3600" b="1">
                <a:latin typeface="新細明體"/>
                <a:ea typeface="新細明體"/>
              </a:rPr>
              <a:t>1950</a:t>
            </a:r>
            <a:r>
              <a:rPr lang="zh-TW" altLang="en-US" sz="3600" b="1">
                <a:latin typeface="新細明體"/>
                <a:ea typeface="新細明體"/>
              </a:rPr>
              <a:t>年成立了「仁愛傳教修女會」。</a:t>
            </a:r>
          </a:p>
        </p:txBody>
      </p:sp>
    </p:spTree>
    <p:extLst>
      <p:ext uri="{BB962C8B-B14F-4D97-AF65-F5344CB8AC3E}">
        <p14:creationId xmlns:p14="http://schemas.microsoft.com/office/powerpoint/2010/main" val="2918818732"/>
      </p:ext>
    </p:extLst>
  </p:cSld>
  <p:clrMapOvr>
    <a:masterClrMapping/>
  </p:clrMapOvr>
  <p:transition/>
  <p:timing/>
</p:sld>
</file>

<file path=ppt/slides/slide9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修女為窮苦人所做的服務，也受到教會的支持和肯定，陸續成立了兒童之家照顧棄嬰、又成立垂死之家照顧無家可歸的病人，還成立痲瘋病人之家，專門照顧大家都近而遠之的痲瘋病人。</a:t>
            </a:r>
          </a:p>
        </p:txBody>
      </p:sp>
    </p:spTree>
    <p:extLst>
      <p:ext uri="{BB962C8B-B14F-4D97-AF65-F5344CB8AC3E}">
        <p14:creationId xmlns:p14="http://schemas.microsoft.com/office/powerpoint/2010/main" val="1547113292"/>
      </p:ext>
    </p:extLst>
  </p:cSld>
  <p:clrMapOvr>
    <a:masterClrMapping/>
  </p:clrMapOvr>
  <p:transition/>
  <p:timing/>
</p:sld>
</file>

<file path=ppt/slides/slide9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仁愛修女會所做的服務工作，最特別的是她們所做的工作，往往是別人最不想做的，但是她們卻做得甘之如飴。</a:t>
            </a:r>
          </a:p>
        </p:txBody>
      </p:sp>
    </p:spTree>
    <p:extLst>
      <p:ext uri="{BB962C8B-B14F-4D97-AF65-F5344CB8AC3E}">
        <p14:creationId xmlns:p14="http://schemas.microsoft.com/office/powerpoint/2010/main" val="2936355449"/>
      </p:ext>
    </p:extLst>
  </p:cSld>
  <p:clrMapOvr>
    <a:masterClrMapping/>
  </p:clrMapOvr>
  <p:transition/>
  <p:timing/>
</p:sld>
</file>

<file path=ppt/slides/slide9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因為她們知道她們是在為耶穌而做，如同修女說的「心懷大愛做小事」，即便只是為窮苦人倒一杯水喝這樣的小事，都要心懷大愛，告訴自己是在為耶穌服務。</a:t>
            </a:r>
          </a:p>
        </p:txBody>
      </p:sp>
    </p:spTree>
    <p:extLst>
      <p:ext uri="{BB962C8B-B14F-4D97-AF65-F5344CB8AC3E}">
        <p14:creationId xmlns:p14="http://schemas.microsoft.com/office/powerpoint/2010/main" val="3142543897"/>
      </p:ext>
    </p:extLst>
  </p:cSld>
  <p:clrMapOvr>
    <a:masterClrMapping/>
  </p:clrMapOvr>
  <p:transition/>
  <p:timing/>
</p:sld>
</file>

<file path=ppt/slides/slide9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短短不到半世紀，仁愛修女會的服務工作已遍及全球，有數千位修女在世界各角落為窮苦人服務。</a:t>
            </a:r>
          </a:p>
        </p:txBody>
      </p:sp>
    </p:spTree>
    <p:extLst>
      <p:ext uri="{BB962C8B-B14F-4D97-AF65-F5344CB8AC3E}">
        <p14:creationId xmlns:p14="http://schemas.microsoft.com/office/powerpoint/2010/main" val="2757841191"/>
      </p:ext>
    </p:extLst>
  </p:cSld>
  <p:clrMapOvr>
    <a:masterClrMapping/>
  </p:clrMapOvr>
  <p:transition/>
  <p:timing/>
</p:sld>
</file>

<file path=ppt/slides/slide9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德蕾莎修女在</a:t>
            </a:r>
            <a:r>
              <a:rPr lang="en-US" altLang="zh-TW" sz="3600" b="1">
                <a:latin typeface="新細明體"/>
                <a:ea typeface="新細明體"/>
              </a:rPr>
              <a:t>1997</a:t>
            </a:r>
            <a:r>
              <a:rPr lang="zh-TW" altLang="en-US" sz="3600" b="1">
                <a:latin typeface="新細明體"/>
                <a:ea typeface="新細明體"/>
              </a:rPr>
              <a:t>年去世，享年</a:t>
            </a:r>
            <a:r>
              <a:rPr lang="en-US" altLang="zh-TW" sz="3600" b="1">
                <a:latin typeface="新細明體"/>
                <a:ea typeface="新細明體"/>
              </a:rPr>
              <a:t>87</a:t>
            </a:r>
            <a:r>
              <a:rPr lang="zh-TW" altLang="en-US" sz="3600" b="1">
                <a:latin typeface="新細明體"/>
                <a:ea typeface="新細明體"/>
              </a:rPr>
              <a:t>，教宗方濟各在</a:t>
            </a:r>
            <a:r>
              <a:rPr lang="en-US" altLang="zh-TW" sz="3600" b="1">
                <a:latin typeface="新細明體"/>
                <a:ea typeface="新細明體"/>
              </a:rPr>
              <a:t>2016</a:t>
            </a:r>
            <a:r>
              <a:rPr lang="zh-TW" altLang="en-US" sz="3600" b="1">
                <a:latin typeface="新細明體"/>
                <a:ea typeface="新細明體"/>
              </a:rPr>
              <a:t>年，宣布修女為聖人，並尊稱修女是窮人的母親，教會訂每年的</a:t>
            </a:r>
            <a:r>
              <a:rPr lang="en-US" altLang="zh-TW" sz="3600" b="1">
                <a:latin typeface="新細明體"/>
                <a:ea typeface="新細明體"/>
              </a:rPr>
              <a:t>9</a:t>
            </a:r>
            <a:r>
              <a:rPr lang="zh-TW" altLang="en-US" sz="3600" b="1">
                <a:latin typeface="新細明體"/>
                <a:ea typeface="新細明體"/>
              </a:rPr>
              <a:t>月</a:t>
            </a:r>
            <a:r>
              <a:rPr lang="en-US" altLang="zh-TW" sz="3600" b="1">
                <a:latin typeface="新細明體"/>
                <a:ea typeface="新細明體"/>
              </a:rPr>
              <a:t>5</a:t>
            </a:r>
            <a:r>
              <a:rPr lang="zh-TW" altLang="en-US" sz="3600" b="1">
                <a:latin typeface="新細明體"/>
                <a:ea typeface="新細明體"/>
              </a:rPr>
              <a:t>日為修女的紀念日。</a:t>
            </a:r>
          </a:p>
        </p:txBody>
      </p:sp>
    </p:spTree>
    <p:extLst>
      <p:ext uri="{BB962C8B-B14F-4D97-AF65-F5344CB8AC3E}">
        <p14:creationId xmlns:p14="http://schemas.microsoft.com/office/powerpoint/2010/main" val="975880264"/>
      </p:ext>
    </p:extLst>
  </p:cSld>
  <p:clrMapOvr>
    <a:masterClrMapping/>
  </p:clrMapOvr>
  <p:transition/>
  <p:timing/>
</p:sld>
</file>

<file path=ppt/slides/slide9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7281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主題討論與分享</a:t>
            </a:r>
            <a:r>
              <a:rPr lang="zh-TW" altLang="zh-TW" sz="4800" b="1">
                <a:solidFill>
                  <a:srgbClr val="C49C2A"/>
                </a:solidFill>
                <a:latin typeface="+mn-ea"/>
              </a:rPr>
              <a:t>：</a:t>
            </a:r>
            <a:endParaRPr lang="en-US" sz="4800" b="1">
              <a:solidFill>
                <a:srgbClr val="C49C2A"/>
              </a:solidFill>
            </a:endParaRPr>
          </a:p>
        </p:txBody>
      </p:sp>
      <p:sp>
        <p:nvSpPr>
          <p:cNvPr id="5" name="文字方塊 4"/>
          <p:cNvSpPr txBox="1"/>
          <p:nvPr/>
        </p:nvSpPr>
        <p:spPr>
          <a:xfrm>
            <a:off x="791580" y="2603813"/>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聖德蕾莎修女為什麼會到印度教書？</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聖德蕾莎修女要搭火車前往大吉嶺避靜時，發生了什麼事？</a:t>
            </a:r>
          </a:p>
        </p:txBody>
      </p:sp>
    </p:spTree>
    <p:extLst>
      <p:ext uri="{BB962C8B-B14F-4D97-AF65-F5344CB8AC3E}">
        <p14:creationId xmlns:p14="http://schemas.microsoft.com/office/powerpoint/2010/main" val="2058834310"/>
      </p:ext>
    </p:extLst>
  </p:cSld>
  <p:clrMapOvr>
    <a:masterClrMapping/>
  </p:clrMapOvr>
  <p:transition/>
  <p:timing/>
</p:sld>
</file>

<file path=ppt/slides/slide9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聖德蕾莎修女為什麼會從乞丐身上，強烈感受到是耶穌在召喚她？</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聖德蕾莎修女為什麼要向修會提出申請離開修院？</a:t>
            </a:r>
          </a:p>
        </p:txBody>
      </p:sp>
    </p:spTree>
    <p:extLst>
      <p:ext uri="{BB962C8B-B14F-4D97-AF65-F5344CB8AC3E}">
        <p14:creationId xmlns:p14="http://schemas.microsoft.com/office/powerpoint/2010/main" val="3367094419"/>
      </p:ext>
    </p:extLst>
  </p:cSld>
  <p:clrMapOvr>
    <a:masterClrMapping/>
  </p:clrMapOvr>
  <p:transition/>
  <p:timing/>
</p:sld>
</file>

<file path=ppt/slides/slide9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聖德蕾莎修女向修會提出申請離開修院遭到拒絕時，她做了什麼？</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修女提出申請遭到拒絕還一直堅持，是太固執了還是信心堅定？</a:t>
            </a:r>
          </a:p>
        </p:txBody>
      </p:sp>
    </p:spTree>
    <p:extLst>
      <p:ext uri="{BB962C8B-B14F-4D97-AF65-F5344CB8AC3E}">
        <p14:creationId xmlns:p14="http://schemas.microsoft.com/office/powerpoint/2010/main" val="2265820408"/>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在生活中，我們可以做些什麼，來幫助自己像狄雅哥一樣，懂得耐心等待全心依靠天主？</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9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聖德蕾莎修女進入貧民窟時，為什麼是先從教育孩子開始？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聖德蕾莎修女進入貧民窟時，為什麼會受到極大的排斥？</a:t>
            </a:r>
          </a:p>
        </p:txBody>
      </p:sp>
    </p:spTree>
    <p:extLst>
      <p:ext uri="{BB962C8B-B14F-4D97-AF65-F5344CB8AC3E}">
        <p14:creationId xmlns:p14="http://schemas.microsoft.com/office/powerpoint/2010/main" val="4140033755"/>
      </p:ext>
    </p:extLst>
  </p:cSld>
  <p:clrMapOvr>
    <a:masterClrMapping/>
  </p:clrMapOvr>
  <p:transition/>
  <p:timing/>
</p:sld>
</file>

<file path=ppt/slides/slide9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聖德蕾莎修女為什麼要創立「仁愛傳教修女會」？</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為什麼「仁愛傳教修女會」做的工作是別人最不想做的，她們卻做得甘之如飴？</a:t>
            </a:r>
          </a:p>
        </p:txBody>
      </p:sp>
    </p:spTree>
    <p:extLst>
      <p:ext uri="{BB962C8B-B14F-4D97-AF65-F5344CB8AC3E}">
        <p14:creationId xmlns:p14="http://schemas.microsoft.com/office/powerpoint/2010/main" val="1678982790"/>
      </p:ext>
    </p:extLst>
  </p:cSld>
  <p:clrMapOvr>
    <a:masterClrMapping/>
  </p:clrMapOvr>
  <p:transition/>
  <p:timing/>
</p:sld>
</file>

<file path=ppt/slides/slide9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73578" y="1997839"/>
            <a:ext cx="759684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為什麼聖德蕾莎修女要鼓勵我們「心懷大愛做小事」？</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為什麼教宗方濟各宣布聖德蕾莎修女為聖人時特別尊稱她是窮人的母親？</a:t>
            </a:r>
          </a:p>
        </p:txBody>
      </p:sp>
    </p:spTree>
    <p:extLst>
      <p:ext uri="{BB962C8B-B14F-4D97-AF65-F5344CB8AC3E}">
        <p14:creationId xmlns:p14="http://schemas.microsoft.com/office/powerpoint/2010/main" val="1787880651"/>
      </p:ext>
    </p:extLst>
  </p:cSld>
  <p:clrMapOvr>
    <a:masterClrMapping/>
  </p:clrMapOvr>
  <p:transition/>
  <p:timing/>
</p:sld>
</file>

<file path=ppt/slides/slide9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美勞教學：</a:t>
            </a:r>
            <a:endParaRPr lang="en-US" sz="4800" b="1">
              <a:solidFill>
                <a:srgbClr val="C49C2A"/>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6</a:t>
            </a:r>
            <a:r>
              <a:rPr lang="zh-TW" altLang="en-US" sz="3600" b="1">
                <a:latin typeface="+mj-ea"/>
                <a:ea typeface="+mj-ea"/>
              </a:rPr>
              <a:t>下</a:t>
            </a:r>
            <a:r>
              <a:rPr lang="en-US" altLang="zh-TW" sz="3600" b="1">
                <a:latin typeface="+mj-ea"/>
                <a:ea typeface="+mj-ea"/>
              </a:rPr>
              <a:t>-20</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9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聖言省思</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你們對我最小一個所做的，便是對我做。</a:t>
            </a:r>
            <a:r>
              <a:rPr lang="en-US" altLang="zh-TW" sz="3600" b="1"/>
              <a:t>』</a:t>
            </a:r>
            <a:r>
              <a:rPr lang="zh-TW" altLang="en-US" sz="3600" b="1"/>
              <a:t>」（瑪</a:t>
            </a:r>
            <a:r>
              <a:rPr lang="en-US" altLang="zh-TW" sz="3600" b="1"/>
              <a:t>25,40</a:t>
            </a:r>
            <a:r>
              <a:rPr lang="zh-TW" altLang="en-US" sz="3600" b="1"/>
              <a:t>）</a:t>
            </a:r>
          </a:p>
        </p:txBody>
      </p:sp>
    </p:spTree>
    <p:extLst>
      <p:ext uri="{BB962C8B-B14F-4D97-AF65-F5344CB8AC3E}">
        <p14:creationId xmlns:p14="http://schemas.microsoft.com/office/powerpoint/2010/main" val="2297197556"/>
      </p:ext>
    </p:extLst>
  </p:cSld>
  <p:clrMapOvr>
    <a:masterClrMapping/>
  </p:clrMapOvr>
  <p:transition/>
  <p:timing/>
</p:sld>
</file>

<file path=ppt/slides/slide9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生活省思</a:t>
            </a:r>
            <a:endParaRPr lang="zh-TW" altLang="en-US" sz="4800" b="1">
              <a:solidFill>
                <a:srgbClr val="C49C2A"/>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芯菱的故事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9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活出信仰</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899592" y="2459797"/>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孩子們，芯菱跟聖德蕾莎修女都做到了，她們都只認為自己是「天主手中的小鉛筆」，卻「心懷大愛做小事」，一步一腳印的，也做了很多的事，幫助很多需要關懷的人。</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9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在生活中，我們可以做些什麼，來幫助自己像修女和芯菱一樣，在做小事時滿懷大愛？</a:t>
            </a:r>
            <a:endParaRPr lang="en-US" sz="3600" b="1"/>
          </a:p>
        </p:txBody>
      </p:sp>
    </p:spTree>
    <p:extLst>
      <p:ext uri="{BB962C8B-B14F-4D97-AF65-F5344CB8AC3E}">
        <p14:creationId xmlns:p14="http://schemas.microsoft.com/office/powerpoint/2010/main" val="2476081533"/>
      </p:ext>
    </p:extLst>
  </p:cSld>
  <p:clrMapOvr>
    <a:masterClrMapping/>
  </p:clrMapOvr>
  <p:transition/>
  <p:timing/>
</p:sld>
</file>

<file path=ppt/slides/slide9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下</a:t>
            </a:r>
            <a:r>
              <a:rPr lang="en-US" altLang="zh-TW" sz="3600" b="1">
                <a:latin typeface="+mj-ea"/>
              </a:rPr>
              <a:t>-20</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9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564904"/>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天父的孩子，聖德蕾莎修女在乞丐身上看到了耶穌的召喚，藉著祈禱與分辨，和堅定的信心，她勇敢的離開了舒適圈，踏入她十分陌生的貧民窟。</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C49C2A"/>
                </a:solidFill>
              </a:rPr>
              <a:t>主題學習單：</a:t>
            </a:r>
            <a:endParaRPr lang="en-US" sz="4800" b="1">
              <a:solidFill>
                <a:srgbClr val="C49C2A"/>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6</a:t>
            </a:r>
            <a:r>
              <a:rPr lang="zh-TW" altLang="en-US" sz="3600" b="1">
                <a:latin typeface="+mj-ea"/>
              </a:rPr>
              <a:t>下</a:t>
            </a:r>
            <a:r>
              <a:rPr lang="en-US" altLang="zh-TW" sz="3600" b="1">
                <a:latin typeface="+mj-ea"/>
              </a:rPr>
              <a:t>-2</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9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靠著聖神的帶領，不但改變許多孩子的命運，也影響自己的學生跟隨她的腳步，創立了「仁愛傳教修女會」。</a:t>
            </a:r>
            <a:endParaRPr lang="en-US" altLang="zh-TW" sz="3600" b="1"/>
          </a:p>
        </p:txBody>
      </p:sp>
    </p:spTree>
    <p:extLst>
      <p:ext uri="{BB962C8B-B14F-4D97-AF65-F5344CB8AC3E}">
        <p14:creationId xmlns:p14="http://schemas.microsoft.com/office/powerpoint/2010/main" val="2798087473"/>
      </p:ext>
    </p:extLst>
  </p:cSld>
  <p:clrMapOvr>
    <a:masterClrMapping/>
  </p:clrMapOvr>
  <p:transition/>
  <p:timing/>
</p:sld>
</file>

<file path=ppt/slides/slide9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一枝小鉛筆，為天主做了這麼多奇妙的事，只因為她做到了「心懷大愛做小事」，她做到了，芯菱也做到了，希望我們多學習她們的榜樣，在生活中也能多從小事做起，以小行動來彰顯耶穌的大愛。</a:t>
            </a:r>
            <a:endParaRPr lang="en-US" altLang="zh-TW" sz="3600" b="1"/>
          </a:p>
        </p:txBody>
      </p:sp>
    </p:spTree>
    <p:extLst>
      <p:ext uri="{BB962C8B-B14F-4D97-AF65-F5344CB8AC3E}">
        <p14:creationId xmlns:p14="http://schemas.microsoft.com/office/powerpoint/2010/main" val="2569353659"/>
      </p:ext>
    </p:extLst>
  </p:cSld>
  <p:clrMapOvr>
    <a:masterClrMapping/>
  </p:clrMapOvr>
  <p:transition/>
  <p:timing/>
</p:sld>
</file>

<file path=ppt/slides/slide9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親愛的主耶穌，謝謝祢藉著聖德蕾莎修女的故事，告訴我們在生活中，處處都可做到「心懷大愛做小事。</a:t>
            </a:r>
          </a:p>
        </p:txBody>
      </p:sp>
    </p:spTree>
    <p:extLst>
      <p:ext uri="{BB962C8B-B14F-4D97-AF65-F5344CB8AC3E}">
        <p14:creationId xmlns:p14="http://schemas.microsoft.com/office/powerpoint/2010/main" val="2644700691"/>
      </p:ext>
    </p:extLst>
  </p:cSld>
  <p:clrMapOvr>
    <a:masterClrMapping/>
  </p:clrMapOvr>
  <p:transition/>
  <p:timing/>
</p:sld>
</file>

<file path=ppt/slides/slide9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求祢幫助我們，不要吝惜做那微不足道的小事，而是在這小事中讓別人體驗到祢的大愛。因祢的名求，阿們。</a:t>
            </a:r>
          </a:p>
        </p:txBody>
      </p:sp>
    </p:spTree>
    <p:extLst>
      <p:ext uri="{BB962C8B-B14F-4D97-AF65-F5344CB8AC3E}">
        <p14:creationId xmlns:p14="http://schemas.microsoft.com/office/powerpoint/2010/main" val="1801468960"/>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latin typeface="+mn-ea"/>
              </a:rPr>
              <a:t>主題總結</a:t>
            </a:r>
            <a:r>
              <a:rPr lang="zh-TW" altLang="zh-TW" sz="4800" b="1">
                <a:solidFill>
                  <a:srgbClr val="C49C2A"/>
                </a:solidFill>
                <a:latin typeface="+mn-ea"/>
              </a:rPr>
              <a:t>：</a:t>
            </a:r>
            <a:endParaRPr lang="zh-TW" altLang="en-US" sz="4800" b="1">
              <a:solidFill>
                <a:srgbClr val="C49C2A"/>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天父的孩子，從瓜達露貝聖母的故事，我們知道了聖母媽媽最愛我們了，也願意分擔我們的痛苦，如同她安慰狄雅哥、也治好他叔叔的病。</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在生活中，我們要常學習聖母媽媽，對近人的關愛與貼心，除了以行動關懷之外，也不忘為他們的需要祈禱。</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C49C2A"/>
                </a:solidFill>
              </a:rPr>
              <a:t>課後禱：</a:t>
            </a:r>
            <a:endParaRPr lang="en-US" sz="4800" b="1">
              <a:solidFill>
                <a:srgbClr val="C49C2A"/>
              </a:solidFill>
            </a:endParaRPr>
          </a:p>
        </p:txBody>
      </p:sp>
      <p:sp>
        <p:nvSpPr>
          <p:cNvPr id="3" name="文字方塊 2"/>
          <p:cNvSpPr txBox="1"/>
          <p:nvPr/>
        </p:nvSpPr>
        <p:spPr>
          <a:xfrm>
            <a:off x="701570" y="2027749"/>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親愛的主耶穌，謝謝祢送給我們聖母媽媽，她和祢一樣，是這麼的愛我們、關心我們，也願意分擔我們的痛苦，求祢幫助我們學習她的榜樣，也願意在生活中，分擔身旁近人的痛苦。以上所求是因祢的名，阿們。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132856"/>
            <a:ext cx="7830616"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6600" b="1">
                <a:ea typeface="Microsoft JhengHei Light" panose="020b0304030504040204"/>
              </a:rPr>
              <a:t>1858</a:t>
            </a:r>
            <a:r>
              <a:rPr lang="zh-TW" altLang="en-US" sz="6600" b="1">
                <a:ea typeface="Microsoft JhengHei Light" panose="020b0304030504040204"/>
              </a:rPr>
              <a:t>年</a:t>
            </a:r>
            <a:endParaRPr lang="en-US" altLang="zh-TW" sz="6600" b="1">
              <a:ea typeface="Microsoft JhengHei Light" panose="020b0304030504040204"/>
            </a:endParaRPr>
          </a:p>
          <a:p>
            <a:r>
              <a:rPr lang="zh-TW" altLang="en-US" sz="6600" b="1">
                <a:ea typeface="Microsoft JhengHei Light" panose="020b0304030504040204"/>
              </a:rPr>
              <a:t>露德聖母顯現</a:t>
            </a:r>
            <a:endParaRPr lang="en-US" altLang="zh-TW" sz="6600" b="1">
              <a:ea typeface="Microsoft JhengHei Light" panose="020b0304030504040204"/>
            </a:endParaRPr>
          </a:p>
          <a:p>
            <a:r>
              <a:rPr lang="zh-TW" altLang="en-US" sz="6000" b="1">
                <a:ea typeface="Microsoft JhengHei Light" panose="020b0304030504040204"/>
              </a:rPr>
              <a:t>（紀念日</a:t>
            </a:r>
            <a:r>
              <a:rPr lang="en-US" altLang="zh-TW" sz="6000" b="1">
                <a:ea typeface="Microsoft JhengHei Light" panose="020b0304030504040204"/>
              </a:rPr>
              <a:t>2</a:t>
            </a:r>
            <a:r>
              <a:rPr lang="zh-TW" altLang="en-US" sz="6000" b="1">
                <a:ea typeface="Microsoft JhengHei Light" panose="020b0304030504040204"/>
              </a:rPr>
              <a:t>月</a:t>
            </a:r>
            <a:r>
              <a:rPr lang="en-US" altLang="zh-TW" sz="6000" b="1">
                <a:ea typeface="Microsoft JhengHei Light" panose="020b0304030504040204"/>
              </a:rPr>
              <a:t>11</a:t>
            </a:r>
            <a:r>
              <a:rPr lang="zh-TW" altLang="en-US" sz="6000" b="1">
                <a:ea typeface="Microsoft JhengHei Light" panose="020b0304030504040204"/>
              </a:rPr>
              <a:t>日）</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1286508" y="130185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C49C2A"/>
                </a:solidFill>
                <a:latin typeface="Microsoft JhengHei Light" panose="020b0304030504040204" pitchFamily="34" charset="-120"/>
                <a:ea typeface="Microsoft JhengHei Light" panose="020b0304030504040204" pitchFamily="34" charset="-120"/>
              </a:rPr>
              <a:t>6</a:t>
            </a:r>
            <a:r>
              <a:rPr lang="zh-TW" altLang="en-US" sz="4800" b="1">
                <a:solidFill>
                  <a:srgbClr val="C49C2A"/>
                </a:solidFill>
                <a:latin typeface="Microsoft JhengHei Light" panose="020b0304030504040204" pitchFamily="34" charset="-120"/>
                <a:ea typeface="Microsoft JhengHei Light" panose="020b0304030504040204" pitchFamily="34" charset="-120"/>
              </a:rPr>
              <a:t>下</a:t>
            </a:r>
            <a:r>
              <a:rPr lang="en-US" altLang="zh-TW" sz="4800" b="1">
                <a:solidFill>
                  <a:srgbClr val="C49C2A"/>
                </a:solidFill>
                <a:latin typeface="Microsoft JhengHei Light" panose="020b0304030504040204" pitchFamily="34" charset="-120"/>
                <a:ea typeface="Microsoft JhengHei Light" panose="020b0304030504040204" pitchFamily="34" charset="-120"/>
              </a:rPr>
              <a:t>–3</a:t>
            </a:r>
          </a:p>
        </p:txBody>
      </p:sp>
    </p:spTree>
    <p:extLst>
      <p:ext uri="{BB962C8B-B14F-4D97-AF65-F5344CB8AC3E}">
        <p14:creationId xmlns:p14="http://schemas.microsoft.com/office/powerpoint/2010/main" val="3593360294"/>
      </p:ext>
    </p:extLst>
  </p:cSld>
  <p:clrMapOvr>
    <a:masterClrMapping/>
  </p:clrMapOvr>
  <p:transition/>
  <p:timing/>
</p:sld>
</file>

<file path=ppt/tags/tag1.xml><?xml version="1.0" encoding="utf-8"?>
<p:tagLst xmlns:p="http://schemas.openxmlformats.org/presentationml/2006/main">
  <p:tag name="AS_NET" val="5.0.3"/>
  <p:tag name="AS_OS" val="Microsoft Windows NT 10.0.17763.0"/>
  <p:tag name="AS_RELEASE_DATE" val="2021.04.14"/>
  <p:tag name="AS_TITLE" val="Aspose.Slides for .NET Standard 2.0"/>
  <p:tag name="AS_VERSION" val="21.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1436</Paragraphs>
  <Slides>953</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953</vt:i4>
      </vt:variant>
    </vt:vector>
  </HeadingPairs>
  <TitlesOfParts>
    <vt:vector baseType="lpstr" size="958">
      <vt:lpstr>Arial</vt:lpstr>
      <vt:lpstr>Calibri</vt:lpstr>
      <vt:lpstr>Microsoft JhengHei Light</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2021-05-14T13:37:53.558</cp:lastPrinted>
  <dcterms:created xsi:type="dcterms:W3CDTF">2021-05-14T13:37:53Z</dcterms:created>
  <dcterms:modified xsi:type="dcterms:W3CDTF">2021-05-14T13:37:57Z</dcterms:modified>
</cp:coreProperties>
</file>