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slides/slide546.xml" ContentType="application/vnd.openxmlformats-officedocument.presentationml.slide+xml"/>
  <Override PartName="/ppt/slides/slide547.xml" ContentType="application/vnd.openxmlformats-officedocument.presentationml.slide+xml"/>
  <Override PartName="/ppt/slides/slide548.xml" ContentType="application/vnd.openxmlformats-officedocument.presentationml.slide+xml"/>
  <Override PartName="/ppt/slides/slide549.xml" ContentType="application/vnd.openxmlformats-officedocument.presentationml.slide+xml"/>
  <Override PartName="/ppt/slides/slide55.xml" ContentType="application/vnd.openxmlformats-officedocument.presentationml.slide+xml"/>
  <Override PartName="/ppt/slides/slide550.xml" ContentType="application/vnd.openxmlformats-officedocument.presentationml.slide+xml"/>
  <Override PartName="/ppt/slides/slide551.xml" ContentType="application/vnd.openxmlformats-officedocument.presentationml.slide+xml"/>
  <Override PartName="/ppt/slides/slide552.xml" ContentType="application/vnd.openxmlformats-officedocument.presentationml.slide+xml"/>
  <Override PartName="/ppt/slides/slide553.xml" ContentType="application/vnd.openxmlformats-officedocument.presentationml.slide+xml"/>
  <Override PartName="/ppt/slides/slide554.xml" ContentType="application/vnd.openxmlformats-officedocument.presentationml.slide+xml"/>
  <Override PartName="/ppt/slides/slide555.xml" ContentType="application/vnd.openxmlformats-officedocument.presentationml.slide+xml"/>
  <Override PartName="/ppt/slides/slide556.xml" ContentType="application/vnd.openxmlformats-officedocument.presentationml.slide+xml"/>
  <Override PartName="/ppt/slides/slide557.xml" ContentType="application/vnd.openxmlformats-officedocument.presentationml.slide+xml"/>
  <Override PartName="/ppt/slides/slide558.xml" ContentType="application/vnd.openxmlformats-officedocument.presentationml.slide+xml"/>
  <Override PartName="/ppt/slides/slide559.xml" ContentType="application/vnd.openxmlformats-officedocument.presentationml.slide+xml"/>
  <Override PartName="/ppt/slides/slide56.xml" ContentType="application/vnd.openxmlformats-officedocument.presentationml.slide+xml"/>
  <Override PartName="/ppt/slides/slide560.xml" ContentType="application/vnd.openxmlformats-officedocument.presentationml.slide+xml"/>
  <Override PartName="/ppt/slides/slide561.xml" ContentType="application/vnd.openxmlformats-officedocument.presentationml.slide+xml"/>
  <Override PartName="/ppt/slides/slide562.xml" ContentType="application/vnd.openxmlformats-officedocument.presentationml.slide+xml"/>
  <Override PartName="/ppt/slides/slide563.xml" ContentType="application/vnd.openxmlformats-officedocument.presentationml.slide+xml"/>
  <Override PartName="/ppt/slides/slide564.xml" ContentType="application/vnd.openxmlformats-officedocument.presentationml.slide+xml"/>
  <Override PartName="/ppt/slides/slide565.xml" ContentType="application/vnd.openxmlformats-officedocument.presentationml.slide+xml"/>
  <Override PartName="/ppt/slides/slide566.xml" ContentType="application/vnd.openxmlformats-officedocument.presentationml.slide+xml"/>
  <Override PartName="/ppt/slides/slide567.xml" ContentType="application/vnd.openxmlformats-officedocument.presentationml.slide+xml"/>
  <Override PartName="/ppt/slides/slide568.xml" ContentType="application/vnd.openxmlformats-officedocument.presentationml.slide+xml"/>
  <Override PartName="/ppt/slides/slide569.xml" ContentType="application/vnd.openxmlformats-officedocument.presentationml.slide+xml"/>
  <Override PartName="/ppt/slides/slide57.xml" ContentType="application/vnd.openxmlformats-officedocument.presentationml.slide+xml"/>
  <Override PartName="/ppt/slides/slide570.xml" ContentType="application/vnd.openxmlformats-officedocument.presentationml.slide+xml"/>
  <Override PartName="/ppt/slides/slide571.xml" ContentType="application/vnd.openxmlformats-officedocument.presentationml.slide+xml"/>
  <Override PartName="/ppt/slides/slide572.xml" ContentType="application/vnd.openxmlformats-officedocument.presentationml.slide+xml"/>
  <Override PartName="/ppt/slides/slide573.xml" ContentType="application/vnd.openxmlformats-officedocument.presentationml.slide+xml"/>
  <Override PartName="/ppt/slides/slide574.xml" ContentType="application/vnd.openxmlformats-officedocument.presentationml.slide+xml"/>
  <Override PartName="/ppt/slides/slide575.xml" ContentType="application/vnd.openxmlformats-officedocument.presentationml.slide+xml"/>
  <Override PartName="/ppt/slides/slide576.xml" ContentType="application/vnd.openxmlformats-officedocument.presentationml.slide+xml"/>
  <Override PartName="/ppt/slides/slide577.xml" ContentType="application/vnd.openxmlformats-officedocument.presentationml.slide+xml"/>
  <Override PartName="/ppt/slides/slide578.xml" ContentType="application/vnd.openxmlformats-officedocument.presentationml.slide+xml"/>
  <Override PartName="/ppt/slides/slide579.xml" ContentType="application/vnd.openxmlformats-officedocument.presentationml.slide+xml"/>
  <Override PartName="/ppt/slides/slide58.xml" ContentType="application/vnd.openxmlformats-officedocument.presentationml.slide+xml"/>
  <Override PartName="/ppt/slides/slide580.xml" ContentType="application/vnd.openxmlformats-officedocument.presentationml.slide+xml"/>
  <Override PartName="/ppt/slides/slide581.xml" ContentType="application/vnd.openxmlformats-officedocument.presentationml.slide+xml"/>
  <Override PartName="/ppt/slides/slide582.xml" ContentType="application/vnd.openxmlformats-officedocument.presentationml.slide+xml"/>
  <Override PartName="/ppt/slides/slide583.xml" ContentType="application/vnd.openxmlformats-officedocument.presentationml.slide+xml"/>
  <Override PartName="/ppt/slides/slide584.xml" ContentType="application/vnd.openxmlformats-officedocument.presentationml.slide+xml"/>
  <Override PartName="/ppt/slides/slide585.xml" ContentType="application/vnd.openxmlformats-officedocument.presentationml.slide+xml"/>
  <Override PartName="/ppt/slides/slide586.xml" ContentType="application/vnd.openxmlformats-officedocument.presentationml.slide+xml"/>
  <Override PartName="/ppt/slides/slide587.xml" ContentType="application/vnd.openxmlformats-officedocument.presentationml.slide+xml"/>
  <Override PartName="/ppt/slides/slide588.xml" ContentType="application/vnd.openxmlformats-officedocument.presentationml.slide+xml"/>
  <Override PartName="/ppt/slides/slide589.xml" ContentType="application/vnd.openxmlformats-officedocument.presentationml.slide+xml"/>
  <Override PartName="/ppt/slides/slide59.xml" ContentType="application/vnd.openxmlformats-officedocument.presentationml.slide+xml"/>
  <Override PartName="/ppt/slides/slide590.xml" ContentType="application/vnd.openxmlformats-officedocument.presentationml.slide+xml"/>
  <Override PartName="/ppt/slides/slide591.xml" ContentType="application/vnd.openxmlformats-officedocument.presentationml.slide+xml"/>
  <Override PartName="/ppt/slides/slide592.xml" ContentType="application/vnd.openxmlformats-officedocument.presentationml.slide+xml"/>
  <Override PartName="/ppt/slides/slide593.xml" ContentType="application/vnd.openxmlformats-officedocument.presentationml.slide+xml"/>
  <Override PartName="/ppt/slides/slide594.xml" ContentType="application/vnd.openxmlformats-officedocument.presentationml.slide+xml"/>
  <Override PartName="/ppt/slides/slide595.xml" ContentType="application/vnd.openxmlformats-officedocument.presentationml.slide+xml"/>
  <Override PartName="/ppt/slides/slide596.xml" ContentType="application/vnd.openxmlformats-officedocument.presentationml.slide+xml"/>
  <Override PartName="/ppt/slides/slide597.xml" ContentType="application/vnd.openxmlformats-officedocument.presentationml.slide+xml"/>
  <Override PartName="/ppt/slides/slide598.xml" ContentType="application/vnd.openxmlformats-officedocument.presentationml.slide+xml"/>
  <Override PartName="/ppt/slides/slide59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00.xml" ContentType="application/vnd.openxmlformats-officedocument.presentationml.slide+xml"/>
  <Override PartName="/ppt/slides/slide601.xml" ContentType="application/vnd.openxmlformats-officedocument.presentationml.slide+xml"/>
  <Override PartName="/ppt/slides/slide602.xml" ContentType="application/vnd.openxmlformats-officedocument.presentationml.slide+xml"/>
  <Override PartName="/ppt/slides/slide603.xml" ContentType="application/vnd.openxmlformats-officedocument.presentationml.slide+xml"/>
  <Override PartName="/ppt/slides/slide604.xml" ContentType="application/vnd.openxmlformats-officedocument.presentationml.slide+xml"/>
  <Override PartName="/ppt/slides/slide605.xml" ContentType="application/vnd.openxmlformats-officedocument.presentationml.slide+xml"/>
  <Override PartName="/ppt/slides/slide606.xml" ContentType="application/vnd.openxmlformats-officedocument.presentationml.slide+xml"/>
  <Override PartName="/ppt/slides/slide607.xml" ContentType="application/vnd.openxmlformats-officedocument.presentationml.slide+xml"/>
  <Override PartName="/ppt/slides/slide608.xml" ContentType="application/vnd.openxmlformats-officedocument.presentationml.slide+xml"/>
  <Override PartName="/ppt/slides/slide609.xml" ContentType="application/vnd.openxmlformats-officedocument.presentationml.slide+xml"/>
  <Override PartName="/ppt/slides/slide61.xml" ContentType="application/vnd.openxmlformats-officedocument.presentationml.slide+xml"/>
  <Override PartName="/ppt/slides/slide610.xml" ContentType="application/vnd.openxmlformats-officedocument.presentationml.slide+xml"/>
  <Override PartName="/ppt/slides/slide611.xml" ContentType="application/vnd.openxmlformats-officedocument.presentationml.slide+xml"/>
  <Override PartName="/ppt/slides/slide612.xml" ContentType="application/vnd.openxmlformats-officedocument.presentationml.slide+xml"/>
  <Override PartName="/ppt/slides/slide613.xml" ContentType="application/vnd.openxmlformats-officedocument.presentationml.slide+xml"/>
  <Override PartName="/ppt/slides/slide614.xml" ContentType="application/vnd.openxmlformats-officedocument.presentationml.slide+xml"/>
  <Override PartName="/ppt/slides/slide615.xml" ContentType="application/vnd.openxmlformats-officedocument.presentationml.slide+xml"/>
  <Override PartName="/ppt/slides/slide616.xml" ContentType="application/vnd.openxmlformats-officedocument.presentationml.slide+xml"/>
  <Override PartName="/ppt/slides/slide617.xml" ContentType="application/vnd.openxmlformats-officedocument.presentationml.slide+xml"/>
  <Override PartName="/ppt/slides/slide618.xml" ContentType="application/vnd.openxmlformats-officedocument.presentationml.slide+xml"/>
  <Override PartName="/ppt/slides/slide619.xml" ContentType="application/vnd.openxmlformats-officedocument.presentationml.slide+xml"/>
  <Override PartName="/ppt/slides/slide62.xml" ContentType="application/vnd.openxmlformats-officedocument.presentationml.slide+xml"/>
  <Override PartName="/ppt/slides/slide620.xml" ContentType="application/vnd.openxmlformats-officedocument.presentationml.slide+xml"/>
  <Override PartName="/ppt/slides/slide621.xml" ContentType="application/vnd.openxmlformats-officedocument.presentationml.slide+xml"/>
  <Override PartName="/ppt/slides/slide622.xml" ContentType="application/vnd.openxmlformats-officedocument.presentationml.slide+xml"/>
  <Override PartName="/ppt/slides/slide623.xml" ContentType="application/vnd.openxmlformats-officedocument.presentationml.slide+xml"/>
  <Override PartName="/ppt/slides/slide624.xml" ContentType="application/vnd.openxmlformats-officedocument.presentationml.slide+xml"/>
  <Override PartName="/ppt/slides/slide625.xml" ContentType="application/vnd.openxmlformats-officedocument.presentationml.slide+xml"/>
  <Override PartName="/ppt/slides/slide626.xml" ContentType="application/vnd.openxmlformats-officedocument.presentationml.slide+xml"/>
  <Override PartName="/ppt/slides/slide627.xml" ContentType="application/vnd.openxmlformats-officedocument.presentationml.slide+xml"/>
  <Override PartName="/ppt/slides/slide628.xml" ContentType="application/vnd.openxmlformats-officedocument.presentationml.slide+xml"/>
  <Override PartName="/ppt/slides/slide629.xml" ContentType="application/vnd.openxmlformats-officedocument.presentationml.slide+xml"/>
  <Override PartName="/ppt/slides/slide63.xml" ContentType="application/vnd.openxmlformats-officedocument.presentationml.slide+xml"/>
  <Override PartName="/ppt/slides/slide630.xml" ContentType="application/vnd.openxmlformats-officedocument.presentationml.slide+xml"/>
  <Override PartName="/ppt/slides/slide631.xml" ContentType="application/vnd.openxmlformats-officedocument.presentationml.slide+xml"/>
  <Override PartName="/ppt/slides/slide632.xml" ContentType="application/vnd.openxmlformats-officedocument.presentationml.slide+xml"/>
  <Override PartName="/ppt/slides/slide633.xml" ContentType="application/vnd.openxmlformats-officedocument.presentationml.slide+xml"/>
  <Override PartName="/ppt/slides/slide634.xml" ContentType="application/vnd.openxmlformats-officedocument.presentationml.slide+xml"/>
  <Override PartName="/ppt/slides/slide635.xml" ContentType="application/vnd.openxmlformats-officedocument.presentationml.slide+xml"/>
  <Override PartName="/ppt/slides/slide636.xml" ContentType="application/vnd.openxmlformats-officedocument.presentationml.slide+xml"/>
  <Override PartName="/ppt/slides/slide637.xml" ContentType="application/vnd.openxmlformats-officedocument.presentationml.slide+xml"/>
  <Override PartName="/ppt/slides/slide638.xml" ContentType="application/vnd.openxmlformats-officedocument.presentationml.slide+xml"/>
  <Override PartName="/ppt/slides/slide639.xml" ContentType="application/vnd.openxmlformats-officedocument.presentationml.slide+xml"/>
  <Override PartName="/ppt/slides/slide64.xml" ContentType="application/vnd.openxmlformats-officedocument.presentationml.slide+xml"/>
  <Override PartName="/ppt/slides/slide640.xml" ContentType="application/vnd.openxmlformats-officedocument.presentationml.slide+xml"/>
  <Override PartName="/ppt/slides/slide641.xml" ContentType="application/vnd.openxmlformats-officedocument.presentationml.slide+xml"/>
  <Override PartName="/ppt/slides/slide642.xml" ContentType="application/vnd.openxmlformats-officedocument.presentationml.slide+xml"/>
  <Override PartName="/ppt/slides/slide643.xml" ContentType="application/vnd.openxmlformats-officedocument.presentationml.slide+xml"/>
  <Override PartName="/ppt/slides/slide644.xml" ContentType="application/vnd.openxmlformats-officedocument.presentationml.slide+xml"/>
  <Override PartName="/ppt/slides/slide645.xml" ContentType="application/vnd.openxmlformats-officedocument.presentationml.slide+xml"/>
  <Override PartName="/ppt/slides/slide646.xml" ContentType="application/vnd.openxmlformats-officedocument.presentationml.slide+xml"/>
  <Override PartName="/ppt/slides/slide647.xml" ContentType="application/vnd.openxmlformats-officedocument.presentationml.slide+xml"/>
  <Override PartName="/ppt/slides/slide648.xml" ContentType="application/vnd.openxmlformats-officedocument.presentationml.slide+xml"/>
  <Override PartName="/ppt/slides/slide649.xml" ContentType="application/vnd.openxmlformats-officedocument.presentationml.slide+xml"/>
  <Override PartName="/ppt/slides/slide65.xml" ContentType="application/vnd.openxmlformats-officedocument.presentationml.slide+xml"/>
  <Override PartName="/ppt/slides/slide650.xml" ContentType="application/vnd.openxmlformats-officedocument.presentationml.slide+xml"/>
  <Override PartName="/ppt/slides/slide651.xml" ContentType="application/vnd.openxmlformats-officedocument.presentationml.slide+xml"/>
  <Override PartName="/ppt/slides/slide652.xml" ContentType="application/vnd.openxmlformats-officedocument.presentationml.slide+xml"/>
  <Override PartName="/ppt/slides/slide653.xml" ContentType="application/vnd.openxmlformats-officedocument.presentationml.slide+xml"/>
  <Override PartName="/ppt/slides/slide654.xml" ContentType="application/vnd.openxmlformats-officedocument.presentationml.slide+xml"/>
  <Override PartName="/ppt/slides/slide655.xml" ContentType="application/vnd.openxmlformats-officedocument.presentationml.slide+xml"/>
  <Override PartName="/ppt/slides/slide656.xml" ContentType="application/vnd.openxmlformats-officedocument.presentationml.slide+xml"/>
  <Override PartName="/ppt/slides/slide657.xml" ContentType="application/vnd.openxmlformats-officedocument.presentationml.slide+xml"/>
  <Override PartName="/ppt/slides/slide658.xml" ContentType="application/vnd.openxmlformats-officedocument.presentationml.slide+xml"/>
  <Override PartName="/ppt/slides/slide659.xml" ContentType="application/vnd.openxmlformats-officedocument.presentationml.slide+xml"/>
  <Override PartName="/ppt/slides/slide66.xml" ContentType="application/vnd.openxmlformats-officedocument.presentationml.slide+xml"/>
  <Override PartName="/ppt/slides/slide660.xml" ContentType="application/vnd.openxmlformats-officedocument.presentationml.slide+xml"/>
  <Override PartName="/ppt/slides/slide661.xml" ContentType="application/vnd.openxmlformats-officedocument.presentationml.slide+xml"/>
  <Override PartName="/ppt/slides/slide662.xml" ContentType="application/vnd.openxmlformats-officedocument.presentationml.slide+xml"/>
  <Override PartName="/ppt/slides/slide663.xml" ContentType="application/vnd.openxmlformats-officedocument.presentationml.slide+xml"/>
  <Override PartName="/ppt/slides/slide664.xml" ContentType="application/vnd.openxmlformats-officedocument.presentationml.slide+xml"/>
  <Override PartName="/ppt/slides/slide665.xml" ContentType="application/vnd.openxmlformats-officedocument.presentationml.slide+xml"/>
  <Override PartName="/ppt/slides/slide666.xml" ContentType="application/vnd.openxmlformats-officedocument.presentationml.slide+xml"/>
  <Override PartName="/ppt/slides/slide667.xml" ContentType="application/vnd.openxmlformats-officedocument.presentationml.slide+xml"/>
  <Override PartName="/ppt/slides/slide668.xml" ContentType="application/vnd.openxmlformats-officedocument.presentationml.slide+xml"/>
  <Override PartName="/ppt/slides/slide669.xml" ContentType="application/vnd.openxmlformats-officedocument.presentationml.slide+xml"/>
  <Override PartName="/ppt/slides/slide67.xml" ContentType="application/vnd.openxmlformats-officedocument.presentationml.slide+xml"/>
  <Override PartName="/ppt/slides/slide670.xml" ContentType="application/vnd.openxmlformats-officedocument.presentationml.slide+xml"/>
  <Override PartName="/ppt/slides/slide671.xml" ContentType="application/vnd.openxmlformats-officedocument.presentationml.slide+xml"/>
  <Override PartName="/ppt/slides/slide672.xml" ContentType="application/vnd.openxmlformats-officedocument.presentationml.slide+xml"/>
  <Override PartName="/ppt/slides/slide673.xml" ContentType="application/vnd.openxmlformats-officedocument.presentationml.slide+xml"/>
  <Override PartName="/ppt/slides/slide674.xml" ContentType="application/vnd.openxmlformats-officedocument.presentationml.slide+xml"/>
  <Override PartName="/ppt/slides/slide675.xml" ContentType="application/vnd.openxmlformats-officedocument.presentationml.slide+xml"/>
  <Override PartName="/ppt/slides/slide676.xml" ContentType="application/vnd.openxmlformats-officedocument.presentationml.slide+xml"/>
  <Override PartName="/ppt/slides/slide677.xml" ContentType="application/vnd.openxmlformats-officedocument.presentationml.slide+xml"/>
  <Override PartName="/ppt/slides/slide678.xml" ContentType="application/vnd.openxmlformats-officedocument.presentationml.slide+xml"/>
  <Override PartName="/ppt/slides/slide679.xml" ContentType="application/vnd.openxmlformats-officedocument.presentationml.slide+xml"/>
  <Override PartName="/ppt/slides/slide68.xml" ContentType="application/vnd.openxmlformats-officedocument.presentationml.slide+xml"/>
  <Override PartName="/ppt/slides/slide680.xml" ContentType="application/vnd.openxmlformats-officedocument.presentationml.slide+xml"/>
  <Override PartName="/ppt/slides/slide681.xml" ContentType="application/vnd.openxmlformats-officedocument.presentationml.slide+xml"/>
  <Override PartName="/ppt/slides/slide682.xml" ContentType="application/vnd.openxmlformats-officedocument.presentationml.slide+xml"/>
  <Override PartName="/ppt/slides/slide683.xml" ContentType="application/vnd.openxmlformats-officedocument.presentationml.slide+xml"/>
  <Override PartName="/ppt/slides/slide684.xml" ContentType="application/vnd.openxmlformats-officedocument.presentationml.slide+xml"/>
  <Override PartName="/ppt/slides/slide685.xml" ContentType="application/vnd.openxmlformats-officedocument.presentationml.slide+xml"/>
  <Override PartName="/ppt/slides/slide686.xml" ContentType="application/vnd.openxmlformats-officedocument.presentationml.slide+xml"/>
  <Override PartName="/ppt/slides/slide687.xml" ContentType="application/vnd.openxmlformats-officedocument.presentationml.slide+xml"/>
  <Override PartName="/ppt/slides/slide688.xml" ContentType="application/vnd.openxmlformats-officedocument.presentationml.slide+xml"/>
  <Override PartName="/ppt/slides/slide689.xml" ContentType="application/vnd.openxmlformats-officedocument.presentationml.slide+xml"/>
  <Override PartName="/ppt/slides/slide69.xml" ContentType="application/vnd.openxmlformats-officedocument.presentationml.slide+xml"/>
  <Override PartName="/ppt/slides/slide690.xml" ContentType="application/vnd.openxmlformats-officedocument.presentationml.slide+xml"/>
  <Override PartName="/ppt/slides/slide691.xml" ContentType="application/vnd.openxmlformats-officedocument.presentationml.slide+xml"/>
  <Override PartName="/ppt/slides/slide692.xml" ContentType="application/vnd.openxmlformats-officedocument.presentationml.slide+xml"/>
  <Override PartName="/ppt/slides/slide693.xml" ContentType="application/vnd.openxmlformats-officedocument.presentationml.slide+xml"/>
  <Override PartName="/ppt/slides/slide694.xml" ContentType="application/vnd.openxmlformats-officedocument.presentationml.slide+xml"/>
  <Override PartName="/ppt/slides/slide695.xml" ContentType="application/vnd.openxmlformats-officedocument.presentationml.slide+xml"/>
  <Override PartName="/ppt/slides/slide696.xml" ContentType="application/vnd.openxmlformats-officedocument.presentationml.slide+xml"/>
  <Override PartName="/ppt/slides/slide697.xml" ContentType="application/vnd.openxmlformats-officedocument.presentationml.slide+xml"/>
  <Override PartName="/ppt/slides/slide698.xml" ContentType="application/vnd.openxmlformats-officedocument.presentationml.slide+xml"/>
  <Override PartName="/ppt/slides/slide69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00.xml" ContentType="application/vnd.openxmlformats-officedocument.presentationml.slide+xml"/>
  <Override PartName="/ppt/slides/slide701.xml" ContentType="application/vnd.openxmlformats-officedocument.presentationml.slide+xml"/>
  <Override PartName="/ppt/slides/slide702.xml" ContentType="application/vnd.openxmlformats-officedocument.presentationml.slide+xml"/>
  <Override PartName="/ppt/slides/slide703.xml" ContentType="application/vnd.openxmlformats-officedocument.presentationml.slide+xml"/>
  <Override PartName="/ppt/slides/slide704.xml" ContentType="application/vnd.openxmlformats-officedocument.presentationml.slide+xml"/>
  <Override PartName="/ppt/slides/slide705.xml" ContentType="application/vnd.openxmlformats-officedocument.presentationml.slide+xml"/>
  <Override PartName="/ppt/slides/slide706.xml" ContentType="application/vnd.openxmlformats-officedocument.presentationml.slide+xml"/>
  <Override PartName="/ppt/slides/slide707.xml" ContentType="application/vnd.openxmlformats-officedocument.presentationml.slide+xml"/>
  <Override PartName="/ppt/slides/slide708.xml" ContentType="application/vnd.openxmlformats-officedocument.presentationml.slide+xml"/>
  <Override PartName="/ppt/slides/slide709.xml" ContentType="application/vnd.openxmlformats-officedocument.presentationml.slide+xml"/>
  <Override PartName="/ppt/slides/slide71.xml" ContentType="application/vnd.openxmlformats-officedocument.presentationml.slide+xml"/>
  <Override PartName="/ppt/slides/slide710.xml" ContentType="application/vnd.openxmlformats-officedocument.presentationml.slide+xml"/>
  <Override PartName="/ppt/slides/slide711.xml" ContentType="application/vnd.openxmlformats-officedocument.presentationml.slide+xml"/>
  <Override PartName="/ppt/slides/slide712.xml" ContentType="application/vnd.openxmlformats-officedocument.presentationml.slide+xml"/>
  <Override PartName="/ppt/slides/slide713.xml" ContentType="application/vnd.openxmlformats-officedocument.presentationml.slide+xml"/>
  <Override PartName="/ppt/slides/slide714.xml" ContentType="application/vnd.openxmlformats-officedocument.presentationml.slide+xml"/>
  <Override PartName="/ppt/slides/slide715.xml" ContentType="application/vnd.openxmlformats-officedocument.presentationml.slide+xml"/>
  <Override PartName="/ppt/slides/slide716.xml" ContentType="application/vnd.openxmlformats-officedocument.presentationml.slide+xml"/>
  <Override PartName="/ppt/slides/slide717.xml" ContentType="application/vnd.openxmlformats-officedocument.presentationml.slide+xml"/>
  <Override PartName="/ppt/slides/slide718.xml" ContentType="application/vnd.openxmlformats-officedocument.presentationml.slide+xml"/>
  <Override PartName="/ppt/slides/slide719.xml" ContentType="application/vnd.openxmlformats-officedocument.presentationml.slide+xml"/>
  <Override PartName="/ppt/slides/slide72.xml" ContentType="application/vnd.openxmlformats-officedocument.presentationml.slide+xml"/>
  <Override PartName="/ppt/slides/slide720.xml" ContentType="application/vnd.openxmlformats-officedocument.presentationml.slide+xml"/>
  <Override PartName="/ppt/slides/slide721.xml" ContentType="application/vnd.openxmlformats-officedocument.presentationml.slide+xml"/>
  <Override PartName="/ppt/slides/slide722.xml" ContentType="application/vnd.openxmlformats-officedocument.presentationml.slide+xml"/>
  <Override PartName="/ppt/slides/slide723.xml" ContentType="application/vnd.openxmlformats-officedocument.presentationml.slide+xml"/>
  <Override PartName="/ppt/slides/slide724.xml" ContentType="application/vnd.openxmlformats-officedocument.presentationml.slide+xml"/>
  <Override PartName="/ppt/slides/slide725.xml" ContentType="application/vnd.openxmlformats-officedocument.presentationml.slide+xml"/>
  <Override PartName="/ppt/slides/slide726.xml" ContentType="application/vnd.openxmlformats-officedocument.presentationml.slide+xml"/>
  <Override PartName="/ppt/slides/slide727.xml" ContentType="application/vnd.openxmlformats-officedocument.presentationml.slide+xml"/>
  <Override PartName="/ppt/slides/slide728.xml" ContentType="application/vnd.openxmlformats-officedocument.presentationml.slide+xml"/>
  <Override PartName="/ppt/slides/slide729.xml" ContentType="application/vnd.openxmlformats-officedocument.presentationml.slide+xml"/>
  <Override PartName="/ppt/slides/slide73.xml" ContentType="application/vnd.openxmlformats-officedocument.presentationml.slide+xml"/>
  <Override PartName="/ppt/slides/slide730.xml" ContentType="application/vnd.openxmlformats-officedocument.presentationml.slide+xml"/>
  <Override PartName="/ppt/slides/slide731.xml" ContentType="application/vnd.openxmlformats-officedocument.presentationml.slide+xml"/>
  <Override PartName="/ppt/slides/slide732.xml" ContentType="application/vnd.openxmlformats-officedocument.presentationml.slide+xml"/>
  <Override PartName="/ppt/slides/slide733.xml" ContentType="application/vnd.openxmlformats-officedocument.presentationml.slide+xml"/>
  <Override PartName="/ppt/slides/slide734.xml" ContentType="application/vnd.openxmlformats-officedocument.presentationml.slide+xml"/>
  <Override PartName="/ppt/slides/slide735.xml" ContentType="application/vnd.openxmlformats-officedocument.presentationml.slide+xml"/>
  <Override PartName="/ppt/slides/slide736.xml" ContentType="application/vnd.openxmlformats-officedocument.presentationml.slide+xml"/>
  <Override PartName="/ppt/slides/slide737.xml" ContentType="application/vnd.openxmlformats-officedocument.presentationml.slide+xml"/>
  <Override PartName="/ppt/slides/slide738.xml" ContentType="application/vnd.openxmlformats-officedocument.presentationml.slide+xml"/>
  <Override PartName="/ppt/slides/slide739.xml" ContentType="application/vnd.openxmlformats-officedocument.presentationml.slide+xml"/>
  <Override PartName="/ppt/slides/slide74.xml" ContentType="application/vnd.openxmlformats-officedocument.presentationml.slide+xml"/>
  <Override PartName="/ppt/slides/slide740.xml" ContentType="application/vnd.openxmlformats-officedocument.presentationml.slide+xml"/>
  <Override PartName="/ppt/slides/slide741.xml" ContentType="application/vnd.openxmlformats-officedocument.presentationml.slide+xml"/>
  <Override PartName="/ppt/slides/slide742.xml" ContentType="application/vnd.openxmlformats-officedocument.presentationml.slide+xml"/>
  <Override PartName="/ppt/slides/slide743.xml" ContentType="application/vnd.openxmlformats-officedocument.presentationml.slide+xml"/>
  <Override PartName="/ppt/slides/slide744.xml" ContentType="application/vnd.openxmlformats-officedocument.presentationml.slide+xml"/>
  <Override PartName="/ppt/slides/slide745.xml" ContentType="application/vnd.openxmlformats-officedocument.presentationml.slide+xml"/>
  <Override PartName="/ppt/slides/slide746.xml" ContentType="application/vnd.openxmlformats-officedocument.presentationml.slide+xml"/>
  <Override PartName="/ppt/slides/slide747.xml" ContentType="application/vnd.openxmlformats-officedocument.presentationml.slide+xml"/>
  <Override PartName="/ppt/slides/slide748.xml" ContentType="application/vnd.openxmlformats-officedocument.presentationml.slide+xml"/>
  <Override PartName="/ppt/slides/slide749.xml" ContentType="application/vnd.openxmlformats-officedocument.presentationml.slide+xml"/>
  <Override PartName="/ppt/slides/slide75.xml" ContentType="application/vnd.openxmlformats-officedocument.presentationml.slide+xml"/>
  <Override PartName="/ppt/slides/slide750.xml" ContentType="application/vnd.openxmlformats-officedocument.presentationml.slide+xml"/>
  <Override PartName="/ppt/slides/slide751.xml" ContentType="application/vnd.openxmlformats-officedocument.presentationml.slide+xml"/>
  <Override PartName="/ppt/slides/slide752.xml" ContentType="application/vnd.openxmlformats-officedocument.presentationml.slide+xml"/>
  <Override PartName="/ppt/slides/slide753.xml" ContentType="application/vnd.openxmlformats-officedocument.presentationml.slide+xml"/>
  <Override PartName="/ppt/slides/slide754.xml" ContentType="application/vnd.openxmlformats-officedocument.presentationml.slide+xml"/>
  <Override PartName="/ppt/slides/slide755.xml" ContentType="application/vnd.openxmlformats-officedocument.presentationml.slide+xml"/>
  <Override PartName="/ppt/slides/slide756.xml" ContentType="application/vnd.openxmlformats-officedocument.presentationml.slide+xml"/>
  <Override PartName="/ppt/slides/slide757.xml" ContentType="application/vnd.openxmlformats-officedocument.presentationml.slide+xml"/>
  <Override PartName="/ppt/slides/slide758.xml" ContentType="application/vnd.openxmlformats-officedocument.presentationml.slide+xml"/>
  <Override PartName="/ppt/slides/slide759.xml" ContentType="application/vnd.openxmlformats-officedocument.presentationml.slide+xml"/>
  <Override PartName="/ppt/slides/slide76.xml" ContentType="application/vnd.openxmlformats-officedocument.presentationml.slide+xml"/>
  <Override PartName="/ppt/slides/slide760.xml" ContentType="application/vnd.openxmlformats-officedocument.presentationml.slide+xml"/>
  <Override PartName="/ppt/slides/slide761.xml" ContentType="application/vnd.openxmlformats-officedocument.presentationml.slide+xml"/>
  <Override PartName="/ppt/slides/slide762.xml" ContentType="application/vnd.openxmlformats-officedocument.presentationml.slide+xml"/>
  <Override PartName="/ppt/slides/slide763.xml" ContentType="application/vnd.openxmlformats-officedocument.presentationml.slide+xml"/>
  <Override PartName="/ppt/slides/slide764.xml" ContentType="application/vnd.openxmlformats-officedocument.presentationml.slide+xml"/>
  <Override PartName="/ppt/slides/slide765.xml" ContentType="application/vnd.openxmlformats-officedocument.presentationml.slide+xml"/>
  <Override PartName="/ppt/slides/slide766.xml" ContentType="application/vnd.openxmlformats-officedocument.presentationml.slide+xml"/>
  <Override PartName="/ppt/slides/slide767.xml" ContentType="application/vnd.openxmlformats-officedocument.presentationml.slide+xml"/>
  <Override PartName="/ppt/slides/slide768.xml" ContentType="application/vnd.openxmlformats-officedocument.presentationml.slide+xml"/>
  <Override PartName="/ppt/slides/slide769.xml" ContentType="application/vnd.openxmlformats-officedocument.presentationml.slide+xml"/>
  <Override PartName="/ppt/slides/slide77.xml" ContentType="application/vnd.openxmlformats-officedocument.presentationml.slide+xml"/>
  <Override PartName="/ppt/slides/slide770.xml" ContentType="application/vnd.openxmlformats-officedocument.presentationml.slide+xml"/>
  <Override PartName="/ppt/slides/slide771.xml" ContentType="application/vnd.openxmlformats-officedocument.presentationml.slide+xml"/>
  <Override PartName="/ppt/slides/slide772.xml" ContentType="application/vnd.openxmlformats-officedocument.presentationml.slide+xml"/>
  <Override PartName="/ppt/slides/slide773.xml" ContentType="application/vnd.openxmlformats-officedocument.presentationml.slide+xml"/>
  <Override PartName="/ppt/slides/slide774.xml" ContentType="application/vnd.openxmlformats-officedocument.presentationml.slide+xml"/>
  <Override PartName="/ppt/slides/slide775.xml" ContentType="application/vnd.openxmlformats-officedocument.presentationml.slide+xml"/>
  <Override PartName="/ppt/slides/slide776.xml" ContentType="application/vnd.openxmlformats-officedocument.presentationml.slide+xml"/>
  <Override PartName="/ppt/slides/slide777.xml" ContentType="application/vnd.openxmlformats-officedocument.presentationml.slide+xml"/>
  <Override PartName="/ppt/slides/slide778.xml" ContentType="application/vnd.openxmlformats-officedocument.presentationml.slide+xml"/>
  <Override PartName="/ppt/slides/slide779.xml" ContentType="application/vnd.openxmlformats-officedocument.presentationml.slide+xml"/>
  <Override PartName="/ppt/slides/slide78.xml" ContentType="application/vnd.openxmlformats-officedocument.presentationml.slide+xml"/>
  <Override PartName="/ppt/slides/slide780.xml" ContentType="application/vnd.openxmlformats-officedocument.presentationml.slide+xml"/>
  <Override PartName="/ppt/slides/slide781.xml" ContentType="application/vnd.openxmlformats-officedocument.presentationml.slide+xml"/>
  <Override PartName="/ppt/slides/slide782.xml" ContentType="application/vnd.openxmlformats-officedocument.presentationml.slide+xml"/>
  <Override PartName="/ppt/slides/slide783.xml" ContentType="application/vnd.openxmlformats-officedocument.presentationml.slide+xml"/>
  <Override PartName="/ppt/slides/slide784.xml" ContentType="application/vnd.openxmlformats-officedocument.presentationml.slide+xml"/>
  <Override PartName="/ppt/slides/slide785.xml" ContentType="application/vnd.openxmlformats-officedocument.presentationml.slide+xml"/>
  <Override PartName="/ppt/slides/slide786.xml" ContentType="application/vnd.openxmlformats-officedocument.presentationml.slide+xml"/>
  <Override PartName="/ppt/slides/slide787.xml" ContentType="application/vnd.openxmlformats-officedocument.presentationml.slide+xml"/>
  <Override PartName="/ppt/slides/slide788.xml" ContentType="application/vnd.openxmlformats-officedocument.presentationml.slide+xml"/>
  <Override PartName="/ppt/slides/slide789.xml" ContentType="application/vnd.openxmlformats-officedocument.presentationml.slide+xml"/>
  <Override PartName="/ppt/slides/slide79.xml" ContentType="application/vnd.openxmlformats-officedocument.presentationml.slide+xml"/>
  <Override PartName="/ppt/slides/slide790.xml" ContentType="application/vnd.openxmlformats-officedocument.presentationml.slide+xml"/>
  <Override PartName="/ppt/slides/slide791.xml" ContentType="application/vnd.openxmlformats-officedocument.presentationml.slide+xml"/>
  <Override PartName="/ppt/slides/slide792.xml" ContentType="application/vnd.openxmlformats-officedocument.presentationml.slide+xml"/>
  <Override PartName="/ppt/slides/slide793.xml" ContentType="application/vnd.openxmlformats-officedocument.presentationml.slide+xml"/>
  <Override PartName="/ppt/slides/slide794.xml" ContentType="application/vnd.openxmlformats-officedocument.presentationml.slide+xml"/>
  <Override PartName="/ppt/slides/slide795.xml" ContentType="application/vnd.openxmlformats-officedocument.presentationml.slide+xml"/>
  <Override PartName="/ppt/slides/slide796.xml" ContentType="application/vnd.openxmlformats-officedocument.presentationml.slide+xml"/>
  <Override PartName="/ppt/slides/slide797.xml" ContentType="application/vnd.openxmlformats-officedocument.presentationml.slide+xml"/>
  <Override PartName="/ppt/slides/slide798.xml" ContentType="application/vnd.openxmlformats-officedocument.presentationml.slide+xml"/>
  <Override PartName="/ppt/slides/slide79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00.xml" ContentType="application/vnd.openxmlformats-officedocument.presentationml.slide+xml"/>
  <Override PartName="/ppt/slides/slide801.xml" ContentType="application/vnd.openxmlformats-officedocument.presentationml.slide+xml"/>
  <Override PartName="/ppt/slides/slide802.xml" ContentType="application/vnd.openxmlformats-officedocument.presentationml.slide+xml"/>
  <Override PartName="/ppt/slides/slide803.xml" ContentType="application/vnd.openxmlformats-officedocument.presentationml.slide+xml"/>
  <Override PartName="/ppt/slides/slide804.xml" ContentType="application/vnd.openxmlformats-officedocument.presentationml.slide+xml"/>
  <Override PartName="/ppt/slides/slide805.xml" ContentType="application/vnd.openxmlformats-officedocument.presentationml.slide+xml"/>
  <Override PartName="/ppt/slides/slide806.xml" ContentType="application/vnd.openxmlformats-officedocument.presentationml.slide+xml"/>
  <Override PartName="/ppt/slides/slide807.xml" ContentType="application/vnd.openxmlformats-officedocument.presentationml.slide+xml"/>
  <Override PartName="/ppt/slides/slide808.xml" ContentType="application/vnd.openxmlformats-officedocument.presentationml.slide+xml"/>
  <Override PartName="/ppt/slides/slide809.xml" ContentType="application/vnd.openxmlformats-officedocument.presentationml.slide+xml"/>
  <Override PartName="/ppt/slides/slide81.xml" ContentType="application/vnd.openxmlformats-officedocument.presentationml.slide+xml"/>
  <Override PartName="/ppt/slides/slide810.xml" ContentType="application/vnd.openxmlformats-officedocument.presentationml.slide+xml"/>
  <Override PartName="/ppt/slides/slide811.xml" ContentType="application/vnd.openxmlformats-officedocument.presentationml.slide+xml"/>
  <Override PartName="/ppt/slides/slide812.xml" ContentType="application/vnd.openxmlformats-officedocument.presentationml.slide+xml"/>
  <Override PartName="/ppt/slides/slide813.xml" ContentType="application/vnd.openxmlformats-officedocument.presentationml.slide+xml"/>
  <Override PartName="/ppt/slides/slide814.xml" ContentType="application/vnd.openxmlformats-officedocument.presentationml.slide+xml"/>
  <Override PartName="/ppt/slides/slide815.xml" ContentType="application/vnd.openxmlformats-officedocument.presentationml.slide+xml"/>
  <Override PartName="/ppt/slides/slide816.xml" ContentType="application/vnd.openxmlformats-officedocument.presentationml.slide+xml"/>
  <Override PartName="/ppt/slides/slide817.xml" ContentType="application/vnd.openxmlformats-officedocument.presentationml.slide+xml"/>
  <Override PartName="/ppt/slides/slide818.xml" ContentType="application/vnd.openxmlformats-officedocument.presentationml.slide+xml"/>
  <Override PartName="/ppt/slides/slide819.xml" ContentType="application/vnd.openxmlformats-officedocument.presentationml.slide+xml"/>
  <Override PartName="/ppt/slides/slide82.xml" ContentType="application/vnd.openxmlformats-officedocument.presentationml.slide+xml"/>
  <Override PartName="/ppt/slides/slide820.xml" ContentType="application/vnd.openxmlformats-officedocument.presentationml.slide+xml"/>
  <Override PartName="/ppt/slides/slide821.xml" ContentType="application/vnd.openxmlformats-officedocument.presentationml.slide+xml"/>
  <Override PartName="/ppt/slides/slide822.xml" ContentType="application/vnd.openxmlformats-officedocument.presentationml.slide+xml"/>
  <Override PartName="/ppt/slides/slide823.xml" ContentType="application/vnd.openxmlformats-officedocument.presentationml.slide+xml"/>
  <Override PartName="/ppt/slides/slide824.xml" ContentType="application/vnd.openxmlformats-officedocument.presentationml.slide+xml"/>
  <Override PartName="/ppt/slides/slide825.xml" ContentType="application/vnd.openxmlformats-officedocument.presentationml.slide+xml"/>
  <Override PartName="/ppt/slides/slide826.xml" ContentType="application/vnd.openxmlformats-officedocument.presentationml.slide+xml"/>
  <Override PartName="/ppt/slides/slide827.xml" ContentType="application/vnd.openxmlformats-officedocument.presentationml.slide+xml"/>
  <Override PartName="/ppt/slides/slide828.xml" ContentType="application/vnd.openxmlformats-officedocument.presentationml.slide+xml"/>
  <Override PartName="/ppt/slides/slide829.xml" ContentType="application/vnd.openxmlformats-officedocument.presentationml.slide+xml"/>
  <Override PartName="/ppt/slides/slide83.xml" ContentType="application/vnd.openxmlformats-officedocument.presentationml.slide+xml"/>
  <Override PartName="/ppt/slides/slide830.xml" ContentType="application/vnd.openxmlformats-officedocument.presentationml.slide+xml"/>
  <Override PartName="/ppt/slides/slide831.xml" ContentType="application/vnd.openxmlformats-officedocument.presentationml.slide+xml"/>
  <Override PartName="/ppt/slides/slide832.xml" ContentType="application/vnd.openxmlformats-officedocument.presentationml.slide+xml"/>
  <Override PartName="/ppt/slides/slide833.xml" ContentType="application/vnd.openxmlformats-officedocument.presentationml.slide+xml"/>
  <Override PartName="/ppt/slides/slide834.xml" ContentType="application/vnd.openxmlformats-officedocument.presentationml.slide+xml"/>
  <Override PartName="/ppt/slides/slide835.xml" ContentType="application/vnd.openxmlformats-officedocument.presentationml.slide+xml"/>
  <Override PartName="/ppt/slides/slide836.xml" ContentType="application/vnd.openxmlformats-officedocument.presentationml.slide+xml"/>
  <Override PartName="/ppt/slides/slide837.xml" ContentType="application/vnd.openxmlformats-officedocument.presentationml.slide+xml"/>
  <Override PartName="/ppt/slides/slide838.xml" ContentType="application/vnd.openxmlformats-officedocument.presentationml.slide+xml"/>
  <Override PartName="/ppt/slides/slide839.xml" ContentType="application/vnd.openxmlformats-officedocument.presentationml.slide+xml"/>
  <Override PartName="/ppt/slides/slide84.xml" ContentType="application/vnd.openxmlformats-officedocument.presentationml.slide+xml"/>
  <Override PartName="/ppt/slides/slide840.xml" ContentType="application/vnd.openxmlformats-officedocument.presentationml.slide+xml"/>
  <Override PartName="/ppt/slides/slide841.xml" ContentType="application/vnd.openxmlformats-officedocument.presentationml.slide+xml"/>
  <Override PartName="/ppt/slides/slide842.xml" ContentType="application/vnd.openxmlformats-officedocument.presentationml.slide+xml"/>
  <Override PartName="/ppt/slides/slide843.xml" ContentType="application/vnd.openxmlformats-officedocument.presentationml.slide+xml"/>
  <Override PartName="/ppt/slides/slide844.xml" ContentType="application/vnd.openxmlformats-officedocument.presentationml.slide+xml"/>
  <Override PartName="/ppt/slides/slide845.xml" ContentType="application/vnd.openxmlformats-officedocument.presentationml.slide+xml"/>
  <Override PartName="/ppt/slides/slide846.xml" ContentType="application/vnd.openxmlformats-officedocument.presentationml.slide+xml"/>
  <Override PartName="/ppt/slides/slide847.xml" ContentType="application/vnd.openxmlformats-officedocument.presentationml.slide+xml"/>
  <Override PartName="/ppt/slides/slide848.xml" ContentType="application/vnd.openxmlformats-officedocument.presentationml.slide+xml"/>
  <Override PartName="/ppt/slides/slide849.xml" ContentType="application/vnd.openxmlformats-officedocument.presentationml.slide+xml"/>
  <Override PartName="/ppt/slides/slide85.xml" ContentType="application/vnd.openxmlformats-officedocument.presentationml.slide+xml"/>
  <Override PartName="/ppt/slides/slide850.xml" ContentType="application/vnd.openxmlformats-officedocument.presentationml.slide+xml"/>
  <Override PartName="/ppt/slides/slide851.xml" ContentType="application/vnd.openxmlformats-officedocument.presentationml.slide+xml"/>
  <Override PartName="/ppt/slides/slide852.xml" ContentType="application/vnd.openxmlformats-officedocument.presentationml.slide+xml"/>
  <Override PartName="/ppt/slides/slide853.xml" ContentType="application/vnd.openxmlformats-officedocument.presentationml.slide+xml"/>
  <Override PartName="/ppt/slides/slide854.xml" ContentType="application/vnd.openxmlformats-officedocument.presentationml.slide+xml"/>
  <Override PartName="/ppt/slides/slide855.xml" ContentType="application/vnd.openxmlformats-officedocument.presentationml.slide+xml"/>
  <Override PartName="/ppt/slides/slide856.xml" ContentType="application/vnd.openxmlformats-officedocument.presentationml.slide+xml"/>
  <Override PartName="/ppt/slides/slide857.xml" ContentType="application/vnd.openxmlformats-officedocument.presentationml.slide+xml"/>
  <Override PartName="/ppt/slides/slide858.xml" ContentType="application/vnd.openxmlformats-officedocument.presentationml.slide+xml"/>
  <Override PartName="/ppt/slides/slide859.xml" ContentType="application/vnd.openxmlformats-officedocument.presentationml.slide+xml"/>
  <Override PartName="/ppt/slides/slide86.xml" ContentType="application/vnd.openxmlformats-officedocument.presentationml.slide+xml"/>
  <Override PartName="/ppt/slides/slide860.xml" ContentType="application/vnd.openxmlformats-officedocument.presentationml.slide+xml"/>
  <Override PartName="/ppt/slides/slide861.xml" ContentType="application/vnd.openxmlformats-officedocument.presentationml.slide+xml"/>
  <Override PartName="/ppt/slides/slide862.xml" ContentType="application/vnd.openxmlformats-officedocument.presentationml.slide+xml"/>
  <Override PartName="/ppt/slides/slide863.xml" ContentType="application/vnd.openxmlformats-officedocument.presentationml.slide+xml"/>
  <Override PartName="/ppt/slides/slide864.xml" ContentType="application/vnd.openxmlformats-officedocument.presentationml.slide+xml"/>
  <Override PartName="/ppt/slides/slide865.xml" ContentType="application/vnd.openxmlformats-officedocument.presentationml.slide+xml"/>
  <Override PartName="/ppt/slides/slide866.xml" ContentType="application/vnd.openxmlformats-officedocument.presentationml.slide+xml"/>
  <Override PartName="/ppt/slides/slide867.xml" ContentType="application/vnd.openxmlformats-officedocument.presentationml.slide+xml"/>
  <Override PartName="/ppt/slides/slide868.xml" ContentType="application/vnd.openxmlformats-officedocument.presentationml.slide+xml"/>
  <Override PartName="/ppt/slides/slide869.xml" ContentType="application/vnd.openxmlformats-officedocument.presentationml.slide+xml"/>
  <Override PartName="/ppt/slides/slide87.xml" ContentType="application/vnd.openxmlformats-officedocument.presentationml.slide+xml"/>
  <Override PartName="/ppt/slides/slide870.xml" ContentType="application/vnd.openxmlformats-officedocument.presentationml.slide+xml"/>
  <Override PartName="/ppt/slides/slide871.xml" ContentType="application/vnd.openxmlformats-officedocument.presentationml.slide+xml"/>
  <Override PartName="/ppt/slides/slide872.xml" ContentType="application/vnd.openxmlformats-officedocument.presentationml.slide+xml"/>
  <Override PartName="/ppt/slides/slide873.xml" ContentType="application/vnd.openxmlformats-officedocument.presentationml.slide+xml"/>
  <Override PartName="/ppt/slides/slide874.xml" ContentType="application/vnd.openxmlformats-officedocument.presentationml.slide+xml"/>
  <Override PartName="/ppt/slides/slide875.xml" ContentType="application/vnd.openxmlformats-officedocument.presentationml.slide+xml"/>
  <Override PartName="/ppt/slides/slide876.xml" ContentType="application/vnd.openxmlformats-officedocument.presentationml.slide+xml"/>
  <Override PartName="/ppt/slides/slide877.xml" ContentType="application/vnd.openxmlformats-officedocument.presentationml.slide+xml"/>
  <Override PartName="/ppt/slides/slide878.xml" ContentType="application/vnd.openxmlformats-officedocument.presentationml.slide+xml"/>
  <Override PartName="/ppt/slides/slide879.xml" ContentType="application/vnd.openxmlformats-officedocument.presentationml.slide+xml"/>
  <Override PartName="/ppt/slides/slide88.xml" ContentType="application/vnd.openxmlformats-officedocument.presentationml.slide+xml"/>
  <Override PartName="/ppt/slides/slide880.xml" ContentType="application/vnd.openxmlformats-officedocument.presentationml.slide+xml"/>
  <Override PartName="/ppt/slides/slide881.xml" ContentType="application/vnd.openxmlformats-officedocument.presentationml.slide+xml"/>
  <Override PartName="/ppt/slides/slide882.xml" ContentType="application/vnd.openxmlformats-officedocument.presentationml.slide+xml"/>
  <Override PartName="/ppt/slides/slide883.xml" ContentType="application/vnd.openxmlformats-officedocument.presentationml.slide+xml"/>
  <Override PartName="/ppt/slides/slide884.xml" ContentType="application/vnd.openxmlformats-officedocument.presentationml.slide+xml"/>
  <Override PartName="/ppt/slides/slide885.xml" ContentType="application/vnd.openxmlformats-officedocument.presentationml.slide+xml"/>
  <Override PartName="/ppt/slides/slide886.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theme/theme3.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theme/theme34.xml" ContentType="application/vnd.openxmlformats-officedocument.theme+xml"/>
  <Override PartName="/ppt/theme/theme35.xml" ContentType="application/vnd.openxmlformats-officedocument.theme+xml"/>
  <Override PartName="/ppt/theme/theme36.xml" ContentType="application/vnd.openxmlformats-officedocument.theme+xml"/>
  <Override PartName="/ppt/theme/theme37.xml" ContentType="application/vnd.openxmlformats-officedocument.theme+xml"/>
  <Override PartName="/ppt/theme/theme38.xml" ContentType="application/vnd.openxmlformats-officedocument.theme+xml"/>
  <Override PartName="/ppt/theme/theme39.xml" ContentType="application/vnd.openxmlformats-officedocument.theme+xml"/>
  <Override PartName="/ppt/theme/theme4.xml" ContentType="application/vnd.openxmlformats-officedocument.theme+xml"/>
  <Override PartName="/ppt/theme/theme40.xml" ContentType="application/vnd.openxmlformats-officedocument.theme+xml"/>
  <Override PartName="/ppt/theme/theme41.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21.4-->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71" r:id="rId2"/>
    <p:sldMasterId id="2147483683" r:id="rId3"/>
    <p:sldMasterId id="2147483695" r:id="rId4"/>
    <p:sldMasterId id="2147483707" r:id="rId5"/>
    <p:sldMasterId id="2147483719" r:id="rId6"/>
    <p:sldMasterId id="2147483731" r:id="rId7"/>
    <p:sldMasterId id="2147483743" r:id="rId8"/>
    <p:sldMasterId id="2147483755" r:id="rId9"/>
    <p:sldMasterId id="2147483767" r:id="rId10"/>
    <p:sldMasterId id="2147483779" r:id="rId11"/>
    <p:sldMasterId id="2147483791" r:id="rId12"/>
    <p:sldMasterId id="2147483803" r:id="rId13"/>
    <p:sldMasterId id="2147483815" r:id="rId14"/>
    <p:sldMasterId id="2147483827" r:id="rId15"/>
    <p:sldMasterId id="2147483839" r:id="rId16"/>
    <p:sldMasterId id="2147483851" r:id="rId17"/>
    <p:sldMasterId id="2147483863" r:id="rId18"/>
    <p:sldMasterId id="2147483875" r:id="rId19"/>
    <p:sldMasterId id="2147483887" r:id="rId20"/>
    <p:sldMasterId id="2147483899" r:id="rId21"/>
    <p:sldMasterId id="2147483911" r:id="rId22"/>
    <p:sldMasterId id="2147483923" r:id="rId23"/>
    <p:sldMasterId id="2147483935" r:id="rId24"/>
    <p:sldMasterId id="2147483947" r:id="rId25"/>
    <p:sldMasterId id="2147483959" r:id="rId26"/>
    <p:sldMasterId id="2147483971" r:id="rId27"/>
    <p:sldMasterId id="2147483983" r:id="rId28"/>
    <p:sldMasterId id="2147483995" r:id="rId29"/>
    <p:sldMasterId id="2147484007" r:id="rId30"/>
    <p:sldMasterId id="2147484019" r:id="rId31"/>
    <p:sldMasterId id="2147484031" r:id="rId32"/>
    <p:sldMasterId id="2147484043" r:id="rId33"/>
    <p:sldMasterId id="2147484055" r:id="rId34"/>
    <p:sldMasterId id="2147484067" r:id="rId35"/>
    <p:sldMasterId id="2147484079" r:id="rId36"/>
    <p:sldMasterId id="2147484091" r:id="rId37"/>
    <p:sldMasterId id="2147484103" r:id="rId38"/>
    <p:sldMasterId id="2147484115" r:id="rId39"/>
    <p:sldMasterId id="2147484127" r:id="rId40"/>
    <p:sldMasterId id="2147484139" r:id="rId41"/>
  </p:sldMasterIdLst>
  <p:sldIdLst>
    <p:sldId id="259" r:id="rId42"/>
    <p:sldId id="262" r:id="rId43"/>
    <p:sldId id="265" r:id="rId44"/>
    <p:sldId id="268" r:id="rId45"/>
    <p:sldId id="271" r:id="rId46"/>
    <p:sldId id="274" r:id="rId47"/>
    <p:sldId id="277" r:id="rId48"/>
    <p:sldId id="280" r:id="rId49"/>
    <p:sldId id="283" r:id="rId50"/>
    <p:sldId id="286" r:id="rId51"/>
    <p:sldId id="289" r:id="rId52"/>
    <p:sldId id="292" r:id="rId53"/>
    <p:sldId id="295" r:id="rId54"/>
    <p:sldId id="298" r:id="rId55"/>
    <p:sldId id="301" r:id="rId56"/>
    <p:sldId id="304" r:id="rId57"/>
    <p:sldId id="307" r:id="rId58"/>
    <p:sldId id="310" r:id="rId59"/>
    <p:sldId id="313" r:id="rId60"/>
    <p:sldId id="316" r:id="rId61"/>
    <p:sldId id="319" r:id="rId62"/>
    <p:sldId id="322" r:id="rId63"/>
    <p:sldId id="325" r:id="rId64"/>
    <p:sldId id="328" r:id="rId65"/>
    <p:sldId id="331" r:id="rId66"/>
    <p:sldId id="334" r:id="rId67"/>
    <p:sldId id="337" r:id="rId68"/>
    <p:sldId id="340" r:id="rId69"/>
    <p:sldId id="343" r:id="rId70"/>
    <p:sldId id="346" r:id="rId71"/>
    <p:sldId id="349" r:id="rId72"/>
    <p:sldId id="352" r:id="rId73"/>
    <p:sldId id="355" r:id="rId74"/>
    <p:sldId id="358" r:id="rId75"/>
    <p:sldId id="361" r:id="rId76"/>
    <p:sldId id="364" r:id="rId77"/>
    <p:sldId id="367" r:id="rId78"/>
    <p:sldId id="370" r:id="rId79"/>
    <p:sldId id="373" r:id="rId80"/>
    <p:sldId id="376" r:id="rId81"/>
    <p:sldId id="379" r:id="rId82"/>
    <p:sldId id="382" r:id="rId83"/>
    <p:sldId id="385" r:id="rId84"/>
    <p:sldId id="388" r:id="rId85"/>
    <p:sldId id="391" r:id="rId86"/>
    <p:sldId id="394" r:id="rId87"/>
    <p:sldId id="397" r:id="rId88"/>
    <p:sldId id="400" r:id="rId89"/>
    <p:sldId id="403" r:id="rId90"/>
    <p:sldId id="406" r:id="rId91"/>
    <p:sldId id="409" r:id="rId92"/>
    <p:sldId id="412" r:id="rId93"/>
    <p:sldId id="415" r:id="rId94"/>
    <p:sldId id="418" r:id="rId95"/>
    <p:sldId id="421" r:id="rId96"/>
    <p:sldId id="424" r:id="rId97"/>
    <p:sldId id="427" r:id="rId98"/>
    <p:sldId id="430" r:id="rId99"/>
    <p:sldId id="433" r:id="rId100"/>
    <p:sldId id="436" r:id="rId101"/>
    <p:sldId id="439" r:id="rId102"/>
    <p:sldId id="442" r:id="rId103"/>
    <p:sldId id="445" r:id="rId104"/>
    <p:sldId id="448" r:id="rId105"/>
    <p:sldId id="451" r:id="rId106"/>
    <p:sldId id="454" r:id="rId107"/>
    <p:sldId id="457" r:id="rId108"/>
    <p:sldId id="460" r:id="rId109"/>
    <p:sldId id="463" r:id="rId110"/>
    <p:sldId id="466" r:id="rId111"/>
    <p:sldId id="469" r:id="rId112"/>
    <p:sldId id="472" r:id="rId113"/>
    <p:sldId id="475" r:id="rId114"/>
    <p:sldId id="478" r:id="rId115"/>
    <p:sldId id="481" r:id="rId116"/>
    <p:sldId id="484" r:id="rId117"/>
    <p:sldId id="487" r:id="rId118"/>
    <p:sldId id="490" r:id="rId119"/>
    <p:sldId id="493" r:id="rId120"/>
    <p:sldId id="496" r:id="rId121"/>
    <p:sldId id="499" r:id="rId122"/>
    <p:sldId id="502" r:id="rId123"/>
    <p:sldId id="505" r:id="rId124"/>
    <p:sldId id="508" r:id="rId125"/>
    <p:sldId id="511" r:id="rId126"/>
    <p:sldId id="514" r:id="rId127"/>
    <p:sldId id="517" r:id="rId128"/>
    <p:sldId id="520" r:id="rId129"/>
    <p:sldId id="523" r:id="rId130"/>
    <p:sldId id="526" r:id="rId131"/>
    <p:sldId id="529" r:id="rId132"/>
    <p:sldId id="532" r:id="rId133"/>
    <p:sldId id="535" r:id="rId134"/>
    <p:sldId id="538" r:id="rId135"/>
    <p:sldId id="541" r:id="rId136"/>
    <p:sldId id="544" r:id="rId137"/>
    <p:sldId id="547" r:id="rId138"/>
    <p:sldId id="550" r:id="rId139"/>
    <p:sldId id="553" r:id="rId140"/>
    <p:sldId id="556" r:id="rId141"/>
    <p:sldId id="559" r:id="rId142"/>
    <p:sldId id="562" r:id="rId143"/>
    <p:sldId id="565" r:id="rId144"/>
    <p:sldId id="568" r:id="rId145"/>
    <p:sldId id="571" r:id="rId146"/>
    <p:sldId id="574" r:id="rId147"/>
    <p:sldId id="577" r:id="rId148"/>
    <p:sldId id="580" r:id="rId149"/>
    <p:sldId id="583" r:id="rId150"/>
    <p:sldId id="586" r:id="rId151"/>
    <p:sldId id="589" r:id="rId152"/>
    <p:sldId id="592" r:id="rId153"/>
    <p:sldId id="595" r:id="rId154"/>
    <p:sldId id="598" r:id="rId155"/>
    <p:sldId id="601" r:id="rId156"/>
    <p:sldId id="604" r:id="rId157"/>
    <p:sldId id="607" r:id="rId158"/>
    <p:sldId id="610" r:id="rId159"/>
    <p:sldId id="613" r:id="rId160"/>
    <p:sldId id="616" r:id="rId161"/>
    <p:sldId id="619" r:id="rId162"/>
    <p:sldId id="622" r:id="rId163"/>
    <p:sldId id="625" r:id="rId164"/>
    <p:sldId id="628" r:id="rId165"/>
    <p:sldId id="631" r:id="rId166"/>
    <p:sldId id="634" r:id="rId167"/>
    <p:sldId id="637" r:id="rId168"/>
    <p:sldId id="640" r:id="rId169"/>
    <p:sldId id="643" r:id="rId170"/>
    <p:sldId id="646" r:id="rId171"/>
    <p:sldId id="649" r:id="rId172"/>
    <p:sldId id="652" r:id="rId173"/>
    <p:sldId id="655" r:id="rId174"/>
    <p:sldId id="658" r:id="rId175"/>
    <p:sldId id="661" r:id="rId176"/>
    <p:sldId id="664" r:id="rId177"/>
    <p:sldId id="667" r:id="rId178"/>
    <p:sldId id="670" r:id="rId179"/>
    <p:sldId id="673" r:id="rId180"/>
    <p:sldId id="676" r:id="rId181"/>
    <p:sldId id="679" r:id="rId182"/>
    <p:sldId id="682" r:id="rId183"/>
    <p:sldId id="685" r:id="rId184"/>
    <p:sldId id="688" r:id="rId185"/>
    <p:sldId id="691" r:id="rId186"/>
    <p:sldId id="694" r:id="rId187"/>
    <p:sldId id="697" r:id="rId188"/>
    <p:sldId id="700" r:id="rId189"/>
    <p:sldId id="703" r:id="rId190"/>
    <p:sldId id="706" r:id="rId191"/>
    <p:sldId id="709" r:id="rId192"/>
    <p:sldId id="712" r:id="rId193"/>
    <p:sldId id="715" r:id="rId194"/>
    <p:sldId id="718" r:id="rId195"/>
    <p:sldId id="721" r:id="rId196"/>
    <p:sldId id="724" r:id="rId197"/>
    <p:sldId id="727" r:id="rId198"/>
    <p:sldId id="730" r:id="rId199"/>
    <p:sldId id="733" r:id="rId200"/>
    <p:sldId id="736" r:id="rId201"/>
    <p:sldId id="739" r:id="rId202"/>
    <p:sldId id="742" r:id="rId203"/>
    <p:sldId id="745" r:id="rId204"/>
    <p:sldId id="748" r:id="rId205"/>
    <p:sldId id="751" r:id="rId206"/>
    <p:sldId id="754" r:id="rId207"/>
    <p:sldId id="757" r:id="rId208"/>
    <p:sldId id="760" r:id="rId209"/>
    <p:sldId id="763" r:id="rId210"/>
    <p:sldId id="766" r:id="rId211"/>
    <p:sldId id="769" r:id="rId212"/>
    <p:sldId id="772" r:id="rId213"/>
    <p:sldId id="775" r:id="rId214"/>
    <p:sldId id="778" r:id="rId215"/>
    <p:sldId id="781" r:id="rId216"/>
    <p:sldId id="784" r:id="rId217"/>
    <p:sldId id="787" r:id="rId218"/>
    <p:sldId id="790" r:id="rId219"/>
    <p:sldId id="793" r:id="rId220"/>
    <p:sldId id="796" r:id="rId221"/>
    <p:sldId id="799" r:id="rId222"/>
    <p:sldId id="802" r:id="rId223"/>
    <p:sldId id="805" r:id="rId224"/>
    <p:sldId id="808" r:id="rId225"/>
    <p:sldId id="811" r:id="rId226"/>
    <p:sldId id="814" r:id="rId227"/>
    <p:sldId id="817" r:id="rId228"/>
    <p:sldId id="820" r:id="rId229"/>
    <p:sldId id="823" r:id="rId230"/>
    <p:sldId id="826" r:id="rId231"/>
    <p:sldId id="829" r:id="rId232"/>
    <p:sldId id="832" r:id="rId233"/>
    <p:sldId id="835" r:id="rId234"/>
    <p:sldId id="838" r:id="rId235"/>
    <p:sldId id="841" r:id="rId236"/>
    <p:sldId id="844" r:id="rId237"/>
    <p:sldId id="847" r:id="rId238"/>
    <p:sldId id="850" r:id="rId239"/>
    <p:sldId id="853" r:id="rId240"/>
    <p:sldId id="856" r:id="rId241"/>
    <p:sldId id="859" r:id="rId242"/>
    <p:sldId id="862" r:id="rId243"/>
    <p:sldId id="865" r:id="rId244"/>
    <p:sldId id="868" r:id="rId245"/>
    <p:sldId id="871" r:id="rId246"/>
    <p:sldId id="874" r:id="rId247"/>
    <p:sldId id="877" r:id="rId248"/>
    <p:sldId id="880" r:id="rId249"/>
    <p:sldId id="883" r:id="rId250"/>
    <p:sldId id="886" r:id="rId251"/>
    <p:sldId id="889" r:id="rId252"/>
    <p:sldId id="892" r:id="rId253"/>
    <p:sldId id="895" r:id="rId254"/>
    <p:sldId id="898" r:id="rId255"/>
    <p:sldId id="901" r:id="rId256"/>
    <p:sldId id="904" r:id="rId257"/>
    <p:sldId id="907" r:id="rId258"/>
    <p:sldId id="910" r:id="rId259"/>
    <p:sldId id="913" r:id="rId260"/>
    <p:sldId id="916" r:id="rId261"/>
    <p:sldId id="919" r:id="rId262"/>
    <p:sldId id="922" r:id="rId263"/>
    <p:sldId id="925" r:id="rId264"/>
    <p:sldId id="928" r:id="rId265"/>
    <p:sldId id="931" r:id="rId266"/>
    <p:sldId id="934" r:id="rId267"/>
    <p:sldId id="937" r:id="rId268"/>
    <p:sldId id="940" r:id="rId269"/>
    <p:sldId id="943" r:id="rId270"/>
    <p:sldId id="946" r:id="rId271"/>
    <p:sldId id="949" r:id="rId272"/>
    <p:sldId id="952" r:id="rId273"/>
    <p:sldId id="955" r:id="rId274"/>
    <p:sldId id="958" r:id="rId275"/>
    <p:sldId id="961" r:id="rId276"/>
    <p:sldId id="964" r:id="rId277"/>
    <p:sldId id="967" r:id="rId278"/>
    <p:sldId id="970" r:id="rId279"/>
    <p:sldId id="973" r:id="rId280"/>
    <p:sldId id="976" r:id="rId281"/>
    <p:sldId id="979" r:id="rId282"/>
    <p:sldId id="982" r:id="rId283"/>
    <p:sldId id="985" r:id="rId284"/>
    <p:sldId id="988" r:id="rId285"/>
    <p:sldId id="991" r:id="rId286"/>
    <p:sldId id="994" r:id="rId287"/>
    <p:sldId id="997" r:id="rId288"/>
    <p:sldId id="1000" r:id="rId289"/>
    <p:sldId id="1003" r:id="rId290"/>
    <p:sldId id="1006" r:id="rId291"/>
    <p:sldId id="1009" r:id="rId292"/>
    <p:sldId id="1012" r:id="rId293"/>
    <p:sldId id="1015" r:id="rId294"/>
    <p:sldId id="1018" r:id="rId295"/>
    <p:sldId id="1021" r:id="rId296"/>
    <p:sldId id="1024" r:id="rId297"/>
    <p:sldId id="1027" r:id="rId298"/>
    <p:sldId id="1030" r:id="rId299"/>
    <p:sldId id="1033" r:id="rId300"/>
    <p:sldId id="1036" r:id="rId301"/>
    <p:sldId id="1039" r:id="rId302"/>
    <p:sldId id="1042" r:id="rId303"/>
    <p:sldId id="1045" r:id="rId304"/>
    <p:sldId id="1048" r:id="rId305"/>
    <p:sldId id="1051" r:id="rId306"/>
    <p:sldId id="1054" r:id="rId307"/>
    <p:sldId id="1057" r:id="rId308"/>
    <p:sldId id="1060" r:id="rId309"/>
    <p:sldId id="1063" r:id="rId310"/>
    <p:sldId id="1066" r:id="rId311"/>
    <p:sldId id="1069" r:id="rId312"/>
    <p:sldId id="1072" r:id="rId313"/>
    <p:sldId id="1075" r:id="rId314"/>
    <p:sldId id="1078" r:id="rId315"/>
    <p:sldId id="1081" r:id="rId316"/>
    <p:sldId id="1084" r:id="rId317"/>
    <p:sldId id="1087" r:id="rId318"/>
    <p:sldId id="1090" r:id="rId319"/>
    <p:sldId id="1093" r:id="rId320"/>
    <p:sldId id="1096" r:id="rId321"/>
    <p:sldId id="1099" r:id="rId322"/>
    <p:sldId id="1102" r:id="rId323"/>
    <p:sldId id="1105" r:id="rId324"/>
    <p:sldId id="1108" r:id="rId325"/>
    <p:sldId id="1111" r:id="rId326"/>
    <p:sldId id="1114" r:id="rId327"/>
    <p:sldId id="1117" r:id="rId328"/>
    <p:sldId id="1120" r:id="rId329"/>
    <p:sldId id="1123" r:id="rId330"/>
    <p:sldId id="1126" r:id="rId331"/>
    <p:sldId id="1129" r:id="rId332"/>
    <p:sldId id="1132" r:id="rId333"/>
    <p:sldId id="1135" r:id="rId334"/>
    <p:sldId id="1138" r:id="rId335"/>
    <p:sldId id="1141" r:id="rId336"/>
    <p:sldId id="1144" r:id="rId337"/>
    <p:sldId id="1147" r:id="rId338"/>
    <p:sldId id="1150" r:id="rId339"/>
    <p:sldId id="1153" r:id="rId340"/>
    <p:sldId id="1156" r:id="rId341"/>
    <p:sldId id="1159" r:id="rId342"/>
    <p:sldId id="1162" r:id="rId343"/>
    <p:sldId id="1165" r:id="rId344"/>
    <p:sldId id="1168" r:id="rId345"/>
    <p:sldId id="1171" r:id="rId346"/>
    <p:sldId id="1174" r:id="rId347"/>
    <p:sldId id="1177" r:id="rId348"/>
    <p:sldId id="1180" r:id="rId349"/>
    <p:sldId id="1183" r:id="rId350"/>
    <p:sldId id="1186" r:id="rId351"/>
    <p:sldId id="1189" r:id="rId352"/>
    <p:sldId id="1192" r:id="rId353"/>
    <p:sldId id="1195" r:id="rId354"/>
    <p:sldId id="1198" r:id="rId355"/>
    <p:sldId id="1201" r:id="rId356"/>
    <p:sldId id="1204" r:id="rId357"/>
    <p:sldId id="1207" r:id="rId358"/>
    <p:sldId id="1210" r:id="rId359"/>
    <p:sldId id="1213" r:id="rId360"/>
    <p:sldId id="1216" r:id="rId361"/>
    <p:sldId id="1219" r:id="rId362"/>
    <p:sldId id="1222" r:id="rId363"/>
    <p:sldId id="1225" r:id="rId364"/>
    <p:sldId id="1228" r:id="rId365"/>
    <p:sldId id="1231" r:id="rId366"/>
    <p:sldId id="1234" r:id="rId367"/>
    <p:sldId id="1237" r:id="rId368"/>
    <p:sldId id="1240" r:id="rId369"/>
    <p:sldId id="1243" r:id="rId370"/>
    <p:sldId id="1246" r:id="rId371"/>
    <p:sldId id="1249" r:id="rId372"/>
    <p:sldId id="1252" r:id="rId373"/>
    <p:sldId id="1255" r:id="rId374"/>
    <p:sldId id="1258" r:id="rId375"/>
    <p:sldId id="1261" r:id="rId376"/>
    <p:sldId id="1264" r:id="rId377"/>
    <p:sldId id="1267" r:id="rId378"/>
    <p:sldId id="1270" r:id="rId379"/>
    <p:sldId id="1273" r:id="rId380"/>
    <p:sldId id="1276" r:id="rId381"/>
    <p:sldId id="1279" r:id="rId382"/>
    <p:sldId id="1282" r:id="rId383"/>
    <p:sldId id="1285" r:id="rId384"/>
    <p:sldId id="1288" r:id="rId385"/>
    <p:sldId id="1291" r:id="rId386"/>
    <p:sldId id="1294" r:id="rId387"/>
    <p:sldId id="1297" r:id="rId388"/>
    <p:sldId id="1300" r:id="rId389"/>
    <p:sldId id="1303" r:id="rId390"/>
    <p:sldId id="1306" r:id="rId391"/>
    <p:sldId id="1309" r:id="rId392"/>
    <p:sldId id="1312" r:id="rId393"/>
    <p:sldId id="1315" r:id="rId394"/>
    <p:sldId id="1318" r:id="rId395"/>
    <p:sldId id="1321" r:id="rId396"/>
    <p:sldId id="1324" r:id="rId397"/>
    <p:sldId id="1327" r:id="rId398"/>
    <p:sldId id="1330" r:id="rId399"/>
    <p:sldId id="1333" r:id="rId400"/>
    <p:sldId id="1336" r:id="rId401"/>
    <p:sldId id="1339" r:id="rId402"/>
    <p:sldId id="1342" r:id="rId403"/>
    <p:sldId id="1345" r:id="rId404"/>
    <p:sldId id="1348" r:id="rId405"/>
    <p:sldId id="1351" r:id="rId406"/>
    <p:sldId id="1354" r:id="rId407"/>
    <p:sldId id="1357" r:id="rId408"/>
    <p:sldId id="1360" r:id="rId409"/>
    <p:sldId id="1363" r:id="rId410"/>
    <p:sldId id="1366" r:id="rId411"/>
    <p:sldId id="1369" r:id="rId412"/>
    <p:sldId id="1372" r:id="rId413"/>
    <p:sldId id="1375" r:id="rId414"/>
    <p:sldId id="1378" r:id="rId415"/>
    <p:sldId id="1381" r:id="rId416"/>
    <p:sldId id="1384" r:id="rId417"/>
    <p:sldId id="1387" r:id="rId418"/>
    <p:sldId id="1390" r:id="rId419"/>
    <p:sldId id="1393" r:id="rId420"/>
    <p:sldId id="1396" r:id="rId421"/>
    <p:sldId id="1399" r:id="rId422"/>
    <p:sldId id="1402" r:id="rId423"/>
    <p:sldId id="1405" r:id="rId424"/>
    <p:sldId id="1408" r:id="rId425"/>
    <p:sldId id="1411" r:id="rId426"/>
    <p:sldId id="1414" r:id="rId427"/>
    <p:sldId id="1417" r:id="rId428"/>
    <p:sldId id="1420" r:id="rId429"/>
    <p:sldId id="1423" r:id="rId430"/>
    <p:sldId id="1426" r:id="rId431"/>
    <p:sldId id="1429" r:id="rId432"/>
    <p:sldId id="1432" r:id="rId433"/>
    <p:sldId id="1435" r:id="rId434"/>
    <p:sldId id="1438" r:id="rId435"/>
    <p:sldId id="1441" r:id="rId436"/>
    <p:sldId id="1444" r:id="rId437"/>
    <p:sldId id="1447" r:id="rId438"/>
    <p:sldId id="1450" r:id="rId439"/>
    <p:sldId id="1453" r:id="rId440"/>
    <p:sldId id="1456" r:id="rId441"/>
    <p:sldId id="1459" r:id="rId442"/>
    <p:sldId id="1462" r:id="rId443"/>
    <p:sldId id="1465" r:id="rId444"/>
    <p:sldId id="1468" r:id="rId445"/>
    <p:sldId id="1471" r:id="rId446"/>
    <p:sldId id="1474" r:id="rId447"/>
    <p:sldId id="1477" r:id="rId448"/>
    <p:sldId id="1480" r:id="rId449"/>
    <p:sldId id="1483" r:id="rId450"/>
    <p:sldId id="1486" r:id="rId451"/>
    <p:sldId id="1489" r:id="rId452"/>
    <p:sldId id="1492" r:id="rId453"/>
    <p:sldId id="1495" r:id="rId454"/>
    <p:sldId id="1498" r:id="rId455"/>
    <p:sldId id="1501" r:id="rId456"/>
    <p:sldId id="1504" r:id="rId457"/>
    <p:sldId id="1507" r:id="rId458"/>
    <p:sldId id="1510" r:id="rId459"/>
    <p:sldId id="1513" r:id="rId460"/>
    <p:sldId id="1516" r:id="rId461"/>
    <p:sldId id="1519" r:id="rId462"/>
    <p:sldId id="1522" r:id="rId463"/>
    <p:sldId id="1525" r:id="rId464"/>
    <p:sldId id="1528" r:id="rId465"/>
    <p:sldId id="1531" r:id="rId466"/>
    <p:sldId id="1534" r:id="rId467"/>
    <p:sldId id="1537" r:id="rId468"/>
    <p:sldId id="1540" r:id="rId469"/>
    <p:sldId id="1543" r:id="rId470"/>
    <p:sldId id="1546" r:id="rId471"/>
    <p:sldId id="1549" r:id="rId472"/>
    <p:sldId id="1552" r:id="rId473"/>
    <p:sldId id="1555" r:id="rId474"/>
    <p:sldId id="1558" r:id="rId475"/>
    <p:sldId id="1561" r:id="rId476"/>
    <p:sldId id="1564" r:id="rId477"/>
    <p:sldId id="1567" r:id="rId478"/>
    <p:sldId id="1570" r:id="rId479"/>
    <p:sldId id="1573" r:id="rId480"/>
    <p:sldId id="1576" r:id="rId481"/>
    <p:sldId id="1579" r:id="rId482"/>
    <p:sldId id="1582" r:id="rId483"/>
    <p:sldId id="1585" r:id="rId484"/>
    <p:sldId id="1588" r:id="rId485"/>
    <p:sldId id="1591" r:id="rId486"/>
    <p:sldId id="1594" r:id="rId487"/>
    <p:sldId id="1597" r:id="rId488"/>
    <p:sldId id="1600" r:id="rId489"/>
    <p:sldId id="1603" r:id="rId490"/>
    <p:sldId id="1606" r:id="rId491"/>
    <p:sldId id="1609" r:id="rId492"/>
    <p:sldId id="1612" r:id="rId493"/>
    <p:sldId id="1615" r:id="rId494"/>
    <p:sldId id="1618" r:id="rId495"/>
    <p:sldId id="1621" r:id="rId496"/>
    <p:sldId id="1624" r:id="rId497"/>
    <p:sldId id="1627" r:id="rId498"/>
    <p:sldId id="1630" r:id="rId499"/>
    <p:sldId id="1633" r:id="rId500"/>
    <p:sldId id="1636" r:id="rId501"/>
    <p:sldId id="1639" r:id="rId502"/>
    <p:sldId id="1642" r:id="rId503"/>
    <p:sldId id="1645" r:id="rId504"/>
    <p:sldId id="1648" r:id="rId505"/>
    <p:sldId id="1651" r:id="rId506"/>
    <p:sldId id="1654" r:id="rId507"/>
    <p:sldId id="1657" r:id="rId508"/>
    <p:sldId id="1660" r:id="rId509"/>
    <p:sldId id="1663" r:id="rId510"/>
    <p:sldId id="1666" r:id="rId511"/>
    <p:sldId id="1669" r:id="rId512"/>
    <p:sldId id="1672" r:id="rId513"/>
    <p:sldId id="1675" r:id="rId514"/>
    <p:sldId id="1678" r:id="rId515"/>
    <p:sldId id="1681" r:id="rId516"/>
    <p:sldId id="1684" r:id="rId517"/>
    <p:sldId id="1687" r:id="rId518"/>
    <p:sldId id="1690" r:id="rId519"/>
    <p:sldId id="1693" r:id="rId520"/>
    <p:sldId id="1696" r:id="rId521"/>
    <p:sldId id="1699" r:id="rId522"/>
    <p:sldId id="1702" r:id="rId523"/>
    <p:sldId id="1705" r:id="rId524"/>
    <p:sldId id="1708" r:id="rId525"/>
    <p:sldId id="1711" r:id="rId526"/>
    <p:sldId id="1714" r:id="rId527"/>
    <p:sldId id="1717" r:id="rId528"/>
    <p:sldId id="1720" r:id="rId529"/>
    <p:sldId id="1723" r:id="rId530"/>
    <p:sldId id="1726" r:id="rId531"/>
    <p:sldId id="1729" r:id="rId532"/>
    <p:sldId id="1732" r:id="rId533"/>
    <p:sldId id="1735" r:id="rId534"/>
    <p:sldId id="1738" r:id="rId535"/>
    <p:sldId id="1741" r:id="rId536"/>
    <p:sldId id="1744" r:id="rId537"/>
    <p:sldId id="1747" r:id="rId538"/>
    <p:sldId id="1750" r:id="rId539"/>
    <p:sldId id="1753" r:id="rId540"/>
    <p:sldId id="1756" r:id="rId541"/>
    <p:sldId id="1759" r:id="rId542"/>
    <p:sldId id="1762" r:id="rId543"/>
    <p:sldId id="1765" r:id="rId544"/>
    <p:sldId id="1768" r:id="rId545"/>
    <p:sldId id="1771" r:id="rId546"/>
    <p:sldId id="1774" r:id="rId547"/>
    <p:sldId id="1777" r:id="rId548"/>
    <p:sldId id="1780" r:id="rId549"/>
    <p:sldId id="1783" r:id="rId550"/>
    <p:sldId id="1786" r:id="rId551"/>
    <p:sldId id="1789" r:id="rId552"/>
    <p:sldId id="1792" r:id="rId553"/>
    <p:sldId id="1795" r:id="rId554"/>
    <p:sldId id="1798" r:id="rId555"/>
    <p:sldId id="1801" r:id="rId556"/>
    <p:sldId id="1804" r:id="rId557"/>
    <p:sldId id="1807" r:id="rId558"/>
    <p:sldId id="1810" r:id="rId559"/>
    <p:sldId id="1813" r:id="rId560"/>
    <p:sldId id="1816" r:id="rId561"/>
    <p:sldId id="1819" r:id="rId562"/>
    <p:sldId id="1822" r:id="rId563"/>
    <p:sldId id="1825" r:id="rId564"/>
    <p:sldId id="1828" r:id="rId565"/>
    <p:sldId id="1831" r:id="rId566"/>
    <p:sldId id="1834" r:id="rId567"/>
    <p:sldId id="1837" r:id="rId568"/>
    <p:sldId id="1840" r:id="rId569"/>
    <p:sldId id="1843" r:id="rId570"/>
    <p:sldId id="1846" r:id="rId571"/>
    <p:sldId id="1849" r:id="rId572"/>
    <p:sldId id="1852" r:id="rId573"/>
    <p:sldId id="1855" r:id="rId574"/>
    <p:sldId id="1858" r:id="rId575"/>
    <p:sldId id="1861" r:id="rId576"/>
    <p:sldId id="1864" r:id="rId577"/>
    <p:sldId id="1867" r:id="rId578"/>
    <p:sldId id="1870" r:id="rId579"/>
    <p:sldId id="1873" r:id="rId580"/>
    <p:sldId id="1876" r:id="rId581"/>
    <p:sldId id="1879" r:id="rId582"/>
    <p:sldId id="1882" r:id="rId583"/>
    <p:sldId id="1885" r:id="rId584"/>
    <p:sldId id="1888" r:id="rId585"/>
    <p:sldId id="1891" r:id="rId586"/>
    <p:sldId id="1894" r:id="rId587"/>
    <p:sldId id="1897" r:id="rId588"/>
    <p:sldId id="1900" r:id="rId589"/>
    <p:sldId id="1903" r:id="rId590"/>
    <p:sldId id="1906" r:id="rId591"/>
    <p:sldId id="1909" r:id="rId592"/>
    <p:sldId id="1912" r:id="rId593"/>
    <p:sldId id="1915" r:id="rId594"/>
    <p:sldId id="1918" r:id="rId595"/>
    <p:sldId id="1921" r:id="rId596"/>
    <p:sldId id="1924" r:id="rId597"/>
    <p:sldId id="1927" r:id="rId598"/>
    <p:sldId id="1930" r:id="rId599"/>
    <p:sldId id="1933" r:id="rId600"/>
    <p:sldId id="1936" r:id="rId601"/>
    <p:sldId id="1939" r:id="rId602"/>
    <p:sldId id="1942" r:id="rId603"/>
    <p:sldId id="1945" r:id="rId604"/>
    <p:sldId id="1948" r:id="rId605"/>
    <p:sldId id="1951" r:id="rId606"/>
    <p:sldId id="1954" r:id="rId607"/>
    <p:sldId id="1957" r:id="rId608"/>
    <p:sldId id="1960" r:id="rId609"/>
    <p:sldId id="1963" r:id="rId610"/>
    <p:sldId id="1966" r:id="rId611"/>
    <p:sldId id="1969" r:id="rId612"/>
    <p:sldId id="1972" r:id="rId613"/>
    <p:sldId id="1975" r:id="rId614"/>
    <p:sldId id="1978" r:id="rId615"/>
    <p:sldId id="1981" r:id="rId616"/>
    <p:sldId id="1984" r:id="rId617"/>
    <p:sldId id="1987" r:id="rId618"/>
    <p:sldId id="1990" r:id="rId619"/>
    <p:sldId id="1993" r:id="rId620"/>
    <p:sldId id="1996" r:id="rId621"/>
    <p:sldId id="1999" r:id="rId622"/>
    <p:sldId id="2002" r:id="rId623"/>
    <p:sldId id="2005" r:id="rId624"/>
    <p:sldId id="2008" r:id="rId625"/>
    <p:sldId id="2011" r:id="rId626"/>
    <p:sldId id="2014" r:id="rId627"/>
    <p:sldId id="2017" r:id="rId628"/>
    <p:sldId id="2020" r:id="rId629"/>
    <p:sldId id="2023" r:id="rId630"/>
    <p:sldId id="2026" r:id="rId631"/>
    <p:sldId id="2029" r:id="rId632"/>
    <p:sldId id="2032" r:id="rId633"/>
    <p:sldId id="2035" r:id="rId634"/>
    <p:sldId id="2038" r:id="rId635"/>
    <p:sldId id="2041" r:id="rId636"/>
    <p:sldId id="2044" r:id="rId637"/>
    <p:sldId id="2047" r:id="rId638"/>
    <p:sldId id="2050" r:id="rId639"/>
    <p:sldId id="2053" r:id="rId640"/>
    <p:sldId id="2056" r:id="rId641"/>
    <p:sldId id="2059" r:id="rId642"/>
    <p:sldId id="2062" r:id="rId643"/>
    <p:sldId id="2065" r:id="rId644"/>
    <p:sldId id="2068" r:id="rId645"/>
    <p:sldId id="2071" r:id="rId646"/>
    <p:sldId id="2074" r:id="rId647"/>
    <p:sldId id="2077" r:id="rId648"/>
    <p:sldId id="2080" r:id="rId649"/>
    <p:sldId id="2083" r:id="rId650"/>
    <p:sldId id="2086" r:id="rId651"/>
    <p:sldId id="2089" r:id="rId652"/>
    <p:sldId id="2092" r:id="rId653"/>
    <p:sldId id="2095" r:id="rId654"/>
    <p:sldId id="2098" r:id="rId655"/>
    <p:sldId id="2101" r:id="rId656"/>
    <p:sldId id="2104" r:id="rId657"/>
    <p:sldId id="2107" r:id="rId658"/>
    <p:sldId id="2110" r:id="rId659"/>
    <p:sldId id="2113" r:id="rId660"/>
    <p:sldId id="2116" r:id="rId661"/>
    <p:sldId id="2119" r:id="rId662"/>
    <p:sldId id="2122" r:id="rId663"/>
    <p:sldId id="2125" r:id="rId664"/>
    <p:sldId id="2128" r:id="rId665"/>
    <p:sldId id="2131" r:id="rId666"/>
    <p:sldId id="2134" r:id="rId667"/>
    <p:sldId id="2137" r:id="rId668"/>
    <p:sldId id="2140" r:id="rId669"/>
    <p:sldId id="2143" r:id="rId670"/>
    <p:sldId id="2146" r:id="rId671"/>
    <p:sldId id="2149" r:id="rId672"/>
    <p:sldId id="2152" r:id="rId673"/>
    <p:sldId id="2155" r:id="rId674"/>
    <p:sldId id="2158" r:id="rId675"/>
    <p:sldId id="2161" r:id="rId676"/>
    <p:sldId id="2164" r:id="rId677"/>
    <p:sldId id="2167" r:id="rId678"/>
    <p:sldId id="2170" r:id="rId679"/>
    <p:sldId id="2173" r:id="rId680"/>
    <p:sldId id="2176" r:id="rId681"/>
    <p:sldId id="2179" r:id="rId682"/>
    <p:sldId id="2182" r:id="rId683"/>
    <p:sldId id="2185" r:id="rId684"/>
    <p:sldId id="2188" r:id="rId685"/>
    <p:sldId id="2191" r:id="rId686"/>
    <p:sldId id="2194" r:id="rId687"/>
    <p:sldId id="2197" r:id="rId688"/>
    <p:sldId id="2200" r:id="rId689"/>
    <p:sldId id="2203" r:id="rId690"/>
    <p:sldId id="2206" r:id="rId691"/>
    <p:sldId id="2209" r:id="rId692"/>
    <p:sldId id="2212" r:id="rId693"/>
    <p:sldId id="2215" r:id="rId694"/>
    <p:sldId id="2218" r:id="rId695"/>
    <p:sldId id="2221" r:id="rId696"/>
    <p:sldId id="2224" r:id="rId697"/>
    <p:sldId id="2227" r:id="rId698"/>
    <p:sldId id="2230" r:id="rId699"/>
    <p:sldId id="2233" r:id="rId700"/>
    <p:sldId id="2236" r:id="rId701"/>
    <p:sldId id="2239" r:id="rId702"/>
    <p:sldId id="2242" r:id="rId703"/>
    <p:sldId id="2245" r:id="rId704"/>
    <p:sldId id="2248" r:id="rId705"/>
    <p:sldId id="2251" r:id="rId706"/>
    <p:sldId id="2254" r:id="rId707"/>
    <p:sldId id="2257" r:id="rId708"/>
    <p:sldId id="2260" r:id="rId709"/>
    <p:sldId id="2263" r:id="rId710"/>
    <p:sldId id="2266" r:id="rId711"/>
    <p:sldId id="2269" r:id="rId712"/>
    <p:sldId id="2272" r:id="rId713"/>
    <p:sldId id="2275" r:id="rId714"/>
    <p:sldId id="2278" r:id="rId715"/>
    <p:sldId id="2281" r:id="rId716"/>
    <p:sldId id="2284" r:id="rId717"/>
    <p:sldId id="2287" r:id="rId718"/>
    <p:sldId id="2290" r:id="rId719"/>
    <p:sldId id="2293" r:id="rId720"/>
    <p:sldId id="2296" r:id="rId721"/>
    <p:sldId id="2299" r:id="rId722"/>
    <p:sldId id="2302" r:id="rId723"/>
    <p:sldId id="2305" r:id="rId724"/>
    <p:sldId id="2308" r:id="rId725"/>
    <p:sldId id="2311" r:id="rId726"/>
    <p:sldId id="2314" r:id="rId727"/>
    <p:sldId id="2317" r:id="rId728"/>
    <p:sldId id="2320" r:id="rId729"/>
    <p:sldId id="2323" r:id="rId730"/>
    <p:sldId id="2326" r:id="rId731"/>
    <p:sldId id="2329" r:id="rId732"/>
    <p:sldId id="2332" r:id="rId733"/>
    <p:sldId id="2335" r:id="rId734"/>
    <p:sldId id="2338" r:id="rId735"/>
    <p:sldId id="2341" r:id="rId736"/>
    <p:sldId id="2344" r:id="rId737"/>
    <p:sldId id="2347" r:id="rId738"/>
    <p:sldId id="2350" r:id="rId739"/>
    <p:sldId id="2353" r:id="rId740"/>
    <p:sldId id="2356" r:id="rId741"/>
    <p:sldId id="2359" r:id="rId742"/>
    <p:sldId id="2362" r:id="rId743"/>
    <p:sldId id="2365" r:id="rId744"/>
    <p:sldId id="2368" r:id="rId745"/>
    <p:sldId id="2371" r:id="rId746"/>
    <p:sldId id="2374" r:id="rId747"/>
    <p:sldId id="2377" r:id="rId748"/>
    <p:sldId id="2380" r:id="rId749"/>
    <p:sldId id="2383" r:id="rId750"/>
    <p:sldId id="2386" r:id="rId751"/>
    <p:sldId id="2389" r:id="rId752"/>
    <p:sldId id="2392" r:id="rId753"/>
    <p:sldId id="2395" r:id="rId754"/>
    <p:sldId id="2398" r:id="rId755"/>
    <p:sldId id="2401" r:id="rId756"/>
    <p:sldId id="2404" r:id="rId757"/>
    <p:sldId id="2407" r:id="rId758"/>
    <p:sldId id="2410" r:id="rId759"/>
    <p:sldId id="2413" r:id="rId760"/>
    <p:sldId id="2416" r:id="rId761"/>
    <p:sldId id="2419" r:id="rId762"/>
    <p:sldId id="2422" r:id="rId763"/>
    <p:sldId id="2425" r:id="rId764"/>
    <p:sldId id="2428" r:id="rId765"/>
    <p:sldId id="2431" r:id="rId766"/>
    <p:sldId id="2434" r:id="rId767"/>
    <p:sldId id="2437" r:id="rId768"/>
    <p:sldId id="2440" r:id="rId769"/>
    <p:sldId id="2443" r:id="rId770"/>
    <p:sldId id="2446" r:id="rId771"/>
    <p:sldId id="2449" r:id="rId772"/>
    <p:sldId id="2452" r:id="rId773"/>
    <p:sldId id="2455" r:id="rId774"/>
    <p:sldId id="2458" r:id="rId775"/>
    <p:sldId id="2461" r:id="rId776"/>
    <p:sldId id="2464" r:id="rId777"/>
    <p:sldId id="2467" r:id="rId778"/>
    <p:sldId id="2470" r:id="rId779"/>
    <p:sldId id="2473" r:id="rId780"/>
    <p:sldId id="2476" r:id="rId781"/>
    <p:sldId id="2479" r:id="rId782"/>
    <p:sldId id="2482" r:id="rId783"/>
    <p:sldId id="2485" r:id="rId784"/>
    <p:sldId id="2488" r:id="rId785"/>
    <p:sldId id="2491" r:id="rId786"/>
    <p:sldId id="2494" r:id="rId787"/>
    <p:sldId id="2497" r:id="rId788"/>
    <p:sldId id="2500" r:id="rId789"/>
    <p:sldId id="2503" r:id="rId790"/>
    <p:sldId id="2506" r:id="rId791"/>
    <p:sldId id="2509" r:id="rId792"/>
    <p:sldId id="2512" r:id="rId793"/>
    <p:sldId id="2515" r:id="rId794"/>
    <p:sldId id="2518" r:id="rId795"/>
    <p:sldId id="2521" r:id="rId796"/>
    <p:sldId id="2524" r:id="rId797"/>
    <p:sldId id="2527" r:id="rId798"/>
    <p:sldId id="2530" r:id="rId799"/>
    <p:sldId id="2533" r:id="rId800"/>
    <p:sldId id="2536" r:id="rId801"/>
    <p:sldId id="2539" r:id="rId802"/>
    <p:sldId id="2542" r:id="rId803"/>
    <p:sldId id="2545" r:id="rId804"/>
    <p:sldId id="2548" r:id="rId805"/>
    <p:sldId id="2551" r:id="rId806"/>
    <p:sldId id="2554" r:id="rId807"/>
    <p:sldId id="2557" r:id="rId808"/>
    <p:sldId id="2560" r:id="rId809"/>
    <p:sldId id="2563" r:id="rId810"/>
    <p:sldId id="2566" r:id="rId811"/>
    <p:sldId id="2569" r:id="rId812"/>
    <p:sldId id="2572" r:id="rId813"/>
    <p:sldId id="2575" r:id="rId814"/>
    <p:sldId id="2578" r:id="rId815"/>
    <p:sldId id="2581" r:id="rId816"/>
    <p:sldId id="2584" r:id="rId817"/>
    <p:sldId id="2587" r:id="rId818"/>
    <p:sldId id="2590" r:id="rId819"/>
    <p:sldId id="2593" r:id="rId820"/>
    <p:sldId id="2596" r:id="rId821"/>
    <p:sldId id="2599" r:id="rId822"/>
    <p:sldId id="2602" r:id="rId823"/>
    <p:sldId id="2605" r:id="rId824"/>
    <p:sldId id="2608" r:id="rId825"/>
    <p:sldId id="2611" r:id="rId826"/>
    <p:sldId id="2614" r:id="rId827"/>
    <p:sldId id="2617" r:id="rId828"/>
    <p:sldId id="2620" r:id="rId829"/>
    <p:sldId id="2623" r:id="rId830"/>
    <p:sldId id="2626" r:id="rId831"/>
    <p:sldId id="2629" r:id="rId832"/>
    <p:sldId id="2632" r:id="rId833"/>
    <p:sldId id="2635" r:id="rId834"/>
    <p:sldId id="2638" r:id="rId835"/>
    <p:sldId id="2641" r:id="rId836"/>
    <p:sldId id="2644" r:id="rId837"/>
    <p:sldId id="2647" r:id="rId838"/>
    <p:sldId id="2650" r:id="rId839"/>
    <p:sldId id="2653" r:id="rId840"/>
    <p:sldId id="2656" r:id="rId841"/>
    <p:sldId id="2659" r:id="rId842"/>
    <p:sldId id="2662" r:id="rId843"/>
    <p:sldId id="2665" r:id="rId844"/>
    <p:sldId id="2668" r:id="rId845"/>
    <p:sldId id="2671" r:id="rId846"/>
    <p:sldId id="2674" r:id="rId847"/>
    <p:sldId id="2677" r:id="rId848"/>
    <p:sldId id="2680" r:id="rId849"/>
    <p:sldId id="2683" r:id="rId850"/>
    <p:sldId id="2686" r:id="rId851"/>
    <p:sldId id="2689" r:id="rId852"/>
    <p:sldId id="2692" r:id="rId853"/>
    <p:sldId id="2695" r:id="rId854"/>
    <p:sldId id="2698" r:id="rId855"/>
    <p:sldId id="2701" r:id="rId856"/>
    <p:sldId id="2704" r:id="rId857"/>
    <p:sldId id="2707" r:id="rId858"/>
    <p:sldId id="2710" r:id="rId859"/>
    <p:sldId id="2713" r:id="rId860"/>
    <p:sldId id="2716" r:id="rId861"/>
    <p:sldId id="2719" r:id="rId862"/>
    <p:sldId id="2722" r:id="rId863"/>
    <p:sldId id="2725" r:id="rId864"/>
    <p:sldId id="2728" r:id="rId865"/>
    <p:sldId id="2731" r:id="rId866"/>
    <p:sldId id="2734" r:id="rId867"/>
    <p:sldId id="2737" r:id="rId868"/>
    <p:sldId id="2740" r:id="rId869"/>
    <p:sldId id="2743" r:id="rId870"/>
    <p:sldId id="2746" r:id="rId871"/>
    <p:sldId id="2749" r:id="rId872"/>
    <p:sldId id="2752" r:id="rId873"/>
    <p:sldId id="2755" r:id="rId874"/>
    <p:sldId id="2758" r:id="rId875"/>
    <p:sldId id="2761" r:id="rId876"/>
    <p:sldId id="2764" r:id="rId877"/>
    <p:sldId id="2767" r:id="rId878"/>
    <p:sldId id="2770" r:id="rId879"/>
    <p:sldId id="2773" r:id="rId880"/>
    <p:sldId id="2776" r:id="rId881"/>
    <p:sldId id="2779" r:id="rId882"/>
    <p:sldId id="2782" r:id="rId883"/>
    <p:sldId id="2785" r:id="rId884"/>
    <p:sldId id="2788" r:id="rId885"/>
    <p:sldId id="2791" r:id="rId886"/>
    <p:sldId id="2794" r:id="rId887"/>
    <p:sldId id="2797" r:id="rId888"/>
    <p:sldId id="2800" r:id="rId889"/>
    <p:sldId id="2803" r:id="rId890"/>
    <p:sldId id="2806" r:id="rId891"/>
    <p:sldId id="2809" r:id="rId892"/>
    <p:sldId id="2812" r:id="rId893"/>
    <p:sldId id="2815" r:id="rId894"/>
    <p:sldId id="2818" r:id="rId895"/>
    <p:sldId id="2821" r:id="rId896"/>
    <p:sldId id="2824" r:id="rId897"/>
    <p:sldId id="2827" r:id="rId898"/>
    <p:sldId id="2830" r:id="rId899"/>
    <p:sldId id="2833" r:id="rId900"/>
    <p:sldId id="2836" r:id="rId901"/>
    <p:sldId id="2839" r:id="rId902"/>
    <p:sldId id="2842" r:id="rId903"/>
    <p:sldId id="2845" r:id="rId904"/>
    <p:sldId id="2848" r:id="rId905"/>
    <p:sldId id="2851" r:id="rId906"/>
    <p:sldId id="2854" r:id="rId907"/>
    <p:sldId id="2857" r:id="rId908"/>
    <p:sldId id="2860" r:id="rId909"/>
    <p:sldId id="2863" r:id="rId910"/>
    <p:sldId id="2866" r:id="rId911"/>
    <p:sldId id="2869" r:id="rId912"/>
    <p:sldId id="2872" r:id="rId913"/>
    <p:sldId id="2875" r:id="rId914"/>
    <p:sldId id="2878" r:id="rId915"/>
    <p:sldId id="2881" r:id="rId916"/>
    <p:sldId id="2884" r:id="rId917"/>
    <p:sldId id="2887" r:id="rId918"/>
    <p:sldId id="2890" r:id="rId919"/>
    <p:sldId id="2893" r:id="rId920"/>
    <p:sldId id="2896" r:id="rId921"/>
    <p:sldId id="2899" r:id="rId922"/>
    <p:sldId id="2902" r:id="rId923"/>
    <p:sldId id="2905" r:id="rId924"/>
    <p:sldId id="2908" r:id="rId925"/>
    <p:sldId id="2911" r:id="rId926"/>
    <p:sldId id="2914" r:id="rId927"/>
  </p:sldIdLst>
  <p:sldSz cx="9144000" cy="6858000"/>
  <p:notesSz cx="6858000" cy="9144000"/>
  <p:custDataLst>
    <p:tags r:id="rId9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000"/>
    <p:restoredTop sz="0"/>
  </p:normalViewPr>
  <p:slideViewPr>
    <p:cSldViewPr>
      <p:cViewPr>
        <p:scale>
          <a:sx n="73" d="100"/>
          <a:sy n="73" d="100"/>
        </p:scale>
        <p:origin x="0" y="0"/>
      </p:cViewPr>
    </p:cSldViewPr>
  </p:slideViewPr>
  <p:notesViewPr>
    <p:cSldViewPr>
      <p:cViewPr>
        <p:scale>
          <a:sx n="1" d="100"/>
          <a:sy n="1"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Master" Target="slideMasters/slideMaster10.xml" /><Relationship Id="rId100" Type="http://schemas.openxmlformats.org/officeDocument/2006/relationships/slide" Target="slides/slide59.xml" /><Relationship Id="rId101" Type="http://schemas.openxmlformats.org/officeDocument/2006/relationships/slide" Target="slides/slide60.xml" /><Relationship Id="rId102" Type="http://schemas.openxmlformats.org/officeDocument/2006/relationships/slide" Target="slides/slide61.xml" /><Relationship Id="rId103" Type="http://schemas.openxmlformats.org/officeDocument/2006/relationships/slide" Target="slides/slide62.xml" /><Relationship Id="rId104" Type="http://schemas.openxmlformats.org/officeDocument/2006/relationships/slide" Target="slides/slide63.xml" /><Relationship Id="rId105" Type="http://schemas.openxmlformats.org/officeDocument/2006/relationships/slide" Target="slides/slide64.xml" /><Relationship Id="rId106" Type="http://schemas.openxmlformats.org/officeDocument/2006/relationships/slide" Target="slides/slide65.xml" /><Relationship Id="rId107" Type="http://schemas.openxmlformats.org/officeDocument/2006/relationships/slide" Target="slides/slide66.xml" /><Relationship Id="rId108" Type="http://schemas.openxmlformats.org/officeDocument/2006/relationships/slide" Target="slides/slide67.xml" /><Relationship Id="rId109" Type="http://schemas.openxmlformats.org/officeDocument/2006/relationships/slide" Target="slides/slide68.xml" /><Relationship Id="rId11" Type="http://schemas.openxmlformats.org/officeDocument/2006/relationships/slideMaster" Target="slideMasters/slideMaster11.xml" /><Relationship Id="rId110" Type="http://schemas.openxmlformats.org/officeDocument/2006/relationships/slide" Target="slides/slide69.xml" /><Relationship Id="rId111" Type="http://schemas.openxmlformats.org/officeDocument/2006/relationships/slide" Target="slides/slide70.xml" /><Relationship Id="rId112" Type="http://schemas.openxmlformats.org/officeDocument/2006/relationships/slide" Target="slides/slide71.xml" /><Relationship Id="rId113" Type="http://schemas.openxmlformats.org/officeDocument/2006/relationships/slide" Target="slides/slide72.xml" /><Relationship Id="rId114" Type="http://schemas.openxmlformats.org/officeDocument/2006/relationships/slide" Target="slides/slide73.xml" /><Relationship Id="rId115" Type="http://schemas.openxmlformats.org/officeDocument/2006/relationships/slide" Target="slides/slide74.xml" /><Relationship Id="rId116" Type="http://schemas.openxmlformats.org/officeDocument/2006/relationships/slide" Target="slides/slide75.xml" /><Relationship Id="rId117" Type="http://schemas.openxmlformats.org/officeDocument/2006/relationships/slide" Target="slides/slide76.xml" /><Relationship Id="rId118" Type="http://schemas.openxmlformats.org/officeDocument/2006/relationships/slide" Target="slides/slide77.xml" /><Relationship Id="rId119" Type="http://schemas.openxmlformats.org/officeDocument/2006/relationships/slide" Target="slides/slide78.xml" /><Relationship Id="rId12" Type="http://schemas.openxmlformats.org/officeDocument/2006/relationships/slideMaster" Target="slideMasters/slideMaster12.xml" /><Relationship Id="rId120" Type="http://schemas.openxmlformats.org/officeDocument/2006/relationships/slide" Target="slides/slide79.xml" /><Relationship Id="rId121" Type="http://schemas.openxmlformats.org/officeDocument/2006/relationships/slide" Target="slides/slide80.xml" /><Relationship Id="rId122" Type="http://schemas.openxmlformats.org/officeDocument/2006/relationships/slide" Target="slides/slide81.xml" /><Relationship Id="rId123" Type="http://schemas.openxmlformats.org/officeDocument/2006/relationships/slide" Target="slides/slide82.xml" /><Relationship Id="rId124" Type="http://schemas.openxmlformats.org/officeDocument/2006/relationships/slide" Target="slides/slide83.xml" /><Relationship Id="rId125" Type="http://schemas.openxmlformats.org/officeDocument/2006/relationships/slide" Target="slides/slide84.xml" /><Relationship Id="rId126" Type="http://schemas.openxmlformats.org/officeDocument/2006/relationships/slide" Target="slides/slide85.xml" /><Relationship Id="rId127" Type="http://schemas.openxmlformats.org/officeDocument/2006/relationships/slide" Target="slides/slide86.xml" /><Relationship Id="rId128" Type="http://schemas.openxmlformats.org/officeDocument/2006/relationships/slide" Target="slides/slide87.xml" /><Relationship Id="rId129" Type="http://schemas.openxmlformats.org/officeDocument/2006/relationships/slide" Target="slides/slide88.xml" /><Relationship Id="rId13" Type="http://schemas.openxmlformats.org/officeDocument/2006/relationships/slideMaster" Target="slideMasters/slideMaster13.xml" /><Relationship Id="rId130" Type="http://schemas.openxmlformats.org/officeDocument/2006/relationships/slide" Target="slides/slide89.xml" /><Relationship Id="rId131" Type="http://schemas.openxmlformats.org/officeDocument/2006/relationships/slide" Target="slides/slide90.xml" /><Relationship Id="rId132" Type="http://schemas.openxmlformats.org/officeDocument/2006/relationships/slide" Target="slides/slide91.xml" /><Relationship Id="rId133" Type="http://schemas.openxmlformats.org/officeDocument/2006/relationships/slide" Target="slides/slide92.xml" /><Relationship Id="rId134" Type="http://schemas.openxmlformats.org/officeDocument/2006/relationships/slide" Target="slides/slide93.xml" /><Relationship Id="rId135" Type="http://schemas.openxmlformats.org/officeDocument/2006/relationships/slide" Target="slides/slide94.xml" /><Relationship Id="rId136" Type="http://schemas.openxmlformats.org/officeDocument/2006/relationships/slide" Target="slides/slide95.xml" /><Relationship Id="rId137" Type="http://schemas.openxmlformats.org/officeDocument/2006/relationships/slide" Target="slides/slide96.xml" /><Relationship Id="rId138" Type="http://schemas.openxmlformats.org/officeDocument/2006/relationships/slide" Target="slides/slide97.xml" /><Relationship Id="rId139" Type="http://schemas.openxmlformats.org/officeDocument/2006/relationships/slide" Target="slides/slide98.xml" /><Relationship Id="rId14" Type="http://schemas.openxmlformats.org/officeDocument/2006/relationships/slideMaster" Target="slideMasters/slideMaster14.xml" /><Relationship Id="rId140" Type="http://schemas.openxmlformats.org/officeDocument/2006/relationships/slide" Target="slides/slide99.xml" /><Relationship Id="rId141" Type="http://schemas.openxmlformats.org/officeDocument/2006/relationships/slide" Target="slides/slide100.xml" /><Relationship Id="rId142" Type="http://schemas.openxmlformats.org/officeDocument/2006/relationships/slide" Target="slides/slide101.xml" /><Relationship Id="rId143" Type="http://schemas.openxmlformats.org/officeDocument/2006/relationships/slide" Target="slides/slide102.xml" /><Relationship Id="rId144" Type="http://schemas.openxmlformats.org/officeDocument/2006/relationships/slide" Target="slides/slide103.xml" /><Relationship Id="rId145" Type="http://schemas.openxmlformats.org/officeDocument/2006/relationships/slide" Target="slides/slide104.xml" /><Relationship Id="rId146" Type="http://schemas.openxmlformats.org/officeDocument/2006/relationships/slide" Target="slides/slide105.xml" /><Relationship Id="rId147" Type="http://schemas.openxmlformats.org/officeDocument/2006/relationships/slide" Target="slides/slide106.xml" /><Relationship Id="rId148" Type="http://schemas.openxmlformats.org/officeDocument/2006/relationships/slide" Target="slides/slide107.xml" /><Relationship Id="rId149" Type="http://schemas.openxmlformats.org/officeDocument/2006/relationships/slide" Target="slides/slide108.xml" /><Relationship Id="rId15" Type="http://schemas.openxmlformats.org/officeDocument/2006/relationships/slideMaster" Target="slideMasters/slideMaster15.xml" /><Relationship Id="rId150" Type="http://schemas.openxmlformats.org/officeDocument/2006/relationships/slide" Target="slides/slide109.xml" /><Relationship Id="rId151" Type="http://schemas.openxmlformats.org/officeDocument/2006/relationships/slide" Target="slides/slide110.xml" /><Relationship Id="rId152" Type="http://schemas.openxmlformats.org/officeDocument/2006/relationships/slide" Target="slides/slide111.xml" /><Relationship Id="rId153" Type="http://schemas.openxmlformats.org/officeDocument/2006/relationships/slide" Target="slides/slide112.xml" /><Relationship Id="rId154" Type="http://schemas.openxmlformats.org/officeDocument/2006/relationships/slide" Target="slides/slide113.xml" /><Relationship Id="rId155" Type="http://schemas.openxmlformats.org/officeDocument/2006/relationships/slide" Target="slides/slide114.xml" /><Relationship Id="rId156" Type="http://schemas.openxmlformats.org/officeDocument/2006/relationships/slide" Target="slides/slide115.xml" /><Relationship Id="rId157" Type="http://schemas.openxmlformats.org/officeDocument/2006/relationships/slide" Target="slides/slide116.xml" /><Relationship Id="rId158" Type="http://schemas.openxmlformats.org/officeDocument/2006/relationships/slide" Target="slides/slide117.xml" /><Relationship Id="rId159" Type="http://schemas.openxmlformats.org/officeDocument/2006/relationships/slide" Target="slides/slide118.xml" /><Relationship Id="rId16" Type="http://schemas.openxmlformats.org/officeDocument/2006/relationships/slideMaster" Target="slideMasters/slideMaster16.xml" /><Relationship Id="rId160" Type="http://schemas.openxmlformats.org/officeDocument/2006/relationships/slide" Target="slides/slide119.xml" /><Relationship Id="rId161" Type="http://schemas.openxmlformats.org/officeDocument/2006/relationships/slide" Target="slides/slide120.xml" /><Relationship Id="rId162" Type="http://schemas.openxmlformats.org/officeDocument/2006/relationships/slide" Target="slides/slide121.xml" /><Relationship Id="rId163" Type="http://schemas.openxmlformats.org/officeDocument/2006/relationships/slide" Target="slides/slide122.xml" /><Relationship Id="rId164" Type="http://schemas.openxmlformats.org/officeDocument/2006/relationships/slide" Target="slides/slide123.xml" /><Relationship Id="rId165" Type="http://schemas.openxmlformats.org/officeDocument/2006/relationships/slide" Target="slides/slide124.xml" /><Relationship Id="rId166" Type="http://schemas.openxmlformats.org/officeDocument/2006/relationships/slide" Target="slides/slide125.xml" /><Relationship Id="rId167" Type="http://schemas.openxmlformats.org/officeDocument/2006/relationships/slide" Target="slides/slide126.xml" /><Relationship Id="rId168" Type="http://schemas.openxmlformats.org/officeDocument/2006/relationships/slide" Target="slides/slide127.xml" /><Relationship Id="rId169" Type="http://schemas.openxmlformats.org/officeDocument/2006/relationships/slide" Target="slides/slide128.xml" /><Relationship Id="rId17" Type="http://schemas.openxmlformats.org/officeDocument/2006/relationships/slideMaster" Target="slideMasters/slideMaster17.xml" /><Relationship Id="rId170" Type="http://schemas.openxmlformats.org/officeDocument/2006/relationships/slide" Target="slides/slide129.xml" /><Relationship Id="rId171" Type="http://schemas.openxmlformats.org/officeDocument/2006/relationships/slide" Target="slides/slide130.xml" /><Relationship Id="rId172" Type="http://schemas.openxmlformats.org/officeDocument/2006/relationships/slide" Target="slides/slide131.xml" /><Relationship Id="rId173" Type="http://schemas.openxmlformats.org/officeDocument/2006/relationships/slide" Target="slides/slide132.xml" /><Relationship Id="rId174" Type="http://schemas.openxmlformats.org/officeDocument/2006/relationships/slide" Target="slides/slide133.xml" /><Relationship Id="rId175" Type="http://schemas.openxmlformats.org/officeDocument/2006/relationships/slide" Target="slides/slide134.xml" /><Relationship Id="rId176" Type="http://schemas.openxmlformats.org/officeDocument/2006/relationships/slide" Target="slides/slide135.xml" /><Relationship Id="rId177" Type="http://schemas.openxmlformats.org/officeDocument/2006/relationships/slide" Target="slides/slide136.xml" /><Relationship Id="rId178" Type="http://schemas.openxmlformats.org/officeDocument/2006/relationships/slide" Target="slides/slide137.xml" /><Relationship Id="rId179" Type="http://schemas.openxmlformats.org/officeDocument/2006/relationships/slide" Target="slides/slide138.xml" /><Relationship Id="rId18" Type="http://schemas.openxmlformats.org/officeDocument/2006/relationships/slideMaster" Target="slideMasters/slideMaster18.xml" /><Relationship Id="rId180" Type="http://schemas.openxmlformats.org/officeDocument/2006/relationships/slide" Target="slides/slide139.xml" /><Relationship Id="rId181" Type="http://schemas.openxmlformats.org/officeDocument/2006/relationships/slide" Target="slides/slide140.xml" /><Relationship Id="rId182" Type="http://schemas.openxmlformats.org/officeDocument/2006/relationships/slide" Target="slides/slide141.xml" /><Relationship Id="rId183" Type="http://schemas.openxmlformats.org/officeDocument/2006/relationships/slide" Target="slides/slide142.xml" /><Relationship Id="rId184" Type="http://schemas.openxmlformats.org/officeDocument/2006/relationships/slide" Target="slides/slide143.xml" /><Relationship Id="rId185" Type="http://schemas.openxmlformats.org/officeDocument/2006/relationships/slide" Target="slides/slide144.xml" /><Relationship Id="rId186" Type="http://schemas.openxmlformats.org/officeDocument/2006/relationships/slide" Target="slides/slide145.xml" /><Relationship Id="rId187" Type="http://schemas.openxmlformats.org/officeDocument/2006/relationships/slide" Target="slides/slide146.xml" /><Relationship Id="rId188" Type="http://schemas.openxmlformats.org/officeDocument/2006/relationships/slide" Target="slides/slide147.xml" /><Relationship Id="rId189" Type="http://schemas.openxmlformats.org/officeDocument/2006/relationships/slide" Target="slides/slide148.xml" /><Relationship Id="rId19" Type="http://schemas.openxmlformats.org/officeDocument/2006/relationships/slideMaster" Target="slideMasters/slideMaster19.xml" /><Relationship Id="rId190" Type="http://schemas.openxmlformats.org/officeDocument/2006/relationships/slide" Target="slides/slide149.xml" /><Relationship Id="rId191" Type="http://schemas.openxmlformats.org/officeDocument/2006/relationships/slide" Target="slides/slide150.xml" /><Relationship Id="rId192" Type="http://schemas.openxmlformats.org/officeDocument/2006/relationships/slide" Target="slides/slide151.xml" /><Relationship Id="rId193" Type="http://schemas.openxmlformats.org/officeDocument/2006/relationships/slide" Target="slides/slide152.xml" /><Relationship Id="rId194" Type="http://schemas.openxmlformats.org/officeDocument/2006/relationships/slide" Target="slides/slide153.xml" /><Relationship Id="rId195" Type="http://schemas.openxmlformats.org/officeDocument/2006/relationships/slide" Target="slides/slide154.xml" /><Relationship Id="rId196" Type="http://schemas.openxmlformats.org/officeDocument/2006/relationships/slide" Target="slides/slide155.xml" /><Relationship Id="rId197" Type="http://schemas.openxmlformats.org/officeDocument/2006/relationships/slide" Target="slides/slide156.xml" /><Relationship Id="rId198" Type="http://schemas.openxmlformats.org/officeDocument/2006/relationships/slide" Target="slides/slide157.xml" /><Relationship Id="rId199" Type="http://schemas.openxmlformats.org/officeDocument/2006/relationships/slide" Target="slides/slide158.xml" /><Relationship Id="rId2" Type="http://schemas.openxmlformats.org/officeDocument/2006/relationships/slideMaster" Target="slideMasters/slideMaster2.xml" /><Relationship Id="rId20" Type="http://schemas.openxmlformats.org/officeDocument/2006/relationships/slideMaster" Target="slideMasters/slideMaster20.xml" /><Relationship Id="rId200" Type="http://schemas.openxmlformats.org/officeDocument/2006/relationships/slide" Target="slides/slide159.xml" /><Relationship Id="rId201" Type="http://schemas.openxmlformats.org/officeDocument/2006/relationships/slide" Target="slides/slide160.xml" /><Relationship Id="rId202" Type="http://schemas.openxmlformats.org/officeDocument/2006/relationships/slide" Target="slides/slide161.xml" /><Relationship Id="rId203" Type="http://schemas.openxmlformats.org/officeDocument/2006/relationships/slide" Target="slides/slide162.xml" /><Relationship Id="rId204" Type="http://schemas.openxmlformats.org/officeDocument/2006/relationships/slide" Target="slides/slide163.xml" /><Relationship Id="rId205" Type="http://schemas.openxmlformats.org/officeDocument/2006/relationships/slide" Target="slides/slide164.xml" /><Relationship Id="rId206" Type="http://schemas.openxmlformats.org/officeDocument/2006/relationships/slide" Target="slides/slide165.xml" /><Relationship Id="rId207" Type="http://schemas.openxmlformats.org/officeDocument/2006/relationships/slide" Target="slides/slide166.xml" /><Relationship Id="rId208" Type="http://schemas.openxmlformats.org/officeDocument/2006/relationships/slide" Target="slides/slide167.xml" /><Relationship Id="rId209" Type="http://schemas.openxmlformats.org/officeDocument/2006/relationships/slide" Target="slides/slide168.xml" /><Relationship Id="rId21" Type="http://schemas.openxmlformats.org/officeDocument/2006/relationships/slideMaster" Target="slideMasters/slideMaster21.xml" /><Relationship Id="rId210" Type="http://schemas.openxmlformats.org/officeDocument/2006/relationships/slide" Target="slides/slide169.xml" /><Relationship Id="rId211" Type="http://schemas.openxmlformats.org/officeDocument/2006/relationships/slide" Target="slides/slide170.xml" /><Relationship Id="rId212" Type="http://schemas.openxmlformats.org/officeDocument/2006/relationships/slide" Target="slides/slide171.xml" /><Relationship Id="rId213" Type="http://schemas.openxmlformats.org/officeDocument/2006/relationships/slide" Target="slides/slide172.xml" /><Relationship Id="rId214" Type="http://schemas.openxmlformats.org/officeDocument/2006/relationships/slide" Target="slides/slide173.xml" /><Relationship Id="rId215" Type="http://schemas.openxmlformats.org/officeDocument/2006/relationships/slide" Target="slides/slide174.xml" /><Relationship Id="rId216" Type="http://schemas.openxmlformats.org/officeDocument/2006/relationships/slide" Target="slides/slide175.xml" /><Relationship Id="rId217" Type="http://schemas.openxmlformats.org/officeDocument/2006/relationships/slide" Target="slides/slide176.xml" /><Relationship Id="rId218" Type="http://schemas.openxmlformats.org/officeDocument/2006/relationships/slide" Target="slides/slide177.xml" /><Relationship Id="rId219" Type="http://schemas.openxmlformats.org/officeDocument/2006/relationships/slide" Target="slides/slide178.xml" /><Relationship Id="rId22" Type="http://schemas.openxmlformats.org/officeDocument/2006/relationships/slideMaster" Target="slideMasters/slideMaster22.xml" /><Relationship Id="rId220" Type="http://schemas.openxmlformats.org/officeDocument/2006/relationships/slide" Target="slides/slide179.xml" /><Relationship Id="rId221" Type="http://schemas.openxmlformats.org/officeDocument/2006/relationships/slide" Target="slides/slide180.xml" /><Relationship Id="rId222" Type="http://schemas.openxmlformats.org/officeDocument/2006/relationships/slide" Target="slides/slide181.xml" /><Relationship Id="rId223" Type="http://schemas.openxmlformats.org/officeDocument/2006/relationships/slide" Target="slides/slide182.xml" /><Relationship Id="rId224" Type="http://schemas.openxmlformats.org/officeDocument/2006/relationships/slide" Target="slides/slide183.xml" /><Relationship Id="rId225" Type="http://schemas.openxmlformats.org/officeDocument/2006/relationships/slide" Target="slides/slide184.xml" /><Relationship Id="rId226" Type="http://schemas.openxmlformats.org/officeDocument/2006/relationships/slide" Target="slides/slide185.xml" /><Relationship Id="rId227" Type="http://schemas.openxmlformats.org/officeDocument/2006/relationships/slide" Target="slides/slide186.xml" /><Relationship Id="rId228" Type="http://schemas.openxmlformats.org/officeDocument/2006/relationships/slide" Target="slides/slide187.xml" /><Relationship Id="rId229" Type="http://schemas.openxmlformats.org/officeDocument/2006/relationships/slide" Target="slides/slide188.xml" /><Relationship Id="rId23" Type="http://schemas.openxmlformats.org/officeDocument/2006/relationships/slideMaster" Target="slideMasters/slideMaster23.xml" /><Relationship Id="rId230" Type="http://schemas.openxmlformats.org/officeDocument/2006/relationships/slide" Target="slides/slide189.xml" /><Relationship Id="rId231" Type="http://schemas.openxmlformats.org/officeDocument/2006/relationships/slide" Target="slides/slide190.xml" /><Relationship Id="rId232" Type="http://schemas.openxmlformats.org/officeDocument/2006/relationships/slide" Target="slides/slide191.xml" /><Relationship Id="rId233" Type="http://schemas.openxmlformats.org/officeDocument/2006/relationships/slide" Target="slides/slide192.xml" /><Relationship Id="rId234" Type="http://schemas.openxmlformats.org/officeDocument/2006/relationships/slide" Target="slides/slide193.xml" /><Relationship Id="rId235" Type="http://schemas.openxmlformats.org/officeDocument/2006/relationships/slide" Target="slides/slide194.xml" /><Relationship Id="rId236" Type="http://schemas.openxmlformats.org/officeDocument/2006/relationships/slide" Target="slides/slide195.xml" /><Relationship Id="rId237" Type="http://schemas.openxmlformats.org/officeDocument/2006/relationships/slide" Target="slides/slide196.xml" /><Relationship Id="rId238" Type="http://schemas.openxmlformats.org/officeDocument/2006/relationships/slide" Target="slides/slide197.xml" /><Relationship Id="rId239" Type="http://schemas.openxmlformats.org/officeDocument/2006/relationships/slide" Target="slides/slide198.xml" /><Relationship Id="rId24" Type="http://schemas.openxmlformats.org/officeDocument/2006/relationships/slideMaster" Target="slideMasters/slideMaster24.xml" /><Relationship Id="rId240" Type="http://schemas.openxmlformats.org/officeDocument/2006/relationships/slide" Target="slides/slide199.xml" /><Relationship Id="rId241" Type="http://schemas.openxmlformats.org/officeDocument/2006/relationships/slide" Target="slides/slide200.xml" /><Relationship Id="rId242" Type="http://schemas.openxmlformats.org/officeDocument/2006/relationships/slide" Target="slides/slide201.xml" /><Relationship Id="rId243" Type="http://schemas.openxmlformats.org/officeDocument/2006/relationships/slide" Target="slides/slide202.xml" /><Relationship Id="rId244" Type="http://schemas.openxmlformats.org/officeDocument/2006/relationships/slide" Target="slides/slide203.xml" /><Relationship Id="rId245" Type="http://schemas.openxmlformats.org/officeDocument/2006/relationships/slide" Target="slides/slide204.xml" /><Relationship Id="rId246" Type="http://schemas.openxmlformats.org/officeDocument/2006/relationships/slide" Target="slides/slide205.xml" /><Relationship Id="rId247" Type="http://schemas.openxmlformats.org/officeDocument/2006/relationships/slide" Target="slides/slide206.xml" /><Relationship Id="rId248" Type="http://schemas.openxmlformats.org/officeDocument/2006/relationships/slide" Target="slides/slide207.xml" /><Relationship Id="rId249" Type="http://schemas.openxmlformats.org/officeDocument/2006/relationships/slide" Target="slides/slide208.xml" /><Relationship Id="rId25" Type="http://schemas.openxmlformats.org/officeDocument/2006/relationships/slideMaster" Target="slideMasters/slideMaster25.xml" /><Relationship Id="rId250" Type="http://schemas.openxmlformats.org/officeDocument/2006/relationships/slide" Target="slides/slide209.xml" /><Relationship Id="rId251" Type="http://schemas.openxmlformats.org/officeDocument/2006/relationships/slide" Target="slides/slide210.xml" /><Relationship Id="rId252" Type="http://schemas.openxmlformats.org/officeDocument/2006/relationships/slide" Target="slides/slide211.xml" /><Relationship Id="rId253" Type="http://schemas.openxmlformats.org/officeDocument/2006/relationships/slide" Target="slides/slide212.xml" /><Relationship Id="rId254" Type="http://schemas.openxmlformats.org/officeDocument/2006/relationships/slide" Target="slides/slide213.xml" /><Relationship Id="rId255" Type="http://schemas.openxmlformats.org/officeDocument/2006/relationships/slide" Target="slides/slide214.xml" /><Relationship Id="rId256" Type="http://schemas.openxmlformats.org/officeDocument/2006/relationships/slide" Target="slides/slide215.xml" /><Relationship Id="rId257" Type="http://schemas.openxmlformats.org/officeDocument/2006/relationships/slide" Target="slides/slide216.xml" /><Relationship Id="rId258" Type="http://schemas.openxmlformats.org/officeDocument/2006/relationships/slide" Target="slides/slide217.xml" /><Relationship Id="rId259" Type="http://schemas.openxmlformats.org/officeDocument/2006/relationships/slide" Target="slides/slide218.xml" /><Relationship Id="rId26" Type="http://schemas.openxmlformats.org/officeDocument/2006/relationships/slideMaster" Target="slideMasters/slideMaster26.xml" /><Relationship Id="rId260" Type="http://schemas.openxmlformats.org/officeDocument/2006/relationships/slide" Target="slides/slide219.xml" /><Relationship Id="rId261" Type="http://schemas.openxmlformats.org/officeDocument/2006/relationships/slide" Target="slides/slide220.xml" /><Relationship Id="rId262" Type="http://schemas.openxmlformats.org/officeDocument/2006/relationships/slide" Target="slides/slide221.xml" /><Relationship Id="rId263" Type="http://schemas.openxmlformats.org/officeDocument/2006/relationships/slide" Target="slides/slide222.xml" /><Relationship Id="rId264" Type="http://schemas.openxmlformats.org/officeDocument/2006/relationships/slide" Target="slides/slide223.xml" /><Relationship Id="rId265" Type="http://schemas.openxmlformats.org/officeDocument/2006/relationships/slide" Target="slides/slide224.xml" /><Relationship Id="rId266" Type="http://schemas.openxmlformats.org/officeDocument/2006/relationships/slide" Target="slides/slide225.xml" /><Relationship Id="rId267" Type="http://schemas.openxmlformats.org/officeDocument/2006/relationships/slide" Target="slides/slide226.xml" /><Relationship Id="rId268" Type="http://schemas.openxmlformats.org/officeDocument/2006/relationships/slide" Target="slides/slide227.xml" /><Relationship Id="rId269" Type="http://schemas.openxmlformats.org/officeDocument/2006/relationships/slide" Target="slides/slide228.xml" /><Relationship Id="rId27" Type="http://schemas.openxmlformats.org/officeDocument/2006/relationships/slideMaster" Target="slideMasters/slideMaster27.xml" /><Relationship Id="rId270" Type="http://schemas.openxmlformats.org/officeDocument/2006/relationships/slide" Target="slides/slide229.xml" /><Relationship Id="rId271" Type="http://schemas.openxmlformats.org/officeDocument/2006/relationships/slide" Target="slides/slide230.xml" /><Relationship Id="rId272" Type="http://schemas.openxmlformats.org/officeDocument/2006/relationships/slide" Target="slides/slide231.xml" /><Relationship Id="rId273" Type="http://schemas.openxmlformats.org/officeDocument/2006/relationships/slide" Target="slides/slide232.xml" /><Relationship Id="rId274" Type="http://schemas.openxmlformats.org/officeDocument/2006/relationships/slide" Target="slides/slide233.xml" /><Relationship Id="rId275" Type="http://schemas.openxmlformats.org/officeDocument/2006/relationships/slide" Target="slides/slide234.xml" /><Relationship Id="rId276" Type="http://schemas.openxmlformats.org/officeDocument/2006/relationships/slide" Target="slides/slide235.xml" /><Relationship Id="rId277" Type="http://schemas.openxmlformats.org/officeDocument/2006/relationships/slide" Target="slides/slide236.xml" /><Relationship Id="rId278" Type="http://schemas.openxmlformats.org/officeDocument/2006/relationships/slide" Target="slides/slide237.xml" /><Relationship Id="rId279" Type="http://schemas.openxmlformats.org/officeDocument/2006/relationships/slide" Target="slides/slide238.xml" /><Relationship Id="rId28" Type="http://schemas.openxmlformats.org/officeDocument/2006/relationships/slideMaster" Target="slideMasters/slideMaster28.xml" /><Relationship Id="rId280" Type="http://schemas.openxmlformats.org/officeDocument/2006/relationships/slide" Target="slides/slide239.xml" /><Relationship Id="rId281" Type="http://schemas.openxmlformats.org/officeDocument/2006/relationships/slide" Target="slides/slide240.xml" /><Relationship Id="rId282" Type="http://schemas.openxmlformats.org/officeDocument/2006/relationships/slide" Target="slides/slide241.xml" /><Relationship Id="rId283" Type="http://schemas.openxmlformats.org/officeDocument/2006/relationships/slide" Target="slides/slide242.xml" /><Relationship Id="rId284" Type="http://schemas.openxmlformats.org/officeDocument/2006/relationships/slide" Target="slides/slide243.xml" /><Relationship Id="rId285" Type="http://schemas.openxmlformats.org/officeDocument/2006/relationships/slide" Target="slides/slide244.xml" /><Relationship Id="rId286" Type="http://schemas.openxmlformats.org/officeDocument/2006/relationships/slide" Target="slides/slide245.xml" /><Relationship Id="rId287" Type="http://schemas.openxmlformats.org/officeDocument/2006/relationships/slide" Target="slides/slide246.xml" /><Relationship Id="rId288" Type="http://schemas.openxmlformats.org/officeDocument/2006/relationships/slide" Target="slides/slide247.xml" /><Relationship Id="rId289" Type="http://schemas.openxmlformats.org/officeDocument/2006/relationships/slide" Target="slides/slide248.xml" /><Relationship Id="rId29" Type="http://schemas.openxmlformats.org/officeDocument/2006/relationships/slideMaster" Target="slideMasters/slideMaster29.xml" /><Relationship Id="rId290" Type="http://schemas.openxmlformats.org/officeDocument/2006/relationships/slide" Target="slides/slide249.xml" /><Relationship Id="rId291" Type="http://schemas.openxmlformats.org/officeDocument/2006/relationships/slide" Target="slides/slide250.xml" /><Relationship Id="rId292" Type="http://schemas.openxmlformats.org/officeDocument/2006/relationships/slide" Target="slides/slide251.xml" /><Relationship Id="rId293" Type="http://schemas.openxmlformats.org/officeDocument/2006/relationships/slide" Target="slides/slide252.xml" /><Relationship Id="rId294" Type="http://schemas.openxmlformats.org/officeDocument/2006/relationships/slide" Target="slides/slide253.xml" /><Relationship Id="rId295" Type="http://schemas.openxmlformats.org/officeDocument/2006/relationships/slide" Target="slides/slide254.xml" /><Relationship Id="rId296" Type="http://schemas.openxmlformats.org/officeDocument/2006/relationships/slide" Target="slides/slide255.xml" /><Relationship Id="rId297" Type="http://schemas.openxmlformats.org/officeDocument/2006/relationships/slide" Target="slides/slide256.xml" /><Relationship Id="rId298" Type="http://schemas.openxmlformats.org/officeDocument/2006/relationships/slide" Target="slides/slide257.xml" /><Relationship Id="rId299" Type="http://schemas.openxmlformats.org/officeDocument/2006/relationships/slide" Target="slides/slide258.xml" /><Relationship Id="rId3" Type="http://schemas.openxmlformats.org/officeDocument/2006/relationships/slideMaster" Target="slideMasters/slideMaster3.xml" /><Relationship Id="rId30" Type="http://schemas.openxmlformats.org/officeDocument/2006/relationships/slideMaster" Target="slideMasters/slideMaster30.xml" /><Relationship Id="rId300" Type="http://schemas.openxmlformats.org/officeDocument/2006/relationships/slide" Target="slides/slide259.xml" /><Relationship Id="rId301" Type="http://schemas.openxmlformats.org/officeDocument/2006/relationships/slide" Target="slides/slide260.xml" /><Relationship Id="rId302" Type="http://schemas.openxmlformats.org/officeDocument/2006/relationships/slide" Target="slides/slide261.xml" /><Relationship Id="rId303" Type="http://schemas.openxmlformats.org/officeDocument/2006/relationships/slide" Target="slides/slide262.xml" /><Relationship Id="rId304" Type="http://schemas.openxmlformats.org/officeDocument/2006/relationships/slide" Target="slides/slide263.xml" /><Relationship Id="rId305" Type="http://schemas.openxmlformats.org/officeDocument/2006/relationships/slide" Target="slides/slide264.xml" /><Relationship Id="rId306" Type="http://schemas.openxmlformats.org/officeDocument/2006/relationships/slide" Target="slides/slide265.xml" /><Relationship Id="rId307" Type="http://schemas.openxmlformats.org/officeDocument/2006/relationships/slide" Target="slides/slide266.xml" /><Relationship Id="rId308" Type="http://schemas.openxmlformats.org/officeDocument/2006/relationships/slide" Target="slides/slide267.xml" /><Relationship Id="rId309" Type="http://schemas.openxmlformats.org/officeDocument/2006/relationships/slide" Target="slides/slide268.xml" /><Relationship Id="rId31" Type="http://schemas.openxmlformats.org/officeDocument/2006/relationships/slideMaster" Target="slideMasters/slideMaster31.xml" /><Relationship Id="rId310" Type="http://schemas.openxmlformats.org/officeDocument/2006/relationships/slide" Target="slides/slide269.xml" /><Relationship Id="rId311" Type="http://schemas.openxmlformats.org/officeDocument/2006/relationships/slide" Target="slides/slide270.xml" /><Relationship Id="rId312" Type="http://schemas.openxmlformats.org/officeDocument/2006/relationships/slide" Target="slides/slide271.xml" /><Relationship Id="rId313" Type="http://schemas.openxmlformats.org/officeDocument/2006/relationships/slide" Target="slides/slide272.xml" /><Relationship Id="rId314" Type="http://schemas.openxmlformats.org/officeDocument/2006/relationships/slide" Target="slides/slide273.xml" /><Relationship Id="rId315" Type="http://schemas.openxmlformats.org/officeDocument/2006/relationships/slide" Target="slides/slide274.xml" /><Relationship Id="rId316" Type="http://schemas.openxmlformats.org/officeDocument/2006/relationships/slide" Target="slides/slide275.xml" /><Relationship Id="rId317" Type="http://schemas.openxmlformats.org/officeDocument/2006/relationships/slide" Target="slides/slide276.xml" /><Relationship Id="rId318" Type="http://schemas.openxmlformats.org/officeDocument/2006/relationships/slide" Target="slides/slide277.xml" /><Relationship Id="rId319" Type="http://schemas.openxmlformats.org/officeDocument/2006/relationships/slide" Target="slides/slide278.xml" /><Relationship Id="rId32" Type="http://schemas.openxmlformats.org/officeDocument/2006/relationships/slideMaster" Target="slideMasters/slideMaster32.xml" /><Relationship Id="rId320" Type="http://schemas.openxmlformats.org/officeDocument/2006/relationships/slide" Target="slides/slide279.xml" /><Relationship Id="rId321" Type="http://schemas.openxmlformats.org/officeDocument/2006/relationships/slide" Target="slides/slide280.xml" /><Relationship Id="rId322" Type="http://schemas.openxmlformats.org/officeDocument/2006/relationships/slide" Target="slides/slide281.xml" /><Relationship Id="rId323" Type="http://schemas.openxmlformats.org/officeDocument/2006/relationships/slide" Target="slides/slide282.xml" /><Relationship Id="rId324" Type="http://schemas.openxmlformats.org/officeDocument/2006/relationships/slide" Target="slides/slide283.xml" /><Relationship Id="rId325" Type="http://schemas.openxmlformats.org/officeDocument/2006/relationships/slide" Target="slides/slide284.xml" /><Relationship Id="rId326" Type="http://schemas.openxmlformats.org/officeDocument/2006/relationships/slide" Target="slides/slide285.xml" /><Relationship Id="rId327" Type="http://schemas.openxmlformats.org/officeDocument/2006/relationships/slide" Target="slides/slide286.xml" /><Relationship Id="rId328" Type="http://schemas.openxmlformats.org/officeDocument/2006/relationships/slide" Target="slides/slide287.xml" /><Relationship Id="rId329" Type="http://schemas.openxmlformats.org/officeDocument/2006/relationships/slide" Target="slides/slide288.xml" /><Relationship Id="rId33" Type="http://schemas.openxmlformats.org/officeDocument/2006/relationships/slideMaster" Target="slideMasters/slideMaster33.xml" /><Relationship Id="rId330" Type="http://schemas.openxmlformats.org/officeDocument/2006/relationships/slide" Target="slides/slide289.xml" /><Relationship Id="rId331" Type="http://schemas.openxmlformats.org/officeDocument/2006/relationships/slide" Target="slides/slide290.xml" /><Relationship Id="rId332" Type="http://schemas.openxmlformats.org/officeDocument/2006/relationships/slide" Target="slides/slide291.xml" /><Relationship Id="rId333" Type="http://schemas.openxmlformats.org/officeDocument/2006/relationships/slide" Target="slides/slide292.xml" /><Relationship Id="rId334" Type="http://schemas.openxmlformats.org/officeDocument/2006/relationships/slide" Target="slides/slide293.xml" /><Relationship Id="rId335" Type="http://schemas.openxmlformats.org/officeDocument/2006/relationships/slide" Target="slides/slide294.xml" /><Relationship Id="rId336" Type="http://schemas.openxmlformats.org/officeDocument/2006/relationships/slide" Target="slides/slide295.xml" /><Relationship Id="rId337" Type="http://schemas.openxmlformats.org/officeDocument/2006/relationships/slide" Target="slides/slide296.xml" /><Relationship Id="rId338" Type="http://schemas.openxmlformats.org/officeDocument/2006/relationships/slide" Target="slides/slide297.xml" /><Relationship Id="rId339" Type="http://schemas.openxmlformats.org/officeDocument/2006/relationships/slide" Target="slides/slide298.xml" /><Relationship Id="rId34" Type="http://schemas.openxmlformats.org/officeDocument/2006/relationships/slideMaster" Target="slideMasters/slideMaster34.xml" /><Relationship Id="rId340" Type="http://schemas.openxmlformats.org/officeDocument/2006/relationships/slide" Target="slides/slide299.xml" /><Relationship Id="rId341" Type="http://schemas.openxmlformats.org/officeDocument/2006/relationships/slide" Target="slides/slide300.xml" /><Relationship Id="rId342" Type="http://schemas.openxmlformats.org/officeDocument/2006/relationships/slide" Target="slides/slide301.xml" /><Relationship Id="rId343" Type="http://schemas.openxmlformats.org/officeDocument/2006/relationships/slide" Target="slides/slide302.xml" /><Relationship Id="rId344" Type="http://schemas.openxmlformats.org/officeDocument/2006/relationships/slide" Target="slides/slide303.xml" /><Relationship Id="rId345" Type="http://schemas.openxmlformats.org/officeDocument/2006/relationships/slide" Target="slides/slide304.xml" /><Relationship Id="rId346" Type="http://schemas.openxmlformats.org/officeDocument/2006/relationships/slide" Target="slides/slide305.xml" /><Relationship Id="rId347" Type="http://schemas.openxmlformats.org/officeDocument/2006/relationships/slide" Target="slides/slide306.xml" /><Relationship Id="rId348" Type="http://schemas.openxmlformats.org/officeDocument/2006/relationships/slide" Target="slides/slide307.xml" /><Relationship Id="rId349" Type="http://schemas.openxmlformats.org/officeDocument/2006/relationships/slide" Target="slides/slide308.xml" /><Relationship Id="rId35" Type="http://schemas.openxmlformats.org/officeDocument/2006/relationships/slideMaster" Target="slideMasters/slideMaster35.xml" /><Relationship Id="rId350" Type="http://schemas.openxmlformats.org/officeDocument/2006/relationships/slide" Target="slides/slide309.xml" /><Relationship Id="rId351" Type="http://schemas.openxmlformats.org/officeDocument/2006/relationships/slide" Target="slides/slide310.xml" /><Relationship Id="rId352" Type="http://schemas.openxmlformats.org/officeDocument/2006/relationships/slide" Target="slides/slide311.xml" /><Relationship Id="rId353" Type="http://schemas.openxmlformats.org/officeDocument/2006/relationships/slide" Target="slides/slide312.xml" /><Relationship Id="rId354" Type="http://schemas.openxmlformats.org/officeDocument/2006/relationships/slide" Target="slides/slide313.xml" /><Relationship Id="rId355" Type="http://schemas.openxmlformats.org/officeDocument/2006/relationships/slide" Target="slides/slide314.xml" /><Relationship Id="rId356" Type="http://schemas.openxmlformats.org/officeDocument/2006/relationships/slide" Target="slides/slide315.xml" /><Relationship Id="rId357" Type="http://schemas.openxmlformats.org/officeDocument/2006/relationships/slide" Target="slides/slide316.xml" /><Relationship Id="rId358" Type="http://schemas.openxmlformats.org/officeDocument/2006/relationships/slide" Target="slides/slide317.xml" /><Relationship Id="rId359" Type="http://schemas.openxmlformats.org/officeDocument/2006/relationships/slide" Target="slides/slide318.xml" /><Relationship Id="rId36" Type="http://schemas.openxmlformats.org/officeDocument/2006/relationships/slideMaster" Target="slideMasters/slideMaster36.xml" /><Relationship Id="rId360" Type="http://schemas.openxmlformats.org/officeDocument/2006/relationships/slide" Target="slides/slide319.xml" /><Relationship Id="rId361" Type="http://schemas.openxmlformats.org/officeDocument/2006/relationships/slide" Target="slides/slide320.xml" /><Relationship Id="rId362" Type="http://schemas.openxmlformats.org/officeDocument/2006/relationships/slide" Target="slides/slide321.xml" /><Relationship Id="rId363" Type="http://schemas.openxmlformats.org/officeDocument/2006/relationships/slide" Target="slides/slide322.xml" /><Relationship Id="rId364" Type="http://schemas.openxmlformats.org/officeDocument/2006/relationships/slide" Target="slides/slide323.xml" /><Relationship Id="rId365" Type="http://schemas.openxmlformats.org/officeDocument/2006/relationships/slide" Target="slides/slide324.xml" /><Relationship Id="rId366" Type="http://schemas.openxmlformats.org/officeDocument/2006/relationships/slide" Target="slides/slide325.xml" /><Relationship Id="rId367" Type="http://schemas.openxmlformats.org/officeDocument/2006/relationships/slide" Target="slides/slide326.xml" /><Relationship Id="rId368" Type="http://schemas.openxmlformats.org/officeDocument/2006/relationships/slide" Target="slides/slide327.xml" /><Relationship Id="rId369" Type="http://schemas.openxmlformats.org/officeDocument/2006/relationships/slide" Target="slides/slide328.xml" /><Relationship Id="rId37" Type="http://schemas.openxmlformats.org/officeDocument/2006/relationships/slideMaster" Target="slideMasters/slideMaster37.xml" /><Relationship Id="rId370" Type="http://schemas.openxmlformats.org/officeDocument/2006/relationships/slide" Target="slides/slide329.xml" /><Relationship Id="rId371" Type="http://schemas.openxmlformats.org/officeDocument/2006/relationships/slide" Target="slides/slide330.xml" /><Relationship Id="rId372" Type="http://schemas.openxmlformats.org/officeDocument/2006/relationships/slide" Target="slides/slide331.xml" /><Relationship Id="rId373" Type="http://schemas.openxmlformats.org/officeDocument/2006/relationships/slide" Target="slides/slide332.xml" /><Relationship Id="rId374" Type="http://schemas.openxmlformats.org/officeDocument/2006/relationships/slide" Target="slides/slide333.xml" /><Relationship Id="rId375" Type="http://schemas.openxmlformats.org/officeDocument/2006/relationships/slide" Target="slides/slide334.xml" /><Relationship Id="rId376" Type="http://schemas.openxmlformats.org/officeDocument/2006/relationships/slide" Target="slides/slide335.xml" /><Relationship Id="rId377" Type="http://schemas.openxmlformats.org/officeDocument/2006/relationships/slide" Target="slides/slide336.xml" /><Relationship Id="rId378" Type="http://schemas.openxmlformats.org/officeDocument/2006/relationships/slide" Target="slides/slide337.xml" /><Relationship Id="rId379" Type="http://schemas.openxmlformats.org/officeDocument/2006/relationships/slide" Target="slides/slide338.xml" /><Relationship Id="rId38" Type="http://schemas.openxmlformats.org/officeDocument/2006/relationships/slideMaster" Target="slideMasters/slideMaster38.xml" /><Relationship Id="rId380" Type="http://schemas.openxmlformats.org/officeDocument/2006/relationships/slide" Target="slides/slide339.xml" /><Relationship Id="rId381" Type="http://schemas.openxmlformats.org/officeDocument/2006/relationships/slide" Target="slides/slide340.xml" /><Relationship Id="rId382" Type="http://schemas.openxmlformats.org/officeDocument/2006/relationships/slide" Target="slides/slide341.xml" /><Relationship Id="rId383" Type="http://schemas.openxmlformats.org/officeDocument/2006/relationships/slide" Target="slides/slide342.xml" /><Relationship Id="rId384" Type="http://schemas.openxmlformats.org/officeDocument/2006/relationships/slide" Target="slides/slide343.xml" /><Relationship Id="rId385" Type="http://schemas.openxmlformats.org/officeDocument/2006/relationships/slide" Target="slides/slide344.xml" /><Relationship Id="rId386" Type="http://schemas.openxmlformats.org/officeDocument/2006/relationships/slide" Target="slides/slide345.xml" /><Relationship Id="rId387" Type="http://schemas.openxmlformats.org/officeDocument/2006/relationships/slide" Target="slides/slide346.xml" /><Relationship Id="rId388" Type="http://schemas.openxmlformats.org/officeDocument/2006/relationships/slide" Target="slides/slide347.xml" /><Relationship Id="rId389" Type="http://schemas.openxmlformats.org/officeDocument/2006/relationships/slide" Target="slides/slide348.xml" /><Relationship Id="rId39" Type="http://schemas.openxmlformats.org/officeDocument/2006/relationships/slideMaster" Target="slideMasters/slideMaster39.xml" /><Relationship Id="rId390" Type="http://schemas.openxmlformats.org/officeDocument/2006/relationships/slide" Target="slides/slide349.xml" /><Relationship Id="rId391" Type="http://schemas.openxmlformats.org/officeDocument/2006/relationships/slide" Target="slides/slide350.xml" /><Relationship Id="rId392" Type="http://schemas.openxmlformats.org/officeDocument/2006/relationships/slide" Target="slides/slide351.xml" /><Relationship Id="rId393" Type="http://schemas.openxmlformats.org/officeDocument/2006/relationships/slide" Target="slides/slide352.xml" /><Relationship Id="rId394" Type="http://schemas.openxmlformats.org/officeDocument/2006/relationships/slide" Target="slides/slide353.xml" /><Relationship Id="rId395" Type="http://schemas.openxmlformats.org/officeDocument/2006/relationships/slide" Target="slides/slide354.xml" /><Relationship Id="rId396" Type="http://schemas.openxmlformats.org/officeDocument/2006/relationships/slide" Target="slides/slide355.xml" /><Relationship Id="rId397" Type="http://schemas.openxmlformats.org/officeDocument/2006/relationships/slide" Target="slides/slide356.xml" /><Relationship Id="rId398" Type="http://schemas.openxmlformats.org/officeDocument/2006/relationships/slide" Target="slides/slide357.xml" /><Relationship Id="rId399" Type="http://schemas.openxmlformats.org/officeDocument/2006/relationships/slide" Target="slides/slide358.xml" /><Relationship Id="rId4" Type="http://schemas.openxmlformats.org/officeDocument/2006/relationships/slideMaster" Target="slideMasters/slideMaster4.xml" /><Relationship Id="rId40" Type="http://schemas.openxmlformats.org/officeDocument/2006/relationships/slideMaster" Target="slideMasters/slideMaster40.xml" /><Relationship Id="rId400" Type="http://schemas.openxmlformats.org/officeDocument/2006/relationships/slide" Target="slides/slide359.xml" /><Relationship Id="rId401" Type="http://schemas.openxmlformats.org/officeDocument/2006/relationships/slide" Target="slides/slide360.xml" /><Relationship Id="rId402" Type="http://schemas.openxmlformats.org/officeDocument/2006/relationships/slide" Target="slides/slide361.xml" /><Relationship Id="rId403" Type="http://schemas.openxmlformats.org/officeDocument/2006/relationships/slide" Target="slides/slide362.xml" /><Relationship Id="rId404" Type="http://schemas.openxmlformats.org/officeDocument/2006/relationships/slide" Target="slides/slide363.xml" /><Relationship Id="rId405" Type="http://schemas.openxmlformats.org/officeDocument/2006/relationships/slide" Target="slides/slide364.xml" /><Relationship Id="rId406" Type="http://schemas.openxmlformats.org/officeDocument/2006/relationships/slide" Target="slides/slide365.xml" /><Relationship Id="rId407" Type="http://schemas.openxmlformats.org/officeDocument/2006/relationships/slide" Target="slides/slide366.xml" /><Relationship Id="rId408" Type="http://schemas.openxmlformats.org/officeDocument/2006/relationships/slide" Target="slides/slide367.xml" /><Relationship Id="rId409" Type="http://schemas.openxmlformats.org/officeDocument/2006/relationships/slide" Target="slides/slide368.xml" /><Relationship Id="rId41" Type="http://schemas.openxmlformats.org/officeDocument/2006/relationships/slideMaster" Target="slideMasters/slideMaster41.xml" /><Relationship Id="rId410" Type="http://schemas.openxmlformats.org/officeDocument/2006/relationships/slide" Target="slides/slide369.xml" /><Relationship Id="rId411" Type="http://schemas.openxmlformats.org/officeDocument/2006/relationships/slide" Target="slides/slide370.xml" /><Relationship Id="rId412" Type="http://schemas.openxmlformats.org/officeDocument/2006/relationships/slide" Target="slides/slide371.xml" /><Relationship Id="rId413" Type="http://schemas.openxmlformats.org/officeDocument/2006/relationships/slide" Target="slides/slide372.xml" /><Relationship Id="rId414" Type="http://schemas.openxmlformats.org/officeDocument/2006/relationships/slide" Target="slides/slide373.xml" /><Relationship Id="rId415" Type="http://schemas.openxmlformats.org/officeDocument/2006/relationships/slide" Target="slides/slide374.xml" /><Relationship Id="rId416" Type="http://schemas.openxmlformats.org/officeDocument/2006/relationships/slide" Target="slides/slide375.xml" /><Relationship Id="rId417" Type="http://schemas.openxmlformats.org/officeDocument/2006/relationships/slide" Target="slides/slide376.xml" /><Relationship Id="rId418" Type="http://schemas.openxmlformats.org/officeDocument/2006/relationships/slide" Target="slides/slide377.xml" /><Relationship Id="rId419" Type="http://schemas.openxmlformats.org/officeDocument/2006/relationships/slide" Target="slides/slide378.xml" /><Relationship Id="rId42" Type="http://schemas.openxmlformats.org/officeDocument/2006/relationships/slide" Target="slides/slide1.xml" /><Relationship Id="rId420" Type="http://schemas.openxmlformats.org/officeDocument/2006/relationships/slide" Target="slides/slide379.xml" /><Relationship Id="rId421" Type="http://schemas.openxmlformats.org/officeDocument/2006/relationships/slide" Target="slides/slide380.xml" /><Relationship Id="rId422" Type="http://schemas.openxmlformats.org/officeDocument/2006/relationships/slide" Target="slides/slide381.xml" /><Relationship Id="rId423" Type="http://schemas.openxmlformats.org/officeDocument/2006/relationships/slide" Target="slides/slide382.xml" /><Relationship Id="rId424" Type="http://schemas.openxmlformats.org/officeDocument/2006/relationships/slide" Target="slides/slide383.xml" /><Relationship Id="rId425" Type="http://schemas.openxmlformats.org/officeDocument/2006/relationships/slide" Target="slides/slide384.xml" /><Relationship Id="rId426" Type="http://schemas.openxmlformats.org/officeDocument/2006/relationships/slide" Target="slides/slide385.xml" /><Relationship Id="rId427" Type="http://schemas.openxmlformats.org/officeDocument/2006/relationships/slide" Target="slides/slide386.xml" /><Relationship Id="rId428" Type="http://schemas.openxmlformats.org/officeDocument/2006/relationships/slide" Target="slides/slide387.xml" /><Relationship Id="rId429" Type="http://schemas.openxmlformats.org/officeDocument/2006/relationships/slide" Target="slides/slide388.xml" /><Relationship Id="rId43" Type="http://schemas.openxmlformats.org/officeDocument/2006/relationships/slide" Target="slides/slide2.xml" /><Relationship Id="rId430" Type="http://schemas.openxmlformats.org/officeDocument/2006/relationships/slide" Target="slides/slide389.xml" /><Relationship Id="rId431" Type="http://schemas.openxmlformats.org/officeDocument/2006/relationships/slide" Target="slides/slide390.xml" /><Relationship Id="rId432" Type="http://schemas.openxmlformats.org/officeDocument/2006/relationships/slide" Target="slides/slide391.xml" /><Relationship Id="rId433" Type="http://schemas.openxmlformats.org/officeDocument/2006/relationships/slide" Target="slides/slide392.xml" /><Relationship Id="rId434" Type="http://schemas.openxmlformats.org/officeDocument/2006/relationships/slide" Target="slides/slide393.xml" /><Relationship Id="rId435" Type="http://schemas.openxmlformats.org/officeDocument/2006/relationships/slide" Target="slides/slide394.xml" /><Relationship Id="rId436" Type="http://schemas.openxmlformats.org/officeDocument/2006/relationships/slide" Target="slides/slide395.xml" /><Relationship Id="rId437" Type="http://schemas.openxmlformats.org/officeDocument/2006/relationships/slide" Target="slides/slide396.xml" /><Relationship Id="rId438" Type="http://schemas.openxmlformats.org/officeDocument/2006/relationships/slide" Target="slides/slide397.xml" /><Relationship Id="rId439" Type="http://schemas.openxmlformats.org/officeDocument/2006/relationships/slide" Target="slides/slide398.xml" /><Relationship Id="rId44" Type="http://schemas.openxmlformats.org/officeDocument/2006/relationships/slide" Target="slides/slide3.xml" /><Relationship Id="rId440" Type="http://schemas.openxmlformats.org/officeDocument/2006/relationships/slide" Target="slides/slide399.xml" /><Relationship Id="rId441" Type="http://schemas.openxmlformats.org/officeDocument/2006/relationships/slide" Target="slides/slide400.xml" /><Relationship Id="rId442" Type="http://schemas.openxmlformats.org/officeDocument/2006/relationships/slide" Target="slides/slide401.xml" /><Relationship Id="rId443" Type="http://schemas.openxmlformats.org/officeDocument/2006/relationships/slide" Target="slides/slide402.xml" /><Relationship Id="rId444" Type="http://schemas.openxmlformats.org/officeDocument/2006/relationships/slide" Target="slides/slide403.xml" /><Relationship Id="rId445" Type="http://schemas.openxmlformats.org/officeDocument/2006/relationships/slide" Target="slides/slide404.xml" /><Relationship Id="rId446" Type="http://schemas.openxmlformats.org/officeDocument/2006/relationships/slide" Target="slides/slide405.xml" /><Relationship Id="rId447" Type="http://schemas.openxmlformats.org/officeDocument/2006/relationships/slide" Target="slides/slide406.xml" /><Relationship Id="rId448" Type="http://schemas.openxmlformats.org/officeDocument/2006/relationships/slide" Target="slides/slide407.xml" /><Relationship Id="rId449" Type="http://schemas.openxmlformats.org/officeDocument/2006/relationships/slide" Target="slides/slide408.xml" /><Relationship Id="rId45" Type="http://schemas.openxmlformats.org/officeDocument/2006/relationships/slide" Target="slides/slide4.xml" /><Relationship Id="rId450" Type="http://schemas.openxmlformats.org/officeDocument/2006/relationships/slide" Target="slides/slide409.xml" /><Relationship Id="rId451" Type="http://schemas.openxmlformats.org/officeDocument/2006/relationships/slide" Target="slides/slide410.xml" /><Relationship Id="rId452" Type="http://schemas.openxmlformats.org/officeDocument/2006/relationships/slide" Target="slides/slide411.xml" /><Relationship Id="rId453" Type="http://schemas.openxmlformats.org/officeDocument/2006/relationships/slide" Target="slides/slide412.xml" /><Relationship Id="rId454" Type="http://schemas.openxmlformats.org/officeDocument/2006/relationships/slide" Target="slides/slide413.xml" /><Relationship Id="rId455" Type="http://schemas.openxmlformats.org/officeDocument/2006/relationships/slide" Target="slides/slide414.xml" /><Relationship Id="rId456" Type="http://schemas.openxmlformats.org/officeDocument/2006/relationships/slide" Target="slides/slide415.xml" /><Relationship Id="rId457" Type="http://schemas.openxmlformats.org/officeDocument/2006/relationships/slide" Target="slides/slide416.xml" /><Relationship Id="rId458" Type="http://schemas.openxmlformats.org/officeDocument/2006/relationships/slide" Target="slides/slide417.xml" /><Relationship Id="rId459" Type="http://schemas.openxmlformats.org/officeDocument/2006/relationships/slide" Target="slides/slide418.xml" /><Relationship Id="rId46" Type="http://schemas.openxmlformats.org/officeDocument/2006/relationships/slide" Target="slides/slide5.xml" /><Relationship Id="rId460" Type="http://schemas.openxmlformats.org/officeDocument/2006/relationships/slide" Target="slides/slide419.xml" /><Relationship Id="rId461" Type="http://schemas.openxmlformats.org/officeDocument/2006/relationships/slide" Target="slides/slide420.xml" /><Relationship Id="rId462" Type="http://schemas.openxmlformats.org/officeDocument/2006/relationships/slide" Target="slides/slide421.xml" /><Relationship Id="rId463" Type="http://schemas.openxmlformats.org/officeDocument/2006/relationships/slide" Target="slides/slide422.xml" /><Relationship Id="rId464" Type="http://schemas.openxmlformats.org/officeDocument/2006/relationships/slide" Target="slides/slide423.xml" /><Relationship Id="rId465" Type="http://schemas.openxmlformats.org/officeDocument/2006/relationships/slide" Target="slides/slide424.xml" /><Relationship Id="rId466" Type="http://schemas.openxmlformats.org/officeDocument/2006/relationships/slide" Target="slides/slide425.xml" /><Relationship Id="rId467" Type="http://schemas.openxmlformats.org/officeDocument/2006/relationships/slide" Target="slides/slide426.xml" /><Relationship Id="rId468" Type="http://schemas.openxmlformats.org/officeDocument/2006/relationships/slide" Target="slides/slide427.xml" /><Relationship Id="rId469" Type="http://schemas.openxmlformats.org/officeDocument/2006/relationships/slide" Target="slides/slide428.xml" /><Relationship Id="rId47" Type="http://schemas.openxmlformats.org/officeDocument/2006/relationships/slide" Target="slides/slide6.xml" /><Relationship Id="rId470" Type="http://schemas.openxmlformats.org/officeDocument/2006/relationships/slide" Target="slides/slide429.xml" /><Relationship Id="rId471" Type="http://schemas.openxmlformats.org/officeDocument/2006/relationships/slide" Target="slides/slide430.xml" /><Relationship Id="rId472" Type="http://schemas.openxmlformats.org/officeDocument/2006/relationships/slide" Target="slides/slide431.xml" /><Relationship Id="rId473" Type="http://schemas.openxmlformats.org/officeDocument/2006/relationships/slide" Target="slides/slide432.xml" /><Relationship Id="rId474" Type="http://schemas.openxmlformats.org/officeDocument/2006/relationships/slide" Target="slides/slide433.xml" /><Relationship Id="rId475" Type="http://schemas.openxmlformats.org/officeDocument/2006/relationships/slide" Target="slides/slide434.xml" /><Relationship Id="rId476" Type="http://schemas.openxmlformats.org/officeDocument/2006/relationships/slide" Target="slides/slide435.xml" /><Relationship Id="rId477" Type="http://schemas.openxmlformats.org/officeDocument/2006/relationships/slide" Target="slides/slide436.xml" /><Relationship Id="rId478" Type="http://schemas.openxmlformats.org/officeDocument/2006/relationships/slide" Target="slides/slide437.xml" /><Relationship Id="rId479" Type="http://schemas.openxmlformats.org/officeDocument/2006/relationships/slide" Target="slides/slide438.xml" /><Relationship Id="rId48" Type="http://schemas.openxmlformats.org/officeDocument/2006/relationships/slide" Target="slides/slide7.xml" /><Relationship Id="rId480" Type="http://schemas.openxmlformats.org/officeDocument/2006/relationships/slide" Target="slides/slide439.xml" /><Relationship Id="rId481" Type="http://schemas.openxmlformats.org/officeDocument/2006/relationships/slide" Target="slides/slide440.xml" /><Relationship Id="rId482" Type="http://schemas.openxmlformats.org/officeDocument/2006/relationships/slide" Target="slides/slide441.xml" /><Relationship Id="rId483" Type="http://schemas.openxmlformats.org/officeDocument/2006/relationships/slide" Target="slides/slide442.xml" /><Relationship Id="rId484" Type="http://schemas.openxmlformats.org/officeDocument/2006/relationships/slide" Target="slides/slide443.xml" /><Relationship Id="rId485" Type="http://schemas.openxmlformats.org/officeDocument/2006/relationships/slide" Target="slides/slide444.xml" /><Relationship Id="rId486" Type="http://schemas.openxmlformats.org/officeDocument/2006/relationships/slide" Target="slides/slide445.xml" /><Relationship Id="rId487" Type="http://schemas.openxmlformats.org/officeDocument/2006/relationships/slide" Target="slides/slide446.xml" /><Relationship Id="rId488" Type="http://schemas.openxmlformats.org/officeDocument/2006/relationships/slide" Target="slides/slide447.xml" /><Relationship Id="rId489" Type="http://schemas.openxmlformats.org/officeDocument/2006/relationships/slide" Target="slides/slide448.xml" /><Relationship Id="rId49" Type="http://schemas.openxmlformats.org/officeDocument/2006/relationships/slide" Target="slides/slide8.xml" /><Relationship Id="rId490" Type="http://schemas.openxmlformats.org/officeDocument/2006/relationships/slide" Target="slides/slide449.xml" /><Relationship Id="rId491" Type="http://schemas.openxmlformats.org/officeDocument/2006/relationships/slide" Target="slides/slide450.xml" /><Relationship Id="rId492" Type="http://schemas.openxmlformats.org/officeDocument/2006/relationships/slide" Target="slides/slide451.xml" /><Relationship Id="rId493" Type="http://schemas.openxmlformats.org/officeDocument/2006/relationships/slide" Target="slides/slide452.xml" /><Relationship Id="rId494" Type="http://schemas.openxmlformats.org/officeDocument/2006/relationships/slide" Target="slides/slide453.xml" /><Relationship Id="rId495" Type="http://schemas.openxmlformats.org/officeDocument/2006/relationships/slide" Target="slides/slide454.xml" /><Relationship Id="rId496" Type="http://schemas.openxmlformats.org/officeDocument/2006/relationships/slide" Target="slides/slide455.xml" /><Relationship Id="rId497" Type="http://schemas.openxmlformats.org/officeDocument/2006/relationships/slide" Target="slides/slide456.xml" /><Relationship Id="rId498" Type="http://schemas.openxmlformats.org/officeDocument/2006/relationships/slide" Target="slides/slide457.xml" /><Relationship Id="rId499" Type="http://schemas.openxmlformats.org/officeDocument/2006/relationships/slide" Target="slides/slide458.xml" /><Relationship Id="rId5" Type="http://schemas.openxmlformats.org/officeDocument/2006/relationships/slideMaster" Target="slideMasters/slideMaster5.xml" /><Relationship Id="rId50" Type="http://schemas.openxmlformats.org/officeDocument/2006/relationships/slide" Target="slides/slide9.xml" /><Relationship Id="rId500" Type="http://schemas.openxmlformats.org/officeDocument/2006/relationships/slide" Target="slides/slide459.xml" /><Relationship Id="rId501" Type="http://schemas.openxmlformats.org/officeDocument/2006/relationships/slide" Target="slides/slide460.xml" /><Relationship Id="rId502" Type="http://schemas.openxmlformats.org/officeDocument/2006/relationships/slide" Target="slides/slide461.xml" /><Relationship Id="rId503" Type="http://schemas.openxmlformats.org/officeDocument/2006/relationships/slide" Target="slides/slide462.xml" /><Relationship Id="rId504" Type="http://schemas.openxmlformats.org/officeDocument/2006/relationships/slide" Target="slides/slide463.xml" /><Relationship Id="rId505" Type="http://schemas.openxmlformats.org/officeDocument/2006/relationships/slide" Target="slides/slide464.xml" /><Relationship Id="rId506" Type="http://schemas.openxmlformats.org/officeDocument/2006/relationships/slide" Target="slides/slide465.xml" /><Relationship Id="rId507" Type="http://schemas.openxmlformats.org/officeDocument/2006/relationships/slide" Target="slides/slide466.xml" /><Relationship Id="rId508" Type="http://schemas.openxmlformats.org/officeDocument/2006/relationships/slide" Target="slides/slide467.xml" /><Relationship Id="rId509" Type="http://schemas.openxmlformats.org/officeDocument/2006/relationships/slide" Target="slides/slide468.xml" /><Relationship Id="rId51" Type="http://schemas.openxmlformats.org/officeDocument/2006/relationships/slide" Target="slides/slide10.xml" /><Relationship Id="rId510" Type="http://schemas.openxmlformats.org/officeDocument/2006/relationships/slide" Target="slides/slide469.xml" /><Relationship Id="rId511" Type="http://schemas.openxmlformats.org/officeDocument/2006/relationships/slide" Target="slides/slide470.xml" /><Relationship Id="rId512" Type="http://schemas.openxmlformats.org/officeDocument/2006/relationships/slide" Target="slides/slide471.xml" /><Relationship Id="rId513" Type="http://schemas.openxmlformats.org/officeDocument/2006/relationships/slide" Target="slides/slide472.xml" /><Relationship Id="rId514" Type="http://schemas.openxmlformats.org/officeDocument/2006/relationships/slide" Target="slides/slide473.xml" /><Relationship Id="rId515" Type="http://schemas.openxmlformats.org/officeDocument/2006/relationships/slide" Target="slides/slide474.xml" /><Relationship Id="rId516" Type="http://schemas.openxmlformats.org/officeDocument/2006/relationships/slide" Target="slides/slide475.xml" /><Relationship Id="rId517" Type="http://schemas.openxmlformats.org/officeDocument/2006/relationships/slide" Target="slides/slide476.xml" /><Relationship Id="rId518" Type="http://schemas.openxmlformats.org/officeDocument/2006/relationships/slide" Target="slides/slide477.xml" /><Relationship Id="rId519" Type="http://schemas.openxmlformats.org/officeDocument/2006/relationships/slide" Target="slides/slide478.xml" /><Relationship Id="rId52" Type="http://schemas.openxmlformats.org/officeDocument/2006/relationships/slide" Target="slides/slide11.xml" /><Relationship Id="rId520" Type="http://schemas.openxmlformats.org/officeDocument/2006/relationships/slide" Target="slides/slide479.xml" /><Relationship Id="rId521" Type="http://schemas.openxmlformats.org/officeDocument/2006/relationships/slide" Target="slides/slide480.xml" /><Relationship Id="rId522" Type="http://schemas.openxmlformats.org/officeDocument/2006/relationships/slide" Target="slides/slide481.xml" /><Relationship Id="rId523" Type="http://schemas.openxmlformats.org/officeDocument/2006/relationships/slide" Target="slides/slide482.xml" /><Relationship Id="rId524" Type="http://schemas.openxmlformats.org/officeDocument/2006/relationships/slide" Target="slides/slide483.xml" /><Relationship Id="rId525" Type="http://schemas.openxmlformats.org/officeDocument/2006/relationships/slide" Target="slides/slide484.xml" /><Relationship Id="rId526" Type="http://schemas.openxmlformats.org/officeDocument/2006/relationships/slide" Target="slides/slide485.xml" /><Relationship Id="rId527" Type="http://schemas.openxmlformats.org/officeDocument/2006/relationships/slide" Target="slides/slide486.xml" /><Relationship Id="rId528" Type="http://schemas.openxmlformats.org/officeDocument/2006/relationships/slide" Target="slides/slide487.xml" /><Relationship Id="rId529" Type="http://schemas.openxmlformats.org/officeDocument/2006/relationships/slide" Target="slides/slide488.xml" /><Relationship Id="rId53" Type="http://schemas.openxmlformats.org/officeDocument/2006/relationships/slide" Target="slides/slide12.xml" /><Relationship Id="rId530" Type="http://schemas.openxmlformats.org/officeDocument/2006/relationships/slide" Target="slides/slide489.xml" /><Relationship Id="rId531" Type="http://schemas.openxmlformats.org/officeDocument/2006/relationships/slide" Target="slides/slide490.xml" /><Relationship Id="rId532" Type="http://schemas.openxmlformats.org/officeDocument/2006/relationships/slide" Target="slides/slide491.xml" /><Relationship Id="rId533" Type="http://schemas.openxmlformats.org/officeDocument/2006/relationships/slide" Target="slides/slide492.xml" /><Relationship Id="rId534" Type="http://schemas.openxmlformats.org/officeDocument/2006/relationships/slide" Target="slides/slide493.xml" /><Relationship Id="rId535" Type="http://schemas.openxmlformats.org/officeDocument/2006/relationships/slide" Target="slides/slide494.xml" /><Relationship Id="rId536" Type="http://schemas.openxmlformats.org/officeDocument/2006/relationships/slide" Target="slides/slide495.xml" /><Relationship Id="rId537" Type="http://schemas.openxmlformats.org/officeDocument/2006/relationships/slide" Target="slides/slide496.xml" /><Relationship Id="rId538" Type="http://schemas.openxmlformats.org/officeDocument/2006/relationships/slide" Target="slides/slide497.xml" /><Relationship Id="rId539" Type="http://schemas.openxmlformats.org/officeDocument/2006/relationships/slide" Target="slides/slide498.xml" /><Relationship Id="rId54" Type="http://schemas.openxmlformats.org/officeDocument/2006/relationships/slide" Target="slides/slide13.xml" /><Relationship Id="rId540" Type="http://schemas.openxmlformats.org/officeDocument/2006/relationships/slide" Target="slides/slide499.xml" /><Relationship Id="rId541" Type="http://schemas.openxmlformats.org/officeDocument/2006/relationships/slide" Target="slides/slide500.xml" /><Relationship Id="rId542" Type="http://schemas.openxmlformats.org/officeDocument/2006/relationships/slide" Target="slides/slide501.xml" /><Relationship Id="rId543" Type="http://schemas.openxmlformats.org/officeDocument/2006/relationships/slide" Target="slides/slide502.xml" /><Relationship Id="rId544" Type="http://schemas.openxmlformats.org/officeDocument/2006/relationships/slide" Target="slides/slide503.xml" /><Relationship Id="rId545" Type="http://schemas.openxmlformats.org/officeDocument/2006/relationships/slide" Target="slides/slide504.xml" /><Relationship Id="rId546" Type="http://schemas.openxmlformats.org/officeDocument/2006/relationships/slide" Target="slides/slide505.xml" /><Relationship Id="rId547" Type="http://schemas.openxmlformats.org/officeDocument/2006/relationships/slide" Target="slides/slide506.xml" /><Relationship Id="rId548" Type="http://schemas.openxmlformats.org/officeDocument/2006/relationships/slide" Target="slides/slide507.xml" /><Relationship Id="rId549" Type="http://schemas.openxmlformats.org/officeDocument/2006/relationships/slide" Target="slides/slide508.xml" /><Relationship Id="rId55" Type="http://schemas.openxmlformats.org/officeDocument/2006/relationships/slide" Target="slides/slide14.xml" /><Relationship Id="rId550" Type="http://schemas.openxmlformats.org/officeDocument/2006/relationships/slide" Target="slides/slide509.xml" /><Relationship Id="rId551" Type="http://schemas.openxmlformats.org/officeDocument/2006/relationships/slide" Target="slides/slide510.xml" /><Relationship Id="rId552" Type="http://schemas.openxmlformats.org/officeDocument/2006/relationships/slide" Target="slides/slide511.xml" /><Relationship Id="rId553" Type="http://schemas.openxmlformats.org/officeDocument/2006/relationships/slide" Target="slides/slide512.xml" /><Relationship Id="rId554" Type="http://schemas.openxmlformats.org/officeDocument/2006/relationships/slide" Target="slides/slide513.xml" /><Relationship Id="rId555" Type="http://schemas.openxmlformats.org/officeDocument/2006/relationships/slide" Target="slides/slide514.xml" /><Relationship Id="rId556" Type="http://schemas.openxmlformats.org/officeDocument/2006/relationships/slide" Target="slides/slide515.xml" /><Relationship Id="rId557" Type="http://schemas.openxmlformats.org/officeDocument/2006/relationships/slide" Target="slides/slide516.xml" /><Relationship Id="rId558" Type="http://schemas.openxmlformats.org/officeDocument/2006/relationships/slide" Target="slides/slide517.xml" /><Relationship Id="rId559" Type="http://schemas.openxmlformats.org/officeDocument/2006/relationships/slide" Target="slides/slide518.xml" /><Relationship Id="rId56" Type="http://schemas.openxmlformats.org/officeDocument/2006/relationships/slide" Target="slides/slide15.xml" /><Relationship Id="rId560" Type="http://schemas.openxmlformats.org/officeDocument/2006/relationships/slide" Target="slides/slide519.xml" /><Relationship Id="rId561" Type="http://schemas.openxmlformats.org/officeDocument/2006/relationships/slide" Target="slides/slide520.xml" /><Relationship Id="rId562" Type="http://schemas.openxmlformats.org/officeDocument/2006/relationships/slide" Target="slides/slide521.xml" /><Relationship Id="rId563" Type="http://schemas.openxmlformats.org/officeDocument/2006/relationships/slide" Target="slides/slide522.xml" /><Relationship Id="rId564" Type="http://schemas.openxmlformats.org/officeDocument/2006/relationships/slide" Target="slides/slide523.xml" /><Relationship Id="rId565" Type="http://schemas.openxmlformats.org/officeDocument/2006/relationships/slide" Target="slides/slide524.xml" /><Relationship Id="rId566" Type="http://schemas.openxmlformats.org/officeDocument/2006/relationships/slide" Target="slides/slide525.xml" /><Relationship Id="rId567" Type="http://schemas.openxmlformats.org/officeDocument/2006/relationships/slide" Target="slides/slide526.xml" /><Relationship Id="rId568" Type="http://schemas.openxmlformats.org/officeDocument/2006/relationships/slide" Target="slides/slide527.xml" /><Relationship Id="rId569" Type="http://schemas.openxmlformats.org/officeDocument/2006/relationships/slide" Target="slides/slide528.xml" /><Relationship Id="rId57" Type="http://schemas.openxmlformats.org/officeDocument/2006/relationships/slide" Target="slides/slide16.xml" /><Relationship Id="rId570" Type="http://schemas.openxmlformats.org/officeDocument/2006/relationships/slide" Target="slides/slide529.xml" /><Relationship Id="rId571" Type="http://schemas.openxmlformats.org/officeDocument/2006/relationships/slide" Target="slides/slide530.xml" /><Relationship Id="rId572" Type="http://schemas.openxmlformats.org/officeDocument/2006/relationships/slide" Target="slides/slide531.xml" /><Relationship Id="rId573" Type="http://schemas.openxmlformats.org/officeDocument/2006/relationships/slide" Target="slides/slide532.xml" /><Relationship Id="rId574" Type="http://schemas.openxmlformats.org/officeDocument/2006/relationships/slide" Target="slides/slide533.xml" /><Relationship Id="rId575" Type="http://schemas.openxmlformats.org/officeDocument/2006/relationships/slide" Target="slides/slide534.xml" /><Relationship Id="rId576" Type="http://schemas.openxmlformats.org/officeDocument/2006/relationships/slide" Target="slides/slide535.xml" /><Relationship Id="rId577" Type="http://schemas.openxmlformats.org/officeDocument/2006/relationships/slide" Target="slides/slide536.xml" /><Relationship Id="rId578" Type="http://schemas.openxmlformats.org/officeDocument/2006/relationships/slide" Target="slides/slide537.xml" /><Relationship Id="rId579" Type="http://schemas.openxmlformats.org/officeDocument/2006/relationships/slide" Target="slides/slide538.xml" /><Relationship Id="rId58" Type="http://schemas.openxmlformats.org/officeDocument/2006/relationships/slide" Target="slides/slide17.xml" /><Relationship Id="rId580" Type="http://schemas.openxmlformats.org/officeDocument/2006/relationships/slide" Target="slides/slide539.xml" /><Relationship Id="rId581" Type="http://schemas.openxmlformats.org/officeDocument/2006/relationships/slide" Target="slides/slide540.xml" /><Relationship Id="rId582" Type="http://schemas.openxmlformats.org/officeDocument/2006/relationships/slide" Target="slides/slide541.xml" /><Relationship Id="rId583" Type="http://schemas.openxmlformats.org/officeDocument/2006/relationships/slide" Target="slides/slide542.xml" /><Relationship Id="rId584" Type="http://schemas.openxmlformats.org/officeDocument/2006/relationships/slide" Target="slides/slide543.xml" /><Relationship Id="rId585" Type="http://schemas.openxmlformats.org/officeDocument/2006/relationships/slide" Target="slides/slide544.xml" /><Relationship Id="rId586" Type="http://schemas.openxmlformats.org/officeDocument/2006/relationships/slide" Target="slides/slide545.xml" /><Relationship Id="rId587" Type="http://schemas.openxmlformats.org/officeDocument/2006/relationships/slide" Target="slides/slide546.xml" /><Relationship Id="rId588" Type="http://schemas.openxmlformats.org/officeDocument/2006/relationships/slide" Target="slides/slide547.xml" /><Relationship Id="rId589" Type="http://schemas.openxmlformats.org/officeDocument/2006/relationships/slide" Target="slides/slide548.xml" /><Relationship Id="rId59" Type="http://schemas.openxmlformats.org/officeDocument/2006/relationships/slide" Target="slides/slide18.xml" /><Relationship Id="rId590" Type="http://schemas.openxmlformats.org/officeDocument/2006/relationships/slide" Target="slides/slide549.xml" /><Relationship Id="rId591" Type="http://schemas.openxmlformats.org/officeDocument/2006/relationships/slide" Target="slides/slide550.xml" /><Relationship Id="rId592" Type="http://schemas.openxmlformats.org/officeDocument/2006/relationships/slide" Target="slides/slide551.xml" /><Relationship Id="rId593" Type="http://schemas.openxmlformats.org/officeDocument/2006/relationships/slide" Target="slides/slide552.xml" /><Relationship Id="rId594" Type="http://schemas.openxmlformats.org/officeDocument/2006/relationships/slide" Target="slides/slide553.xml" /><Relationship Id="rId595" Type="http://schemas.openxmlformats.org/officeDocument/2006/relationships/slide" Target="slides/slide554.xml" /><Relationship Id="rId596" Type="http://schemas.openxmlformats.org/officeDocument/2006/relationships/slide" Target="slides/slide555.xml" /><Relationship Id="rId597" Type="http://schemas.openxmlformats.org/officeDocument/2006/relationships/slide" Target="slides/slide556.xml" /><Relationship Id="rId598" Type="http://schemas.openxmlformats.org/officeDocument/2006/relationships/slide" Target="slides/slide557.xml" /><Relationship Id="rId599" Type="http://schemas.openxmlformats.org/officeDocument/2006/relationships/slide" Target="slides/slide558.xml" /><Relationship Id="rId6" Type="http://schemas.openxmlformats.org/officeDocument/2006/relationships/slideMaster" Target="slideMasters/slideMaster6.xml" /><Relationship Id="rId60" Type="http://schemas.openxmlformats.org/officeDocument/2006/relationships/slide" Target="slides/slide19.xml" /><Relationship Id="rId600" Type="http://schemas.openxmlformats.org/officeDocument/2006/relationships/slide" Target="slides/slide559.xml" /><Relationship Id="rId601" Type="http://schemas.openxmlformats.org/officeDocument/2006/relationships/slide" Target="slides/slide560.xml" /><Relationship Id="rId602" Type="http://schemas.openxmlformats.org/officeDocument/2006/relationships/slide" Target="slides/slide561.xml" /><Relationship Id="rId603" Type="http://schemas.openxmlformats.org/officeDocument/2006/relationships/slide" Target="slides/slide562.xml" /><Relationship Id="rId604" Type="http://schemas.openxmlformats.org/officeDocument/2006/relationships/slide" Target="slides/slide563.xml" /><Relationship Id="rId605" Type="http://schemas.openxmlformats.org/officeDocument/2006/relationships/slide" Target="slides/slide564.xml" /><Relationship Id="rId606" Type="http://schemas.openxmlformats.org/officeDocument/2006/relationships/slide" Target="slides/slide565.xml" /><Relationship Id="rId607" Type="http://schemas.openxmlformats.org/officeDocument/2006/relationships/slide" Target="slides/slide566.xml" /><Relationship Id="rId608" Type="http://schemas.openxmlformats.org/officeDocument/2006/relationships/slide" Target="slides/slide567.xml" /><Relationship Id="rId609" Type="http://schemas.openxmlformats.org/officeDocument/2006/relationships/slide" Target="slides/slide568.xml" /><Relationship Id="rId61" Type="http://schemas.openxmlformats.org/officeDocument/2006/relationships/slide" Target="slides/slide20.xml" /><Relationship Id="rId610" Type="http://schemas.openxmlformats.org/officeDocument/2006/relationships/slide" Target="slides/slide569.xml" /><Relationship Id="rId611" Type="http://schemas.openxmlformats.org/officeDocument/2006/relationships/slide" Target="slides/slide570.xml" /><Relationship Id="rId612" Type="http://schemas.openxmlformats.org/officeDocument/2006/relationships/slide" Target="slides/slide571.xml" /><Relationship Id="rId613" Type="http://schemas.openxmlformats.org/officeDocument/2006/relationships/slide" Target="slides/slide572.xml" /><Relationship Id="rId614" Type="http://schemas.openxmlformats.org/officeDocument/2006/relationships/slide" Target="slides/slide573.xml" /><Relationship Id="rId615" Type="http://schemas.openxmlformats.org/officeDocument/2006/relationships/slide" Target="slides/slide574.xml" /><Relationship Id="rId616" Type="http://schemas.openxmlformats.org/officeDocument/2006/relationships/slide" Target="slides/slide575.xml" /><Relationship Id="rId617" Type="http://schemas.openxmlformats.org/officeDocument/2006/relationships/slide" Target="slides/slide576.xml" /><Relationship Id="rId618" Type="http://schemas.openxmlformats.org/officeDocument/2006/relationships/slide" Target="slides/slide577.xml" /><Relationship Id="rId619" Type="http://schemas.openxmlformats.org/officeDocument/2006/relationships/slide" Target="slides/slide578.xml" /><Relationship Id="rId62" Type="http://schemas.openxmlformats.org/officeDocument/2006/relationships/slide" Target="slides/slide21.xml" /><Relationship Id="rId620" Type="http://schemas.openxmlformats.org/officeDocument/2006/relationships/slide" Target="slides/slide579.xml" /><Relationship Id="rId621" Type="http://schemas.openxmlformats.org/officeDocument/2006/relationships/slide" Target="slides/slide580.xml" /><Relationship Id="rId622" Type="http://schemas.openxmlformats.org/officeDocument/2006/relationships/slide" Target="slides/slide581.xml" /><Relationship Id="rId623" Type="http://schemas.openxmlformats.org/officeDocument/2006/relationships/slide" Target="slides/slide582.xml" /><Relationship Id="rId624" Type="http://schemas.openxmlformats.org/officeDocument/2006/relationships/slide" Target="slides/slide583.xml" /><Relationship Id="rId625" Type="http://schemas.openxmlformats.org/officeDocument/2006/relationships/slide" Target="slides/slide584.xml" /><Relationship Id="rId626" Type="http://schemas.openxmlformats.org/officeDocument/2006/relationships/slide" Target="slides/slide585.xml" /><Relationship Id="rId627" Type="http://schemas.openxmlformats.org/officeDocument/2006/relationships/slide" Target="slides/slide586.xml" /><Relationship Id="rId628" Type="http://schemas.openxmlformats.org/officeDocument/2006/relationships/slide" Target="slides/slide587.xml" /><Relationship Id="rId629" Type="http://schemas.openxmlformats.org/officeDocument/2006/relationships/slide" Target="slides/slide588.xml" /><Relationship Id="rId63" Type="http://schemas.openxmlformats.org/officeDocument/2006/relationships/slide" Target="slides/slide22.xml" /><Relationship Id="rId630" Type="http://schemas.openxmlformats.org/officeDocument/2006/relationships/slide" Target="slides/slide589.xml" /><Relationship Id="rId631" Type="http://schemas.openxmlformats.org/officeDocument/2006/relationships/slide" Target="slides/slide590.xml" /><Relationship Id="rId632" Type="http://schemas.openxmlformats.org/officeDocument/2006/relationships/slide" Target="slides/slide591.xml" /><Relationship Id="rId633" Type="http://schemas.openxmlformats.org/officeDocument/2006/relationships/slide" Target="slides/slide592.xml" /><Relationship Id="rId634" Type="http://schemas.openxmlformats.org/officeDocument/2006/relationships/slide" Target="slides/slide593.xml" /><Relationship Id="rId635" Type="http://schemas.openxmlformats.org/officeDocument/2006/relationships/slide" Target="slides/slide594.xml" /><Relationship Id="rId636" Type="http://schemas.openxmlformats.org/officeDocument/2006/relationships/slide" Target="slides/slide595.xml" /><Relationship Id="rId637" Type="http://schemas.openxmlformats.org/officeDocument/2006/relationships/slide" Target="slides/slide596.xml" /><Relationship Id="rId638" Type="http://schemas.openxmlformats.org/officeDocument/2006/relationships/slide" Target="slides/slide597.xml" /><Relationship Id="rId639" Type="http://schemas.openxmlformats.org/officeDocument/2006/relationships/slide" Target="slides/slide598.xml" /><Relationship Id="rId64" Type="http://schemas.openxmlformats.org/officeDocument/2006/relationships/slide" Target="slides/slide23.xml" /><Relationship Id="rId640" Type="http://schemas.openxmlformats.org/officeDocument/2006/relationships/slide" Target="slides/slide599.xml" /><Relationship Id="rId641" Type="http://schemas.openxmlformats.org/officeDocument/2006/relationships/slide" Target="slides/slide600.xml" /><Relationship Id="rId642" Type="http://schemas.openxmlformats.org/officeDocument/2006/relationships/slide" Target="slides/slide601.xml" /><Relationship Id="rId643" Type="http://schemas.openxmlformats.org/officeDocument/2006/relationships/slide" Target="slides/slide602.xml" /><Relationship Id="rId644" Type="http://schemas.openxmlformats.org/officeDocument/2006/relationships/slide" Target="slides/slide603.xml" /><Relationship Id="rId645" Type="http://schemas.openxmlformats.org/officeDocument/2006/relationships/slide" Target="slides/slide604.xml" /><Relationship Id="rId646" Type="http://schemas.openxmlformats.org/officeDocument/2006/relationships/slide" Target="slides/slide605.xml" /><Relationship Id="rId647" Type="http://schemas.openxmlformats.org/officeDocument/2006/relationships/slide" Target="slides/slide606.xml" /><Relationship Id="rId648" Type="http://schemas.openxmlformats.org/officeDocument/2006/relationships/slide" Target="slides/slide607.xml" /><Relationship Id="rId649" Type="http://schemas.openxmlformats.org/officeDocument/2006/relationships/slide" Target="slides/slide608.xml" /><Relationship Id="rId65" Type="http://schemas.openxmlformats.org/officeDocument/2006/relationships/slide" Target="slides/slide24.xml" /><Relationship Id="rId650" Type="http://schemas.openxmlformats.org/officeDocument/2006/relationships/slide" Target="slides/slide609.xml" /><Relationship Id="rId651" Type="http://schemas.openxmlformats.org/officeDocument/2006/relationships/slide" Target="slides/slide610.xml" /><Relationship Id="rId652" Type="http://schemas.openxmlformats.org/officeDocument/2006/relationships/slide" Target="slides/slide611.xml" /><Relationship Id="rId653" Type="http://schemas.openxmlformats.org/officeDocument/2006/relationships/slide" Target="slides/slide612.xml" /><Relationship Id="rId654" Type="http://schemas.openxmlformats.org/officeDocument/2006/relationships/slide" Target="slides/slide613.xml" /><Relationship Id="rId655" Type="http://schemas.openxmlformats.org/officeDocument/2006/relationships/slide" Target="slides/slide614.xml" /><Relationship Id="rId656" Type="http://schemas.openxmlformats.org/officeDocument/2006/relationships/slide" Target="slides/slide615.xml" /><Relationship Id="rId657" Type="http://schemas.openxmlformats.org/officeDocument/2006/relationships/slide" Target="slides/slide616.xml" /><Relationship Id="rId658" Type="http://schemas.openxmlformats.org/officeDocument/2006/relationships/slide" Target="slides/slide617.xml" /><Relationship Id="rId659" Type="http://schemas.openxmlformats.org/officeDocument/2006/relationships/slide" Target="slides/slide618.xml" /><Relationship Id="rId66" Type="http://schemas.openxmlformats.org/officeDocument/2006/relationships/slide" Target="slides/slide25.xml" /><Relationship Id="rId660" Type="http://schemas.openxmlformats.org/officeDocument/2006/relationships/slide" Target="slides/slide619.xml" /><Relationship Id="rId661" Type="http://schemas.openxmlformats.org/officeDocument/2006/relationships/slide" Target="slides/slide620.xml" /><Relationship Id="rId662" Type="http://schemas.openxmlformats.org/officeDocument/2006/relationships/slide" Target="slides/slide621.xml" /><Relationship Id="rId663" Type="http://schemas.openxmlformats.org/officeDocument/2006/relationships/slide" Target="slides/slide622.xml" /><Relationship Id="rId664" Type="http://schemas.openxmlformats.org/officeDocument/2006/relationships/slide" Target="slides/slide623.xml" /><Relationship Id="rId665" Type="http://schemas.openxmlformats.org/officeDocument/2006/relationships/slide" Target="slides/slide624.xml" /><Relationship Id="rId666" Type="http://schemas.openxmlformats.org/officeDocument/2006/relationships/slide" Target="slides/slide625.xml" /><Relationship Id="rId667" Type="http://schemas.openxmlformats.org/officeDocument/2006/relationships/slide" Target="slides/slide626.xml" /><Relationship Id="rId668" Type="http://schemas.openxmlformats.org/officeDocument/2006/relationships/slide" Target="slides/slide627.xml" /><Relationship Id="rId669" Type="http://schemas.openxmlformats.org/officeDocument/2006/relationships/slide" Target="slides/slide628.xml" /><Relationship Id="rId67" Type="http://schemas.openxmlformats.org/officeDocument/2006/relationships/slide" Target="slides/slide26.xml" /><Relationship Id="rId670" Type="http://schemas.openxmlformats.org/officeDocument/2006/relationships/slide" Target="slides/slide629.xml" /><Relationship Id="rId671" Type="http://schemas.openxmlformats.org/officeDocument/2006/relationships/slide" Target="slides/slide630.xml" /><Relationship Id="rId672" Type="http://schemas.openxmlformats.org/officeDocument/2006/relationships/slide" Target="slides/slide631.xml" /><Relationship Id="rId673" Type="http://schemas.openxmlformats.org/officeDocument/2006/relationships/slide" Target="slides/slide632.xml" /><Relationship Id="rId674" Type="http://schemas.openxmlformats.org/officeDocument/2006/relationships/slide" Target="slides/slide633.xml" /><Relationship Id="rId675" Type="http://schemas.openxmlformats.org/officeDocument/2006/relationships/slide" Target="slides/slide634.xml" /><Relationship Id="rId676" Type="http://schemas.openxmlformats.org/officeDocument/2006/relationships/slide" Target="slides/slide635.xml" /><Relationship Id="rId677" Type="http://schemas.openxmlformats.org/officeDocument/2006/relationships/slide" Target="slides/slide636.xml" /><Relationship Id="rId678" Type="http://schemas.openxmlformats.org/officeDocument/2006/relationships/slide" Target="slides/slide637.xml" /><Relationship Id="rId679" Type="http://schemas.openxmlformats.org/officeDocument/2006/relationships/slide" Target="slides/slide638.xml" /><Relationship Id="rId68" Type="http://schemas.openxmlformats.org/officeDocument/2006/relationships/slide" Target="slides/slide27.xml" /><Relationship Id="rId680" Type="http://schemas.openxmlformats.org/officeDocument/2006/relationships/slide" Target="slides/slide639.xml" /><Relationship Id="rId681" Type="http://schemas.openxmlformats.org/officeDocument/2006/relationships/slide" Target="slides/slide640.xml" /><Relationship Id="rId682" Type="http://schemas.openxmlformats.org/officeDocument/2006/relationships/slide" Target="slides/slide641.xml" /><Relationship Id="rId683" Type="http://schemas.openxmlformats.org/officeDocument/2006/relationships/slide" Target="slides/slide642.xml" /><Relationship Id="rId684" Type="http://schemas.openxmlformats.org/officeDocument/2006/relationships/slide" Target="slides/slide643.xml" /><Relationship Id="rId685" Type="http://schemas.openxmlformats.org/officeDocument/2006/relationships/slide" Target="slides/slide644.xml" /><Relationship Id="rId686" Type="http://schemas.openxmlformats.org/officeDocument/2006/relationships/slide" Target="slides/slide645.xml" /><Relationship Id="rId687" Type="http://schemas.openxmlformats.org/officeDocument/2006/relationships/slide" Target="slides/slide646.xml" /><Relationship Id="rId688" Type="http://schemas.openxmlformats.org/officeDocument/2006/relationships/slide" Target="slides/slide647.xml" /><Relationship Id="rId689" Type="http://schemas.openxmlformats.org/officeDocument/2006/relationships/slide" Target="slides/slide648.xml" /><Relationship Id="rId69" Type="http://schemas.openxmlformats.org/officeDocument/2006/relationships/slide" Target="slides/slide28.xml" /><Relationship Id="rId690" Type="http://schemas.openxmlformats.org/officeDocument/2006/relationships/slide" Target="slides/slide649.xml" /><Relationship Id="rId691" Type="http://schemas.openxmlformats.org/officeDocument/2006/relationships/slide" Target="slides/slide650.xml" /><Relationship Id="rId692" Type="http://schemas.openxmlformats.org/officeDocument/2006/relationships/slide" Target="slides/slide651.xml" /><Relationship Id="rId693" Type="http://schemas.openxmlformats.org/officeDocument/2006/relationships/slide" Target="slides/slide652.xml" /><Relationship Id="rId694" Type="http://schemas.openxmlformats.org/officeDocument/2006/relationships/slide" Target="slides/slide653.xml" /><Relationship Id="rId695" Type="http://schemas.openxmlformats.org/officeDocument/2006/relationships/slide" Target="slides/slide654.xml" /><Relationship Id="rId696" Type="http://schemas.openxmlformats.org/officeDocument/2006/relationships/slide" Target="slides/slide655.xml" /><Relationship Id="rId697" Type="http://schemas.openxmlformats.org/officeDocument/2006/relationships/slide" Target="slides/slide656.xml" /><Relationship Id="rId698" Type="http://schemas.openxmlformats.org/officeDocument/2006/relationships/slide" Target="slides/slide657.xml" /><Relationship Id="rId699" Type="http://schemas.openxmlformats.org/officeDocument/2006/relationships/slide" Target="slides/slide658.xml" /><Relationship Id="rId7" Type="http://schemas.openxmlformats.org/officeDocument/2006/relationships/slideMaster" Target="slideMasters/slideMaster7.xml" /><Relationship Id="rId70" Type="http://schemas.openxmlformats.org/officeDocument/2006/relationships/slide" Target="slides/slide29.xml" /><Relationship Id="rId700" Type="http://schemas.openxmlformats.org/officeDocument/2006/relationships/slide" Target="slides/slide659.xml" /><Relationship Id="rId701" Type="http://schemas.openxmlformats.org/officeDocument/2006/relationships/slide" Target="slides/slide660.xml" /><Relationship Id="rId702" Type="http://schemas.openxmlformats.org/officeDocument/2006/relationships/slide" Target="slides/slide661.xml" /><Relationship Id="rId703" Type="http://schemas.openxmlformats.org/officeDocument/2006/relationships/slide" Target="slides/slide662.xml" /><Relationship Id="rId704" Type="http://schemas.openxmlformats.org/officeDocument/2006/relationships/slide" Target="slides/slide663.xml" /><Relationship Id="rId705" Type="http://schemas.openxmlformats.org/officeDocument/2006/relationships/slide" Target="slides/slide664.xml" /><Relationship Id="rId706" Type="http://schemas.openxmlformats.org/officeDocument/2006/relationships/slide" Target="slides/slide665.xml" /><Relationship Id="rId707" Type="http://schemas.openxmlformats.org/officeDocument/2006/relationships/slide" Target="slides/slide666.xml" /><Relationship Id="rId708" Type="http://schemas.openxmlformats.org/officeDocument/2006/relationships/slide" Target="slides/slide667.xml" /><Relationship Id="rId709" Type="http://schemas.openxmlformats.org/officeDocument/2006/relationships/slide" Target="slides/slide668.xml" /><Relationship Id="rId71" Type="http://schemas.openxmlformats.org/officeDocument/2006/relationships/slide" Target="slides/slide30.xml" /><Relationship Id="rId710" Type="http://schemas.openxmlformats.org/officeDocument/2006/relationships/slide" Target="slides/slide669.xml" /><Relationship Id="rId711" Type="http://schemas.openxmlformats.org/officeDocument/2006/relationships/slide" Target="slides/slide670.xml" /><Relationship Id="rId712" Type="http://schemas.openxmlformats.org/officeDocument/2006/relationships/slide" Target="slides/slide671.xml" /><Relationship Id="rId713" Type="http://schemas.openxmlformats.org/officeDocument/2006/relationships/slide" Target="slides/slide672.xml" /><Relationship Id="rId714" Type="http://schemas.openxmlformats.org/officeDocument/2006/relationships/slide" Target="slides/slide673.xml" /><Relationship Id="rId715" Type="http://schemas.openxmlformats.org/officeDocument/2006/relationships/slide" Target="slides/slide674.xml" /><Relationship Id="rId716" Type="http://schemas.openxmlformats.org/officeDocument/2006/relationships/slide" Target="slides/slide675.xml" /><Relationship Id="rId717" Type="http://schemas.openxmlformats.org/officeDocument/2006/relationships/slide" Target="slides/slide676.xml" /><Relationship Id="rId718" Type="http://schemas.openxmlformats.org/officeDocument/2006/relationships/slide" Target="slides/slide677.xml" /><Relationship Id="rId719" Type="http://schemas.openxmlformats.org/officeDocument/2006/relationships/slide" Target="slides/slide678.xml" /><Relationship Id="rId72" Type="http://schemas.openxmlformats.org/officeDocument/2006/relationships/slide" Target="slides/slide31.xml" /><Relationship Id="rId720" Type="http://schemas.openxmlformats.org/officeDocument/2006/relationships/slide" Target="slides/slide679.xml" /><Relationship Id="rId721" Type="http://schemas.openxmlformats.org/officeDocument/2006/relationships/slide" Target="slides/slide680.xml" /><Relationship Id="rId722" Type="http://schemas.openxmlformats.org/officeDocument/2006/relationships/slide" Target="slides/slide681.xml" /><Relationship Id="rId723" Type="http://schemas.openxmlformats.org/officeDocument/2006/relationships/slide" Target="slides/slide682.xml" /><Relationship Id="rId724" Type="http://schemas.openxmlformats.org/officeDocument/2006/relationships/slide" Target="slides/slide683.xml" /><Relationship Id="rId725" Type="http://schemas.openxmlformats.org/officeDocument/2006/relationships/slide" Target="slides/slide684.xml" /><Relationship Id="rId726" Type="http://schemas.openxmlformats.org/officeDocument/2006/relationships/slide" Target="slides/slide685.xml" /><Relationship Id="rId727" Type="http://schemas.openxmlformats.org/officeDocument/2006/relationships/slide" Target="slides/slide686.xml" /><Relationship Id="rId728" Type="http://schemas.openxmlformats.org/officeDocument/2006/relationships/slide" Target="slides/slide687.xml" /><Relationship Id="rId729" Type="http://schemas.openxmlformats.org/officeDocument/2006/relationships/slide" Target="slides/slide688.xml" /><Relationship Id="rId73" Type="http://schemas.openxmlformats.org/officeDocument/2006/relationships/slide" Target="slides/slide32.xml" /><Relationship Id="rId730" Type="http://schemas.openxmlformats.org/officeDocument/2006/relationships/slide" Target="slides/slide689.xml" /><Relationship Id="rId731" Type="http://schemas.openxmlformats.org/officeDocument/2006/relationships/slide" Target="slides/slide690.xml" /><Relationship Id="rId732" Type="http://schemas.openxmlformats.org/officeDocument/2006/relationships/slide" Target="slides/slide691.xml" /><Relationship Id="rId733" Type="http://schemas.openxmlformats.org/officeDocument/2006/relationships/slide" Target="slides/slide692.xml" /><Relationship Id="rId734" Type="http://schemas.openxmlformats.org/officeDocument/2006/relationships/slide" Target="slides/slide693.xml" /><Relationship Id="rId735" Type="http://schemas.openxmlformats.org/officeDocument/2006/relationships/slide" Target="slides/slide694.xml" /><Relationship Id="rId736" Type="http://schemas.openxmlformats.org/officeDocument/2006/relationships/slide" Target="slides/slide695.xml" /><Relationship Id="rId737" Type="http://schemas.openxmlformats.org/officeDocument/2006/relationships/slide" Target="slides/slide696.xml" /><Relationship Id="rId738" Type="http://schemas.openxmlformats.org/officeDocument/2006/relationships/slide" Target="slides/slide697.xml" /><Relationship Id="rId739" Type="http://schemas.openxmlformats.org/officeDocument/2006/relationships/slide" Target="slides/slide698.xml" /><Relationship Id="rId74" Type="http://schemas.openxmlformats.org/officeDocument/2006/relationships/slide" Target="slides/slide33.xml" /><Relationship Id="rId740" Type="http://schemas.openxmlformats.org/officeDocument/2006/relationships/slide" Target="slides/slide699.xml" /><Relationship Id="rId741" Type="http://schemas.openxmlformats.org/officeDocument/2006/relationships/slide" Target="slides/slide700.xml" /><Relationship Id="rId742" Type="http://schemas.openxmlformats.org/officeDocument/2006/relationships/slide" Target="slides/slide701.xml" /><Relationship Id="rId743" Type="http://schemas.openxmlformats.org/officeDocument/2006/relationships/slide" Target="slides/slide702.xml" /><Relationship Id="rId744" Type="http://schemas.openxmlformats.org/officeDocument/2006/relationships/slide" Target="slides/slide703.xml" /><Relationship Id="rId745" Type="http://schemas.openxmlformats.org/officeDocument/2006/relationships/slide" Target="slides/slide704.xml" /><Relationship Id="rId746" Type="http://schemas.openxmlformats.org/officeDocument/2006/relationships/slide" Target="slides/slide705.xml" /><Relationship Id="rId747" Type="http://schemas.openxmlformats.org/officeDocument/2006/relationships/slide" Target="slides/slide706.xml" /><Relationship Id="rId748" Type="http://schemas.openxmlformats.org/officeDocument/2006/relationships/slide" Target="slides/slide707.xml" /><Relationship Id="rId749" Type="http://schemas.openxmlformats.org/officeDocument/2006/relationships/slide" Target="slides/slide708.xml" /><Relationship Id="rId75" Type="http://schemas.openxmlformats.org/officeDocument/2006/relationships/slide" Target="slides/slide34.xml" /><Relationship Id="rId750" Type="http://schemas.openxmlformats.org/officeDocument/2006/relationships/slide" Target="slides/slide709.xml" /><Relationship Id="rId751" Type="http://schemas.openxmlformats.org/officeDocument/2006/relationships/slide" Target="slides/slide710.xml" /><Relationship Id="rId752" Type="http://schemas.openxmlformats.org/officeDocument/2006/relationships/slide" Target="slides/slide711.xml" /><Relationship Id="rId753" Type="http://schemas.openxmlformats.org/officeDocument/2006/relationships/slide" Target="slides/slide712.xml" /><Relationship Id="rId754" Type="http://schemas.openxmlformats.org/officeDocument/2006/relationships/slide" Target="slides/slide713.xml" /><Relationship Id="rId755" Type="http://schemas.openxmlformats.org/officeDocument/2006/relationships/slide" Target="slides/slide714.xml" /><Relationship Id="rId756" Type="http://schemas.openxmlformats.org/officeDocument/2006/relationships/slide" Target="slides/slide715.xml" /><Relationship Id="rId757" Type="http://schemas.openxmlformats.org/officeDocument/2006/relationships/slide" Target="slides/slide716.xml" /><Relationship Id="rId758" Type="http://schemas.openxmlformats.org/officeDocument/2006/relationships/slide" Target="slides/slide717.xml" /><Relationship Id="rId759" Type="http://schemas.openxmlformats.org/officeDocument/2006/relationships/slide" Target="slides/slide718.xml" /><Relationship Id="rId76" Type="http://schemas.openxmlformats.org/officeDocument/2006/relationships/slide" Target="slides/slide35.xml" /><Relationship Id="rId760" Type="http://schemas.openxmlformats.org/officeDocument/2006/relationships/slide" Target="slides/slide719.xml" /><Relationship Id="rId761" Type="http://schemas.openxmlformats.org/officeDocument/2006/relationships/slide" Target="slides/slide720.xml" /><Relationship Id="rId762" Type="http://schemas.openxmlformats.org/officeDocument/2006/relationships/slide" Target="slides/slide721.xml" /><Relationship Id="rId763" Type="http://schemas.openxmlformats.org/officeDocument/2006/relationships/slide" Target="slides/slide722.xml" /><Relationship Id="rId764" Type="http://schemas.openxmlformats.org/officeDocument/2006/relationships/slide" Target="slides/slide723.xml" /><Relationship Id="rId765" Type="http://schemas.openxmlformats.org/officeDocument/2006/relationships/slide" Target="slides/slide724.xml" /><Relationship Id="rId766" Type="http://schemas.openxmlformats.org/officeDocument/2006/relationships/slide" Target="slides/slide725.xml" /><Relationship Id="rId767" Type="http://schemas.openxmlformats.org/officeDocument/2006/relationships/slide" Target="slides/slide726.xml" /><Relationship Id="rId768" Type="http://schemas.openxmlformats.org/officeDocument/2006/relationships/slide" Target="slides/slide727.xml" /><Relationship Id="rId769" Type="http://schemas.openxmlformats.org/officeDocument/2006/relationships/slide" Target="slides/slide728.xml" /><Relationship Id="rId77" Type="http://schemas.openxmlformats.org/officeDocument/2006/relationships/slide" Target="slides/slide36.xml" /><Relationship Id="rId770" Type="http://schemas.openxmlformats.org/officeDocument/2006/relationships/slide" Target="slides/slide729.xml" /><Relationship Id="rId771" Type="http://schemas.openxmlformats.org/officeDocument/2006/relationships/slide" Target="slides/slide730.xml" /><Relationship Id="rId772" Type="http://schemas.openxmlformats.org/officeDocument/2006/relationships/slide" Target="slides/slide731.xml" /><Relationship Id="rId773" Type="http://schemas.openxmlformats.org/officeDocument/2006/relationships/slide" Target="slides/slide732.xml" /><Relationship Id="rId774" Type="http://schemas.openxmlformats.org/officeDocument/2006/relationships/slide" Target="slides/slide733.xml" /><Relationship Id="rId775" Type="http://schemas.openxmlformats.org/officeDocument/2006/relationships/slide" Target="slides/slide734.xml" /><Relationship Id="rId776" Type="http://schemas.openxmlformats.org/officeDocument/2006/relationships/slide" Target="slides/slide735.xml" /><Relationship Id="rId777" Type="http://schemas.openxmlformats.org/officeDocument/2006/relationships/slide" Target="slides/slide736.xml" /><Relationship Id="rId778" Type="http://schemas.openxmlformats.org/officeDocument/2006/relationships/slide" Target="slides/slide737.xml" /><Relationship Id="rId779" Type="http://schemas.openxmlformats.org/officeDocument/2006/relationships/slide" Target="slides/slide738.xml" /><Relationship Id="rId78" Type="http://schemas.openxmlformats.org/officeDocument/2006/relationships/slide" Target="slides/slide37.xml" /><Relationship Id="rId780" Type="http://schemas.openxmlformats.org/officeDocument/2006/relationships/slide" Target="slides/slide739.xml" /><Relationship Id="rId781" Type="http://schemas.openxmlformats.org/officeDocument/2006/relationships/slide" Target="slides/slide740.xml" /><Relationship Id="rId782" Type="http://schemas.openxmlformats.org/officeDocument/2006/relationships/slide" Target="slides/slide741.xml" /><Relationship Id="rId783" Type="http://schemas.openxmlformats.org/officeDocument/2006/relationships/slide" Target="slides/slide742.xml" /><Relationship Id="rId784" Type="http://schemas.openxmlformats.org/officeDocument/2006/relationships/slide" Target="slides/slide743.xml" /><Relationship Id="rId785" Type="http://schemas.openxmlformats.org/officeDocument/2006/relationships/slide" Target="slides/slide744.xml" /><Relationship Id="rId786" Type="http://schemas.openxmlformats.org/officeDocument/2006/relationships/slide" Target="slides/slide745.xml" /><Relationship Id="rId787" Type="http://schemas.openxmlformats.org/officeDocument/2006/relationships/slide" Target="slides/slide746.xml" /><Relationship Id="rId788" Type="http://schemas.openxmlformats.org/officeDocument/2006/relationships/slide" Target="slides/slide747.xml" /><Relationship Id="rId789" Type="http://schemas.openxmlformats.org/officeDocument/2006/relationships/slide" Target="slides/slide748.xml" /><Relationship Id="rId79" Type="http://schemas.openxmlformats.org/officeDocument/2006/relationships/slide" Target="slides/slide38.xml" /><Relationship Id="rId790" Type="http://schemas.openxmlformats.org/officeDocument/2006/relationships/slide" Target="slides/slide749.xml" /><Relationship Id="rId791" Type="http://schemas.openxmlformats.org/officeDocument/2006/relationships/slide" Target="slides/slide750.xml" /><Relationship Id="rId792" Type="http://schemas.openxmlformats.org/officeDocument/2006/relationships/slide" Target="slides/slide751.xml" /><Relationship Id="rId793" Type="http://schemas.openxmlformats.org/officeDocument/2006/relationships/slide" Target="slides/slide752.xml" /><Relationship Id="rId794" Type="http://schemas.openxmlformats.org/officeDocument/2006/relationships/slide" Target="slides/slide753.xml" /><Relationship Id="rId795" Type="http://schemas.openxmlformats.org/officeDocument/2006/relationships/slide" Target="slides/slide754.xml" /><Relationship Id="rId796" Type="http://schemas.openxmlformats.org/officeDocument/2006/relationships/slide" Target="slides/slide755.xml" /><Relationship Id="rId797" Type="http://schemas.openxmlformats.org/officeDocument/2006/relationships/slide" Target="slides/slide756.xml" /><Relationship Id="rId798" Type="http://schemas.openxmlformats.org/officeDocument/2006/relationships/slide" Target="slides/slide757.xml" /><Relationship Id="rId799" Type="http://schemas.openxmlformats.org/officeDocument/2006/relationships/slide" Target="slides/slide758.xml" /><Relationship Id="rId8" Type="http://schemas.openxmlformats.org/officeDocument/2006/relationships/slideMaster" Target="slideMasters/slideMaster8.xml" /><Relationship Id="rId80" Type="http://schemas.openxmlformats.org/officeDocument/2006/relationships/slide" Target="slides/slide39.xml" /><Relationship Id="rId800" Type="http://schemas.openxmlformats.org/officeDocument/2006/relationships/slide" Target="slides/slide759.xml" /><Relationship Id="rId801" Type="http://schemas.openxmlformats.org/officeDocument/2006/relationships/slide" Target="slides/slide760.xml" /><Relationship Id="rId802" Type="http://schemas.openxmlformats.org/officeDocument/2006/relationships/slide" Target="slides/slide761.xml" /><Relationship Id="rId803" Type="http://schemas.openxmlformats.org/officeDocument/2006/relationships/slide" Target="slides/slide762.xml" /><Relationship Id="rId804" Type="http://schemas.openxmlformats.org/officeDocument/2006/relationships/slide" Target="slides/slide763.xml" /><Relationship Id="rId805" Type="http://schemas.openxmlformats.org/officeDocument/2006/relationships/slide" Target="slides/slide764.xml" /><Relationship Id="rId806" Type="http://schemas.openxmlformats.org/officeDocument/2006/relationships/slide" Target="slides/slide765.xml" /><Relationship Id="rId807" Type="http://schemas.openxmlformats.org/officeDocument/2006/relationships/slide" Target="slides/slide766.xml" /><Relationship Id="rId808" Type="http://schemas.openxmlformats.org/officeDocument/2006/relationships/slide" Target="slides/slide767.xml" /><Relationship Id="rId809" Type="http://schemas.openxmlformats.org/officeDocument/2006/relationships/slide" Target="slides/slide768.xml" /><Relationship Id="rId81" Type="http://schemas.openxmlformats.org/officeDocument/2006/relationships/slide" Target="slides/slide40.xml" /><Relationship Id="rId810" Type="http://schemas.openxmlformats.org/officeDocument/2006/relationships/slide" Target="slides/slide769.xml" /><Relationship Id="rId811" Type="http://schemas.openxmlformats.org/officeDocument/2006/relationships/slide" Target="slides/slide770.xml" /><Relationship Id="rId812" Type="http://schemas.openxmlformats.org/officeDocument/2006/relationships/slide" Target="slides/slide771.xml" /><Relationship Id="rId813" Type="http://schemas.openxmlformats.org/officeDocument/2006/relationships/slide" Target="slides/slide772.xml" /><Relationship Id="rId814" Type="http://schemas.openxmlformats.org/officeDocument/2006/relationships/slide" Target="slides/slide773.xml" /><Relationship Id="rId815" Type="http://schemas.openxmlformats.org/officeDocument/2006/relationships/slide" Target="slides/slide774.xml" /><Relationship Id="rId816" Type="http://schemas.openxmlformats.org/officeDocument/2006/relationships/slide" Target="slides/slide775.xml" /><Relationship Id="rId817" Type="http://schemas.openxmlformats.org/officeDocument/2006/relationships/slide" Target="slides/slide776.xml" /><Relationship Id="rId818" Type="http://schemas.openxmlformats.org/officeDocument/2006/relationships/slide" Target="slides/slide777.xml" /><Relationship Id="rId819" Type="http://schemas.openxmlformats.org/officeDocument/2006/relationships/slide" Target="slides/slide778.xml" /><Relationship Id="rId82" Type="http://schemas.openxmlformats.org/officeDocument/2006/relationships/slide" Target="slides/slide41.xml" /><Relationship Id="rId820" Type="http://schemas.openxmlformats.org/officeDocument/2006/relationships/slide" Target="slides/slide779.xml" /><Relationship Id="rId821" Type="http://schemas.openxmlformats.org/officeDocument/2006/relationships/slide" Target="slides/slide780.xml" /><Relationship Id="rId822" Type="http://schemas.openxmlformats.org/officeDocument/2006/relationships/slide" Target="slides/slide781.xml" /><Relationship Id="rId823" Type="http://schemas.openxmlformats.org/officeDocument/2006/relationships/slide" Target="slides/slide782.xml" /><Relationship Id="rId824" Type="http://schemas.openxmlformats.org/officeDocument/2006/relationships/slide" Target="slides/slide783.xml" /><Relationship Id="rId825" Type="http://schemas.openxmlformats.org/officeDocument/2006/relationships/slide" Target="slides/slide784.xml" /><Relationship Id="rId826" Type="http://schemas.openxmlformats.org/officeDocument/2006/relationships/slide" Target="slides/slide785.xml" /><Relationship Id="rId827" Type="http://schemas.openxmlformats.org/officeDocument/2006/relationships/slide" Target="slides/slide786.xml" /><Relationship Id="rId828" Type="http://schemas.openxmlformats.org/officeDocument/2006/relationships/slide" Target="slides/slide787.xml" /><Relationship Id="rId829" Type="http://schemas.openxmlformats.org/officeDocument/2006/relationships/slide" Target="slides/slide788.xml" /><Relationship Id="rId83" Type="http://schemas.openxmlformats.org/officeDocument/2006/relationships/slide" Target="slides/slide42.xml" /><Relationship Id="rId830" Type="http://schemas.openxmlformats.org/officeDocument/2006/relationships/slide" Target="slides/slide789.xml" /><Relationship Id="rId831" Type="http://schemas.openxmlformats.org/officeDocument/2006/relationships/slide" Target="slides/slide790.xml" /><Relationship Id="rId832" Type="http://schemas.openxmlformats.org/officeDocument/2006/relationships/slide" Target="slides/slide791.xml" /><Relationship Id="rId833" Type="http://schemas.openxmlformats.org/officeDocument/2006/relationships/slide" Target="slides/slide792.xml" /><Relationship Id="rId834" Type="http://schemas.openxmlformats.org/officeDocument/2006/relationships/slide" Target="slides/slide793.xml" /><Relationship Id="rId835" Type="http://schemas.openxmlformats.org/officeDocument/2006/relationships/slide" Target="slides/slide794.xml" /><Relationship Id="rId836" Type="http://schemas.openxmlformats.org/officeDocument/2006/relationships/slide" Target="slides/slide795.xml" /><Relationship Id="rId837" Type="http://schemas.openxmlformats.org/officeDocument/2006/relationships/slide" Target="slides/slide796.xml" /><Relationship Id="rId838" Type="http://schemas.openxmlformats.org/officeDocument/2006/relationships/slide" Target="slides/slide797.xml" /><Relationship Id="rId839" Type="http://schemas.openxmlformats.org/officeDocument/2006/relationships/slide" Target="slides/slide798.xml" /><Relationship Id="rId84" Type="http://schemas.openxmlformats.org/officeDocument/2006/relationships/slide" Target="slides/slide43.xml" /><Relationship Id="rId840" Type="http://schemas.openxmlformats.org/officeDocument/2006/relationships/slide" Target="slides/slide799.xml" /><Relationship Id="rId841" Type="http://schemas.openxmlformats.org/officeDocument/2006/relationships/slide" Target="slides/slide800.xml" /><Relationship Id="rId842" Type="http://schemas.openxmlformats.org/officeDocument/2006/relationships/slide" Target="slides/slide801.xml" /><Relationship Id="rId843" Type="http://schemas.openxmlformats.org/officeDocument/2006/relationships/slide" Target="slides/slide802.xml" /><Relationship Id="rId844" Type="http://schemas.openxmlformats.org/officeDocument/2006/relationships/slide" Target="slides/slide803.xml" /><Relationship Id="rId845" Type="http://schemas.openxmlformats.org/officeDocument/2006/relationships/slide" Target="slides/slide804.xml" /><Relationship Id="rId846" Type="http://schemas.openxmlformats.org/officeDocument/2006/relationships/slide" Target="slides/slide805.xml" /><Relationship Id="rId847" Type="http://schemas.openxmlformats.org/officeDocument/2006/relationships/slide" Target="slides/slide806.xml" /><Relationship Id="rId848" Type="http://schemas.openxmlformats.org/officeDocument/2006/relationships/slide" Target="slides/slide807.xml" /><Relationship Id="rId849" Type="http://schemas.openxmlformats.org/officeDocument/2006/relationships/slide" Target="slides/slide808.xml" /><Relationship Id="rId85" Type="http://schemas.openxmlformats.org/officeDocument/2006/relationships/slide" Target="slides/slide44.xml" /><Relationship Id="rId850" Type="http://schemas.openxmlformats.org/officeDocument/2006/relationships/slide" Target="slides/slide809.xml" /><Relationship Id="rId851" Type="http://schemas.openxmlformats.org/officeDocument/2006/relationships/slide" Target="slides/slide810.xml" /><Relationship Id="rId852" Type="http://schemas.openxmlformats.org/officeDocument/2006/relationships/slide" Target="slides/slide811.xml" /><Relationship Id="rId853" Type="http://schemas.openxmlformats.org/officeDocument/2006/relationships/slide" Target="slides/slide812.xml" /><Relationship Id="rId854" Type="http://schemas.openxmlformats.org/officeDocument/2006/relationships/slide" Target="slides/slide813.xml" /><Relationship Id="rId855" Type="http://schemas.openxmlformats.org/officeDocument/2006/relationships/slide" Target="slides/slide814.xml" /><Relationship Id="rId856" Type="http://schemas.openxmlformats.org/officeDocument/2006/relationships/slide" Target="slides/slide815.xml" /><Relationship Id="rId857" Type="http://schemas.openxmlformats.org/officeDocument/2006/relationships/slide" Target="slides/slide816.xml" /><Relationship Id="rId858" Type="http://schemas.openxmlformats.org/officeDocument/2006/relationships/slide" Target="slides/slide817.xml" /><Relationship Id="rId859" Type="http://schemas.openxmlformats.org/officeDocument/2006/relationships/slide" Target="slides/slide818.xml" /><Relationship Id="rId86" Type="http://schemas.openxmlformats.org/officeDocument/2006/relationships/slide" Target="slides/slide45.xml" /><Relationship Id="rId860" Type="http://schemas.openxmlformats.org/officeDocument/2006/relationships/slide" Target="slides/slide819.xml" /><Relationship Id="rId861" Type="http://schemas.openxmlformats.org/officeDocument/2006/relationships/slide" Target="slides/slide820.xml" /><Relationship Id="rId862" Type="http://schemas.openxmlformats.org/officeDocument/2006/relationships/slide" Target="slides/slide821.xml" /><Relationship Id="rId863" Type="http://schemas.openxmlformats.org/officeDocument/2006/relationships/slide" Target="slides/slide822.xml" /><Relationship Id="rId864" Type="http://schemas.openxmlformats.org/officeDocument/2006/relationships/slide" Target="slides/slide823.xml" /><Relationship Id="rId865" Type="http://schemas.openxmlformats.org/officeDocument/2006/relationships/slide" Target="slides/slide824.xml" /><Relationship Id="rId866" Type="http://schemas.openxmlformats.org/officeDocument/2006/relationships/slide" Target="slides/slide825.xml" /><Relationship Id="rId867" Type="http://schemas.openxmlformats.org/officeDocument/2006/relationships/slide" Target="slides/slide826.xml" /><Relationship Id="rId868" Type="http://schemas.openxmlformats.org/officeDocument/2006/relationships/slide" Target="slides/slide827.xml" /><Relationship Id="rId869" Type="http://schemas.openxmlformats.org/officeDocument/2006/relationships/slide" Target="slides/slide828.xml" /><Relationship Id="rId87" Type="http://schemas.openxmlformats.org/officeDocument/2006/relationships/slide" Target="slides/slide46.xml" /><Relationship Id="rId870" Type="http://schemas.openxmlformats.org/officeDocument/2006/relationships/slide" Target="slides/slide829.xml" /><Relationship Id="rId871" Type="http://schemas.openxmlformats.org/officeDocument/2006/relationships/slide" Target="slides/slide830.xml" /><Relationship Id="rId872" Type="http://schemas.openxmlformats.org/officeDocument/2006/relationships/slide" Target="slides/slide831.xml" /><Relationship Id="rId873" Type="http://schemas.openxmlformats.org/officeDocument/2006/relationships/slide" Target="slides/slide832.xml" /><Relationship Id="rId874" Type="http://schemas.openxmlformats.org/officeDocument/2006/relationships/slide" Target="slides/slide833.xml" /><Relationship Id="rId875" Type="http://schemas.openxmlformats.org/officeDocument/2006/relationships/slide" Target="slides/slide834.xml" /><Relationship Id="rId876" Type="http://schemas.openxmlformats.org/officeDocument/2006/relationships/slide" Target="slides/slide835.xml" /><Relationship Id="rId877" Type="http://schemas.openxmlformats.org/officeDocument/2006/relationships/slide" Target="slides/slide836.xml" /><Relationship Id="rId878" Type="http://schemas.openxmlformats.org/officeDocument/2006/relationships/slide" Target="slides/slide837.xml" /><Relationship Id="rId879" Type="http://schemas.openxmlformats.org/officeDocument/2006/relationships/slide" Target="slides/slide838.xml" /><Relationship Id="rId88" Type="http://schemas.openxmlformats.org/officeDocument/2006/relationships/slide" Target="slides/slide47.xml" /><Relationship Id="rId880" Type="http://schemas.openxmlformats.org/officeDocument/2006/relationships/slide" Target="slides/slide839.xml" /><Relationship Id="rId881" Type="http://schemas.openxmlformats.org/officeDocument/2006/relationships/slide" Target="slides/slide840.xml" /><Relationship Id="rId882" Type="http://schemas.openxmlformats.org/officeDocument/2006/relationships/slide" Target="slides/slide841.xml" /><Relationship Id="rId883" Type="http://schemas.openxmlformats.org/officeDocument/2006/relationships/slide" Target="slides/slide842.xml" /><Relationship Id="rId884" Type="http://schemas.openxmlformats.org/officeDocument/2006/relationships/slide" Target="slides/slide843.xml" /><Relationship Id="rId885" Type="http://schemas.openxmlformats.org/officeDocument/2006/relationships/slide" Target="slides/slide844.xml" /><Relationship Id="rId886" Type="http://schemas.openxmlformats.org/officeDocument/2006/relationships/slide" Target="slides/slide845.xml" /><Relationship Id="rId887" Type="http://schemas.openxmlformats.org/officeDocument/2006/relationships/slide" Target="slides/slide846.xml" /><Relationship Id="rId888" Type="http://schemas.openxmlformats.org/officeDocument/2006/relationships/slide" Target="slides/slide847.xml" /><Relationship Id="rId889" Type="http://schemas.openxmlformats.org/officeDocument/2006/relationships/slide" Target="slides/slide848.xml" /><Relationship Id="rId89" Type="http://schemas.openxmlformats.org/officeDocument/2006/relationships/slide" Target="slides/slide48.xml" /><Relationship Id="rId890" Type="http://schemas.openxmlformats.org/officeDocument/2006/relationships/slide" Target="slides/slide849.xml" /><Relationship Id="rId891" Type="http://schemas.openxmlformats.org/officeDocument/2006/relationships/slide" Target="slides/slide850.xml" /><Relationship Id="rId892" Type="http://schemas.openxmlformats.org/officeDocument/2006/relationships/slide" Target="slides/slide851.xml" /><Relationship Id="rId893" Type="http://schemas.openxmlformats.org/officeDocument/2006/relationships/slide" Target="slides/slide852.xml" /><Relationship Id="rId894" Type="http://schemas.openxmlformats.org/officeDocument/2006/relationships/slide" Target="slides/slide853.xml" /><Relationship Id="rId895" Type="http://schemas.openxmlformats.org/officeDocument/2006/relationships/slide" Target="slides/slide854.xml" /><Relationship Id="rId896" Type="http://schemas.openxmlformats.org/officeDocument/2006/relationships/slide" Target="slides/slide855.xml" /><Relationship Id="rId897" Type="http://schemas.openxmlformats.org/officeDocument/2006/relationships/slide" Target="slides/slide856.xml" /><Relationship Id="rId898" Type="http://schemas.openxmlformats.org/officeDocument/2006/relationships/slide" Target="slides/slide857.xml" /><Relationship Id="rId899" Type="http://schemas.openxmlformats.org/officeDocument/2006/relationships/slide" Target="slides/slide858.xml" /><Relationship Id="rId9" Type="http://schemas.openxmlformats.org/officeDocument/2006/relationships/slideMaster" Target="slideMasters/slideMaster9.xml" /><Relationship Id="rId90" Type="http://schemas.openxmlformats.org/officeDocument/2006/relationships/slide" Target="slides/slide49.xml" /><Relationship Id="rId900" Type="http://schemas.openxmlformats.org/officeDocument/2006/relationships/slide" Target="slides/slide859.xml" /><Relationship Id="rId901" Type="http://schemas.openxmlformats.org/officeDocument/2006/relationships/slide" Target="slides/slide860.xml" /><Relationship Id="rId902" Type="http://schemas.openxmlformats.org/officeDocument/2006/relationships/slide" Target="slides/slide861.xml" /><Relationship Id="rId903" Type="http://schemas.openxmlformats.org/officeDocument/2006/relationships/slide" Target="slides/slide862.xml" /><Relationship Id="rId904" Type="http://schemas.openxmlformats.org/officeDocument/2006/relationships/slide" Target="slides/slide863.xml" /><Relationship Id="rId905" Type="http://schemas.openxmlformats.org/officeDocument/2006/relationships/slide" Target="slides/slide864.xml" /><Relationship Id="rId906" Type="http://schemas.openxmlformats.org/officeDocument/2006/relationships/slide" Target="slides/slide865.xml" /><Relationship Id="rId907" Type="http://schemas.openxmlformats.org/officeDocument/2006/relationships/slide" Target="slides/slide866.xml" /><Relationship Id="rId908" Type="http://schemas.openxmlformats.org/officeDocument/2006/relationships/slide" Target="slides/slide867.xml" /><Relationship Id="rId909" Type="http://schemas.openxmlformats.org/officeDocument/2006/relationships/slide" Target="slides/slide868.xml" /><Relationship Id="rId91" Type="http://schemas.openxmlformats.org/officeDocument/2006/relationships/slide" Target="slides/slide50.xml" /><Relationship Id="rId910" Type="http://schemas.openxmlformats.org/officeDocument/2006/relationships/slide" Target="slides/slide869.xml" /><Relationship Id="rId911" Type="http://schemas.openxmlformats.org/officeDocument/2006/relationships/slide" Target="slides/slide870.xml" /><Relationship Id="rId912" Type="http://schemas.openxmlformats.org/officeDocument/2006/relationships/slide" Target="slides/slide871.xml" /><Relationship Id="rId913" Type="http://schemas.openxmlformats.org/officeDocument/2006/relationships/slide" Target="slides/slide872.xml" /><Relationship Id="rId914" Type="http://schemas.openxmlformats.org/officeDocument/2006/relationships/slide" Target="slides/slide873.xml" /><Relationship Id="rId915" Type="http://schemas.openxmlformats.org/officeDocument/2006/relationships/slide" Target="slides/slide874.xml" /><Relationship Id="rId916" Type="http://schemas.openxmlformats.org/officeDocument/2006/relationships/slide" Target="slides/slide875.xml" /><Relationship Id="rId917" Type="http://schemas.openxmlformats.org/officeDocument/2006/relationships/slide" Target="slides/slide876.xml" /><Relationship Id="rId918" Type="http://schemas.openxmlformats.org/officeDocument/2006/relationships/slide" Target="slides/slide877.xml" /><Relationship Id="rId919" Type="http://schemas.openxmlformats.org/officeDocument/2006/relationships/slide" Target="slides/slide878.xml" /><Relationship Id="rId92" Type="http://schemas.openxmlformats.org/officeDocument/2006/relationships/slide" Target="slides/slide51.xml" /><Relationship Id="rId920" Type="http://schemas.openxmlformats.org/officeDocument/2006/relationships/slide" Target="slides/slide879.xml" /><Relationship Id="rId921" Type="http://schemas.openxmlformats.org/officeDocument/2006/relationships/slide" Target="slides/slide880.xml" /><Relationship Id="rId922" Type="http://schemas.openxmlformats.org/officeDocument/2006/relationships/slide" Target="slides/slide881.xml" /><Relationship Id="rId923" Type="http://schemas.openxmlformats.org/officeDocument/2006/relationships/slide" Target="slides/slide882.xml" /><Relationship Id="rId924" Type="http://schemas.openxmlformats.org/officeDocument/2006/relationships/slide" Target="slides/slide883.xml" /><Relationship Id="rId925" Type="http://schemas.openxmlformats.org/officeDocument/2006/relationships/slide" Target="slides/slide884.xml" /><Relationship Id="rId926" Type="http://schemas.openxmlformats.org/officeDocument/2006/relationships/slide" Target="slides/slide885.xml" /><Relationship Id="rId927" Type="http://schemas.openxmlformats.org/officeDocument/2006/relationships/slide" Target="slides/slide886.xml" /><Relationship Id="rId928" Type="http://schemas.openxmlformats.org/officeDocument/2006/relationships/tags" Target="tags/tag1.xml" /><Relationship Id="rId929" Type="http://schemas.openxmlformats.org/officeDocument/2006/relationships/presProps" Target="presProps.xml" /><Relationship Id="rId93" Type="http://schemas.openxmlformats.org/officeDocument/2006/relationships/slide" Target="slides/slide52.xml" /><Relationship Id="rId930" Type="http://schemas.openxmlformats.org/officeDocument/2006/relationships/viewProps" Target="viewProps.xml" /><Relationship Id="rId931" Type="http://schemas.openxmlformats.org/officeDocument/2006/relationships/theme" Target="theme/theme1.xml" /><Relationship Id="rId932" Type="http://schemas.openxmlformats.org/officeDocument/2006/relationships/tableStyles" Target="tableStyles.xml" /><Relationship Id="rId94" Type="http://schemas.openxmlformats.org/officeDocument/2006/relationships/slide" Target="slides/slide53.xml" /><Relationship Id="rId95" Type="http://schemas.openxmlformats.org/officeDocument/2006/relationships/slide" Target="slides/slide54.xml" /><Relationship Id="rId96" Type="http://schemas.openxmlformats.org/officeDocument/2006/relationships/slide" Target="slides/slide55.xml" /><Relationship Id="rId97" Type="http://schemas.openxmlformats.org/officeDocument/2006/relationships/slide" Target="slides/slide56.xml" /><Relationship Id="rId98" Type="http://schemas.openxmlformats.org/officeDocument/2006/relationships/slide" Target="slides/slide57.xml" /><Relationship Id="rId99" Type="http://schemas.openxmlformats.org/officeDocument/2006/relationships/slide" Target="slides/slide58.xml" /></Relationship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0.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01.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02.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03.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04.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05.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06.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07.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08.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09.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0.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11.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12.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13.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14.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15.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16.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17.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18.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19.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20.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21.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22.xml.rels>&#65279;<?xml version="1.0" encoding="utf-8" standalone="yes"?><Relationships xmlns="http://schemas.openxmlformats.org/package/2006/relationships"><Relationship Id="rId1" Type="http://schemas.openxmlformats.org/officeDocument/2006/relationships/slideMaster" Target="../slideMasters/slideMaster12.xml" /></Relationships>
</file>

<file path=ppt/slideLayouts/_rels/slideLayout123.xml.rels>&#65279;<?xml version="1.0" encoding="utf-8" standalone="yes"?><Relationships xmlns="http://schemas.openxmlformats.org/package/2006/relationships"><Relationship Id="rId1" Type="http://schemas.openxmlformats.org/officeDocument/2006/relationships/slideMaster" Target="../slideMasters/slideMaster12.xml" /></Relationships>
</file>

<file path=ppt/slideLayouts/_rels/slideLayout124.xml.rels>&#65279;<?xml version="1.0" encoding="utf-8" standalone="yes"?><Relationships xmlns="http://schemas.openxmlformats.org/package/2006/relationships"><Relationship Id="rId1" Type="http://schemas.openxmlformats.org/officeDocument/2006/relationships/slideMaster" Target="../slideMasters/slideMaster12.xml" /></Relationships>
</file>

<file path=ppt/slideLayouts/_rels/slideLayout125.xml.rels>&#65279;<?xml version="1.0" encoding="utf-8" standalone="yes"?><Relationships xmlns="http://schemas.openxmlformats.org/package/2006/relationships"><Relationship Id="rId1" Type="http://schemas.openxmlformats.org/officeDocument/2006/relationships/slideMaster" Target="../slideMasters/slideMaster12.xml" /></Relationships>
</file>

<file path=ppt/slideLayouts/_rels/slideLayout126.xml.rels>&#65279;<?xml version="1.0" encoding="utf-8" standalone="yes"?><Relationships xmlns="http://schemas.openxmlformats.org/package/2006/relationships"><Relationship Id="rId1" Type="http://schemas.openxmlformats.org/officeDocument/2006/relationships/slideMaster" Target="../slideMasters/slideMaster12.xml" /></Relationships>
</file>

<file path=ppt/slideLayouts/_rels/slideLayout127.xml.rels>&#65279;<?xml version="1.0" encoding="utf-8" standalone="yes"?><Relationships xmlns="http://schemas.openxmlformats.org/package/2006/relationships"><Relationship Id="rId1" Type="http://schemas.openxmlformats.org/officeDocument/2006/relationships/slideMaster" Target="../slideMasters/slideMaster12.xml" /></Relationships>
</file>

<file path=ppt/slideLayouts/_rels/slideLayout128.xml.rels>&#65279;<?xml version="1.0" encoding="utf-8" standalone="yes"?><Relationships xmlns="http://schemas.openxmlformats.org/package/2006/relationships"><Relationship Id="rId1" Type="http://schemas.openxmlformats.org/officeDocument/2006/relationships/slideMaster" Target="../slideMasters/slideMaster12.xml" /></Relationships>
</file>

<file path=ppt/slideLayouts/_rels/slideLayout129.xml.rels>&#65279;<?xml version="1.0" encoding="utf-8" standalone="yes"?><Relationships xmlns="http://schemas.openxmlformats.org/package/2006/relationships"><Relationship Id="rId1" Type="http://schemas.openxmlformats.org/officeDocument/2006/relationships/slideMaster" Target="../slideMasters/slideMaster12.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30.xml.rels>&#65279;<?xml version="1.0" encoding="utf-8" standalone="yes"?><Relationships xmlns="http://schemas.openxmlformats.org/package/2006/relationships"><Relationship Id="rId1" Type="http://schemas.openxmlformats.org/officeDocument/2006/relationships/slideMaster" Target="../slideMasters/slideMaster12.xml" /></Relationships>
</file>

<file path=ppt/slideLayouts/_rels/slideLayout131.xml.rels>&#65279;<?xml version="1.0" encoding="utf-8" standalone="yes"?><Relationships xmlns="http://schemas.openxmlformats.org/package/2006/relationships"><Relationship Id="rId1" Type="http://schemas.openxmlformats.org/officeDocument/2006/relationships/slideMaster" Target="../slideMasters/slideMaster12.xml" /></Relationships>
</file>

<file path=ppt/slideLayouts/_rels/slideLayout132.xml.rels>&#65279;<?xml version="1.0" encoding="utf-8" standalone="yes"?><Relationships xmlns="http://schemas.openxmlformats.org/package/2006/relationships"><Relationship Id="rId1" Type="http://schemas.openxmlformats.org/officeDocument/2006/relationships/slideMaster" Target="../slideMasters/slideMaster12.xml" /></Relationships>
</file>

<file path=ppt/slideLayouts/_rels/slideLayout133.xml.rels>&#65279;<?xml version="1.0" encoding="utf-8" standalone="yes"?><Relationships xmlns="http://schemas.openxmlformats.org/package/2006/relationships"><Relationship Id="rId1" Type="http://schemas.openxmlformats.org/officeDocument/2006/relationships/slideMaster" Target="../slideMasters/slideMaster13.xml" /></Relationships>
</file>

<file path=ppt/slideLayouts/_rels/slideLayout134.xml.rels>&#65279;<?xml version="1.0" encoding="utf-8" standalone="yes"?><Relationships xmlns="http://schemas.openxmlformats.org/package/2006/relationships"><Relationship Id="rId1" Type="http://schemas.openxmlformats.org/officeDocument/2006/relationships/slideMaster" Target="../slideMasters/slideMaster13.xml" /></Relationships>
</file>

<file path=ppt/slideLayouts/_rels/slideLayout135.xml.rels>&#65279;<?xml version="1.0" encoding="utf-8" standalone="yes"?><Relationships xmlns="http://schemas.openxmlformats.org/package/2006/relationships"><Relationship Id="rId1" Type="http://schemas.openxmlformats.org/officeDocument/2006/relationships/slideMaster" Target="../slideMasters/slideMaster13.xml" /></Relationships>
</file>

<file path=ppt/slideLayouts/_rels/slideLayout136.xml.rels>&#65279;<?xml version="1.0" encoding="utf-8" standalone="yes"?><Relationships xmlns="http://schemas.openxmlformats.org/package/2006/relationships"><Relationship Id="rId1" Type="http://schemas.openxmlformats.org/officeDocument/2006/relationships/slideMaster" Target="../slideMasters/slideMaster13.xml" /></Relationships>
</file>

<file path=ppt/slideLayouts/_rels/slideLayout137.xml.rels>&#65279;<?xml version="1.0" encoding="utf-8" standalone="yes"?><Relationships xmlns="http://schemas.openxmlformats.org/package/2006/relationships"><Relationship Id="rId1" Type="http://schemas.openxmlformats.org/officeDocument/2006/relationships/slideMaster" Target="../slideMasters/slideMaster13.xml" /></Relationships>
</file>

<file path=ppt/slideLayouts/_rels/slideLayout138.xml.rels>&#65279;<?xml version="1.0" encoding="utf-8" standalone="yes"?><Relationships xmlns="http://schemas.openxmlformats.org/package/2006/relationships"><Relationship Id="rId1" Type="http://schemas.openxmlformats.org/officeDocument/2006/relationships/slideMaster" Target="../slideMasters/slideMaster13.xml" /></Relationships>
</file>

<file path=ppt/slideLayouts/_rels/slideLayout139.xml.rels>&#65279;<?xml version="1.0" encoding="utf-8" standalone="yes"?><Relationships xmlns="http://schemas.openxmlformats.org/package/2006/relationships"><Relationship Id="rId1" Type="http://schemas.openxmlformats.org/officeDocument/2006/relationships/slideMaster" Target="../slideMasters/slideMaster13.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40.xml.rels>&#65279;<?xml version="1.0" encoding="utf-8" standalone="yes"?><Relationships xmlns="http://schemas.openxmlformats.org/package/2006/relationships"><Relationship Id="rId1" Type="http://schemas.openxmlformats.org/officeDocument/2006/relationships/slideMaster" Target="../slideMasters/slideMaster13.xml" /></Relationships>
</file>

<file path=ppt/slideLayouts/_rels/slideLayout141.xml.rels>&#65279;<?xml version="1.0" encoding="utf-8" standalone="yes"?><Relationships xmlns="http://schemas.openxmlformats.org/package/2006/relationships"><Relationship Id="rId1" Type="http://schemas.openxmlformats.org/officeDocument/2006/relationships/slideMaster" Target="../slideMasters/slideMaster13.xml" /></Relationships>
</file>

<file path=ppt/slideLayouts/_rels/slideLayout142.xml.rels>&#65279;<?xml version="1.0" encoding="utf-8" standalone="yes"?><Relationships xmlns="http://schemas.openxmlformats.org/package/2006/relationships"><Relationship Id="rId1" Type="http://schemas.openxmlformats.org/officeDocument/2006/relationships/slideMaster" Target="../slideMasters/slideMaster13.xml" /></Relationships>
</file>

<file path=ppt/slideLayouts/_rels/slideLayout143.xml.rels>&#65279;<?xml version="1.0" encoding="utf-8" standalone="yes"?><Relationships xmlns="http://schemas.openxmlformats.org/package/2006/relationships"><Relationship Id="rId1" Type="http://schemas.openxmlformats.org/officeDocument/2006/relationships/slideMaster" Target="../slideMasters/slideMaster13.xml" /></Relationships>
</file>

<file path=ppt/slideLayouts/_rels/slideLayout144.xml.rels>&#65279;<?xml version="1.0" encoding="utf-8" standalone="yes"?><Relationships xmlns="http://schemas.openxmlformats.org/package/2006/relationships"><Relationship Id="rId1" Type="http://schemas.openxmlformats.org/officeDocument/2006/relationships/slideMaster" Target="../slideMasters/slideMaster14.xml" /></Relationships>
</file>

<file path=ppt/slideLayouts/_rels/slideLayout145.xml.rels>&#65279;<?xml version="1.0" encoding="utf-8" standalone="yes"?><Relationships xmlns="http://schemas.openxmlformats.org/package/2006/relationships"><Relationship Id="rId1" Type="http://schemas.openxmlformats.org/officeDocument/2006/relationships/slideMaster" Target="../slideMasters/slideMaster14.xml" /></Relationships>
</file>

<file path=ppt/slideLayouts/_rels/slideLayout146.xml.rels>&#65279;<?xml version="1.0" encoding="utf-8" standalone="yes"?><Relationships xmlns="http://schemas.openxmlformats.org/package/2006/relationships"><Relationship Id="rId1" Type="http://schemas.openxmlformats.org/officeDocument/2006/relationships/slideMaster" Target="../slideMasters/slideMaster14.xml" /></Relationships>
</file>

<file path=ppt/slideLayouts/_rels/slideLayout147.xml.rels>&#65279;<?xml version="1.0" encoding="utf-8" standalone="yes"?><Relationships xmlns="http://schemas.openxmlformats.org/package/2006/relationships"><Relationship Id="rId1" Type="http://schemas.openxmlformats.org/officeDocument/2006/relationships/slideMaster" Target="../slideMasters/slideMaster14.xml" /></Relationships>
</file>

<file path=ppt/slideLayouts/_rels/slideLayout148.xml.rels>&#65279;<?xml version="1.0" encoding="utf-8" standalone="yes"?><Relationships xmlns="http://schemas.openxmlformats.org/package/2006/relationships"><Relationship Id="rId1" Type="http://schemas.openxmlformats.org/officeDocument/2006/relationships/slideMaster" Target="../slideMasters/slideMaster14.xml" /></Relationships>
</file>

<file path=ppt/slideLayouts/_rels/slideLayout149.xml.rels>&#65279;<?xml version="1.0" encoding="utf-8" standalone="yes"?><Relationships xmlns="http://schemas.openxmlformats.org/package/2006/relationships"><Relationship Id="rId1" Type="http://schemas.openxmlformats.org/officeDocument/2006/relationships/slideMaster" Target="../slideMasters/slideMaster14.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50.xml.rels>&#65279;<?xml version="1.0" encoding="utf-8" standalone="yes"?><Relationships xmlns="http://schemas.openxmlformats.org/package/2006/relationships"><Relationship Id="rId1" Type="http://schemas.openxmlformats.org/officeDocument/2006/relationships/slideMaster" Target="../slideMasters/slideMaster14.xml" /></Relationships>
</file>

<file path=ppt/slideLayouts/_rels/slideLayout151.xml.rels>&#65279;<?xml version="1.0" encoding="utf-8" standalone="yes"?><Relationships xmlns="http://schemas.openxmlformats.org/package/2006/relationships"><Relationship Id="rId1" Type="http://schemas.openxmlformats.org/officeDocument/2006/relationships/slideMaster" Target="../slideMasters/slideMaster14.xml" /></Relationships>
</file>

<file path=ppt/slideLayouts/_rels/slideLayout152.xml.rels>&#65279;<?xml version="1.0" encoding="utf-8" standalone="yes"?><Relationships xmlns="http://schemas.openxmlformats.org/package/2006/relationships"><Relationship Id="rId1" Type="http://schemas.openxmlformats.org/officeDocument/2006/relationships/slideMaster" Target="../slideMasters/slideMaster14.xml" /></Relationships>
</file>

<file path=ppt/slideLayouts/_rels/slideLayout153.xml.rels>&#65279;<?xml version="1.0" encoding="utf-8" standalone="yes"?><Relationships xmlns="http://schemas.openxmlformats.org/package/2006/relationships"><Relationship Id="rId1" Type="http://schemas.openxmlformats.org/officeDocument/2006/relationships/slideMaster" Target="../slideMasters/slideMaster14.xml" /></Relationships>
</file>

<file path=ppt/slideLayouts/_rels/slideLayout154.xml.rels>&#65279;<?xml version="1.0" encoding="utf-8" standalone="yes"?><Relationships xmlns="http://schemas.openxmlformats.org/package/2006/relationships"><Relationship Id="rId1" Type="http://schemas.openxmlformats.org/officeDocument/2006/relationships/slideMaster" Target="../slideMasters/slideMaster14.xml" /></Relationships>
</file>

<file path=ppt/slideLayouts/_rels/slideLayout155.xml.rels>&#65279;<?xml version="1.0" encoding="utf-8" standalone="yes"?><Relationships xmlns="http://schemas.openxmlformats.org/package/2006/relationships"><Relationship Id="rId1" Type="http://schemas.openxmlformats.org/officeDocument/2006/relationships/slideMaster" Target="../slideMasters/slideMaster15.xml" /></Relationships>
</file>

<file path=ppt/slideLayouts/_rels/slideLayout156.xml.rels>&#65279;<?xml version="1.0" encoding="utf-8" standalone="yes"?><Relationships xmlns="http://schemas.openxmlformats.org/package/2006/relationships"><Relationship Id="rId1" Type="http://schemas.openxmlformats.org/officeDocument/2006/relationships/slideMaster" Target="../slideMasters/slideMaster15.xml" /></Relationships>
</file>

<file path=ppt/slideLayouts/_rels/slideLayout157.xml.rels>&#65279;<?xml version="1.0" encoding="utf-8" standalone="yes"?><Relationships xmlns="http://schemas.openxmlformats.org/package/2006/relationships"><Relationship Id="rId1" Type="http://schemas.openxmlformats.org/officeDocument/2006/relationships/slideMaster" Target="../slideMasters/slideMaster15.xml" /></Relationships>
</file>

<file path=ppt/slideLayouts/_rels/slideLayout158.xml.rels>&#65279;<?xml version="1.0" encoding="utf-8" standalone="yes"?><Relationships xmlns="http://schemas.openxmlformats.org/package/2006/relationships"><Relationship Id="rId1" Type="http://schemas.openxmlformats.org/officeDocument/2006/relationships/slideMaster" Target="../slideMasters/slideMaster15.xml" /></Relationships>
</file>

<file path=ppt/slideLayouts/_rels/slideLayout159.xml.rels>&#65279;<?xml version="1.0" encoding="utf-8" standalone="yes"?><Relationships xmlns="http://schemas.openxmlformats.org/package/2006/relationships"><Relationship Id="rId1" Type="http://schemas.openxmlformats.org/officeDocument/2006/relationships/slideMaster" Target="../slideMasters/slideMaster15.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60.xml.rels>&#65279;<?xml version="1.0" encoding="utf-8" standalone="yes"?><Relationships xmlns="http://schemas.openxmlformats.org/package/2006/relationships"><Relationship Id="rId1" Type="http://schemas.openxmlformats.org/officeDocument/2006/relationships/slideMaster" Target="../slideMasters/slideMaster15.xml" /></Relationships>
</file>

<file path=ppt/slideLayouts/_rels/slideLayout161.xml.rels>&#65279;<?xml version="1.0" encoding="utf-8" standalone="yes"?><Relationships xmlns="http://schemas.openxmlformats.org/package/2006/relationships"><Relationship Id="rId1" Type="http://schemas.openxmlformats.org/officeDocument/2006/relationships/slideMaster" Target="../slideMasters/slideMaster15.xml" /></Relationships>
</file>

<file path=ppt/slideLayouts/_rels/slideLayout162.xml.rels>&#65279;<?xml version="1.0" encoding="utf-8" standalone="yes"?><Relationships xmlns="http://schemas.openxmlformats.org/package/2006/relationships"><Relationship Id="rId1" Type="http://schemas.openxmlformats.org/officeDocument/2006/relationships/slideMaster" Target="../slideMasters/slideMaster15.xml" /></Relationships>
</file>

<file path=ppt/slideLayouts/_rels/slideLayout163.xml.rels>&#65279;<?xml version="1.0" encoding="utf-8" standalone="yes"?><Relationships xmlns="http://schemas.openxmlformats.org/package/2006/relationships"><Relationship Id="rId1" Type="http://schemas.openxmlformats.org/officeDocument/2006/relationships/slideMaster" Target="../slideMasters/slideMaster15.xml" /></Relationships>
</file>

<file path=ppt/slideLayouts/_rels/slideLayout164.xml.rels>&#65279;<?xml version="1.0" encoding="utf-8" standalone="yes"?><Relationships xmlns="http://schemas.openxmlformats.org/package/2006/relationships"><Relationship Id="rId1" Type="http://schemas.openxmlformats.org/officeDocument/2006/relationships/slideMaster" Target="../slideMasters/slideMaster15.xml" /></Relationships>
</file>

<file path=ppt/slideLayouts/_rels/slideLayout165.xml.rels>&#65279;<?xml version="1.0" encoding="utf-8" standalone="yes"?><Relationships xmlns="http://schemas.openxmlformats.org/package/2006/relationships"><Relationship Id="rId1" Type="http://schemas.openxmlformats.org/officeDocument/2006/relationships/slideMaster" Target="../slideMasters/slideMaster15.xml" /></Relationships>
</file>

<file path=ppt/slideLayouts/_rels/slideLayout166.xml.rels>&#65279;<?xml version="1.0" encoding="utf-8" standalone="yes"?><Relationships xmlns="http://schemas.openxmlformats.org/package/2006/relationships"><Relationship Id="rId1" Type="http://schemas.openxmlformats.org/officeDocument/2006/relationships/slideMaster" Target="../slideMasters/slideMaster16.xml" /></Relationships>
</file>

<file path=ppt/slideLayouts/_rels/slideLayout167.xml.rels>&#65279;<?xml version="1.0" encoding="utf-8" standalone="yes"?><Relationships xmlns="http://schemas.openxmlformats.org/package/2006/relationships"><Relationship Id="rId1" Type="http://schemas.openxmlformats.org/officeDocument/2006/relationships/slideMaster" Target="../slideMasters/slideMaster16.xml" /></Relationships>
</file>

<file path=ppt/slideLayouts/_rels/slideLayout168.xml.rels>&#65279;<?xml version="1.0" encoding="utf-8" standalone="yes"?><Relationships xmlns="http://schemas.openxmlformats.org/package/2006/relationships"><Relationship Id="rId1" Type="http://schemas.openxmlformats.org/officeDocument/2006/relationships/slideMaster" Target="../slideMasters/slideMaster16.xml" /></Relationships>
</file>

<file path=ppt/slideLayouts/_rels/slideLayout169.xml.rels>&#65279;<?xml version="1.0" encoding="utf-8" standalone="yes"?><Relationships xmlns="http://schemas.openxmlformats.org/package/2006/relationships"><Relationship Id="rId1" Type="http://schemas.openxmlformats.org/officeDocument/2006/relationships/slideMaster" Target="../slideMasters/slideMaster16.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70.xml.rels>&#65279;<?xml version="1.0" encoding="utf-8" standalone="yes"?><Relationships xmlns="http://schemas.openxmlformats.org/package/2006/relationships"><Relationship Id="rId1" Type="http://schemas.openxmlformats.org/officeDocument/2006/relationships/slideMaster" Target="../slideMasters/slideMaster16.xml" /></Relationships>
</file>

<file path=ppt/slideLayouts/_rels/slideLayout171.xml.rels>&#65279;<?xml version="1.0" encoding="utf-8" standalone="yes"?><Relationships xmlns="http://schemas.openxmlformats.org/package/2006/relationships"><Relationship Id="rId1" Type="http://schemas.openxmlformats.org/officeDocument/2006/relationships/slideMaster" Target="../slideMasters/slideMaster16.xml" /></Relationships>
</file>

<file path=ppt/slideLayouts/_rels/slideLayout172.xml.rels>&#65279;<?xml version="1.0" encoding="utf-8" standalone="yes"?><Relationships xmlns="http://schemas.openxmlformats.org/package/2006/relationships"><Relationship Id="rId1" Type="http://schemas.openxmlformats.org/officeDocument/2006/relationships/slideMaster" Target="../slideMasters/slideMaster16.xml" /></Relationships>
</file>

<file path=ppt/slideLayouts/_rels/slideLayout173.xml.rels>&#65279;<?xml version="1.0" encoding="utf-8" standalone="yes"?><Relationships xmlns="http://schemas.openxmlformats.org/package/2006/relationships"><Relationship Id="rId1" Type="http://schemas.openxmlformats.org/officeDocument/2006/relationships/slideMaster" Target="../slideMasters/slideMaster16.xml" /></Relationships>
</file>

<file path=ppt/slideLayouts/_rels/slideLayout174.xml.rels>&#65279;<?xml version="1.0" encoding="utf-8" standalone="yes"?><Relationships xmlns="http://schemas.openxmlformats.org/package/2006/relationships"><Relationship Id="rId1" Type="http://schemas.openxmlformats.org/officeDocument/2006/relationships/slideMaster" Target="../slideMasters/slideMaster16.xml" /></Relationships>
</file>

<file path=ppt/slideLayouts/_rels/slideLayout175.xml.rels>&#65279;<?xml version="1.0" encoding="utf-8" standalone="yes"?><Relationships xmlns="http://schemas.openxmlformats.org/package/2006/relationships"><Relationship Id="rId1" Type="http://schemas.openxmlformats.org/officeDocument/2006/relationships/slideMaster" Target="../slideMasters/slideMaster16.xml" /></Relationships>
</file>

<file path=ppt/slideLayouts/_rels/slideLayout176.xml.rels>&#65279;<?xml version="1.0" encoding="utf-8" standalone="yes"?><Relationships xmlns="http://schemas.openxmlformats.org/package/2006/relationships"><Relationship Id="rId1" Type="http://schemas.openxmlformats.org/officeDocument/2006/relationships/slideMaster" Target="../slideMasters/slideMaster16.xml" /></Relationships>
</file>

<file path=ppt/slideLayouts/_rels/slideLayout177.xml.rels>&#65279;<?xml version="1.0" encoding="utf-8" standalone="yes"?><Relationships xmlns="http://schemas.openxmlformats.org/package/2006/relationships"><Relationship Id="rId1" Type="http://schemas.openxmlformats.org/officeDocument/2006/relationships/slideMaster" Target="../slideMasters/slideMaster17.xml" /></Relationships>
</file>

<file path=ppt/slideLayouts/_rels/slideLayout178.xml.rels>&#65279;<?xml version="1.0" encoding="utf-8" standalone="yes"?><Relationships xmlns="http://schemas.openxmlformats.org/package/2006/relationships"><Relationship Id="rId1" Type="http://schemas.openxmlformats.org/officeDocument/2006/relationships/slideMaster" Target="../slideMasters/slideMaster17.xml" /></Relationships>
</file>

<file path=ppt/slideLayouts/_rels/slideLayout179.xml.rels>&#65279;<?xml version="1.0" encoding="utf-8" standalone="yes"?><Relationships xmlns="http://schemas.openxmlformats.org/package/2006/relationships"><Relationship Id="rId1" Type="http://schemas.openxmlformats.org/officeDocument/2006/relationships/slideMaster" Target="../slideMasters/slideMaster17.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80.xml.rels>&#65279;<?xml version="1.0" encoding="utf-8" standalone="yes"?><Relationships xmlns="http://schemas.openxmlformats.org/package/2006/relationships"><Relationship Id="rId1" Type="http://schemas.openxmlformats.org/officeDocument/2006/relationships/slideMaster" Target="../slideMasters/slideMaster17.xml" /></Relationships>
</file>

<file path=ppt/slideLayouts/_rels/slideLayout181.xml.rels>&#65279;<?xml version="1.0" encoding="utf-8" standalone="yes"?><Relationships xmlns="http://schemas.openxmlformats.org/package/2006/relationships"><Relationship Id="rId1" Type="http://schemas.openxmlformats.org/officeDocument/2006/relationships/slideMaster" Target="../slideMasters/slideMaster17.xml" /></Relationships>
</file>

<file path=ppt/slideLayouts/_rels/slideLayout182.xml.rels>&#65279;<?xml version="1.0" encoding="utf-8" standalone="yes"?><Relationships xmlns="http://schemas.openxmlformats.org/package/2006/relationships"><Relationship Id="rId1" Type="http://schemas.openxmlformats.org/officeDocument/2006/relationships/slideMaster" Target="../slideMasters/slideMaster17.xml" /></Relationships>
</file>

<file path=ppt/slideLayouts/_rels/slideLayout183.xml.rels>&#65279;<?xml version="1.0" encoding="utf-8" standalone="yes"?><Relationships xmlns="http://schemas.openxmlformats.org/package/2006/relationships"><Relationship Id="rId1" Type="http://schemas.openxmlformats.org/officeDocument/2006/relationships/slideMaster" Target="../slideMasters/slideMaster17.xml" /></Relationships>
</file>

<file path=ppt/slideLayouts/_rels/slideLayout184.xml.rels>&#65279;<?xml version="1.0" encoding="utf-8" standalone="yes"?><Relationships xmlns="http://schemas.openxmlformats.org/package/2006/relationships"><Relationship Id="rId1" Type="http://schemas.openxmlformats.org/officeDocument/2006/relationships/slideMaster" Target="../slideMasters/slideMaster17.xml" /></Relationships>
</file>

<file path=ppt/slideLayouts/_rels/slideLayout185.xml.rels>&#65279;<?xml version="1.0" encoding="utf-8" standalone="yes"?><Relationships xmlns="http://schemas.openxmlformats.org/package/2006/relationships"><Relationship Id="rId1" Type="http://schemas.openxmlformats.org/officeDocument/2006/relationships/slideMaster" Target="../slideMasters/slideMaster17.xml" /></Relationships>
</file>

<file path=ppt/slideLayouts/_rels/slideLayout186.xml.rels>&#65279;<?xml version="1.0" encoding="utf-8" standalone="yes"?><Relationships xmlns="http://schemas.openxmlformats.org/package/2006/relationships"><Relationship Id="rId1" Type="http://schemas.openxmlformats.org/officeDocument/2006/relationships/slideMaster" Target="../slideMasters/slideMaster17.xml" /></Relationships>
</file>

<file path=ppt/slideLayouts/_rels/slideLayout187.xml.rels>&#65279;<?xml version="1.0" encoding="utf-8" standalone="yes"?><Relationships xmlns="http://schemas.openxmlformats.org/package/2006/relationships"><Relationship Id="rId1" Type="http://schemas.openxmlformats.org/officeDocument/2006/relationships/slideMaster" Target="../slideMasters/slideMaster17.xml" /></Relationships>
</file>

<file path=ppt/slideLayouts/_rels/slideLayout188.xml.rels>&#65279;<?xml version="1.0" encoding="utf-8" standalone="yes"?><Relationships xmlns="http://schemas.openxmlformats.org/package/2006/relationships"><Relationship Id="rId1" Type="http://schemas.openxmlformats.org/officeDocument/2006/relationships/slideMaster" Target="../slideMasters/slideMaster18.xml" /></Relationships>
</file>

<file path=ppt/slideLayouts/_rels/slideLayout189.xml.rels>&#65279;<?xml version="1.0" encoding="utf-8" standalone="yes"?><Relationships xmlns="http://schemas.openxmlformats.org/package/2006/relationships"><Relationship Id="rId1" Type="http://schemas.openxmlformats.org/officeDocument/2006/relationships/slideMaster" Target="../slideMasters/slideMaster18.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90.xml.rels>&#65279;<?xml version="1.0" encoding="utf-8" standalone="yes"?><Relationships xmlns="http://schemas.openxmlformats.org/package/2006/relationships"><Relationship Id="rId1" Type="http://schemas.openxmlformats.org/officeDocument/2006/relationships/slideMaster" Target="../slideMasters/slideMaster18.xml" /></Relationships>
</file>

<file path=ppt/slideLayouts/_rels/slideLayout191.xml.rels>&#65279;<?xml version="1.0" encoding="utf-8" standalone="yes"?><Relationships xmlns="http://schemas.openxmlformats.org/package/2006/relationships"><Relationship Id="rId1" Type="http://schemas.openxmlformats.org/officeDocument/2006/relationships/slideMaster" Target="../slideMasters/slideMaster18.xml" /></Relationships>
</file>

<file path=ppt/slideLayouts/_rels/slideLayout192.xml.rels>&#65279;<?xml version="1.0" encoding="utf-8" standalone="yes"?><Relationships xmlns="http://schemas.openxmlformats.org/package/2006/relationships"><Relationship Id="rId1" Type="http://schemas.openxmlformats.org/officeDocument/2006/relationships/slideMaster" Target="../slideMasters/slideMaster18.xml" /></Relationships>
</file>

<file path=ppt/slideLayouts/_rels/slideLayout193.xml.rels>&#65279;<?xml version="1.0" encoding="utf-8" standalone="yes"?><Relationships xmlns="http://schemas.openxmlformats.org/package/2006/relationships"><Relationship Id="rId1" Type="http://schemas.openxmlformats.org/officeDocument/2006/relationships/slideMaster" Target="../slideMasters/slideMaster18.xml" /></Relationships>
</file>

<file path=ppt/slideLayouts/_rels/slideLayout194.xml.rels>&#65279;<?xml version="1.0" encoding="utf-8" standalone="yes"?><Relationships xmlns="http://schemas.openxmlformats.org/package/2006/relationships"><Relationship Id="rId1" Type="http://schemas.openxmlformats.org/officeDocument/2006/relationships/slideMaster" Target="../slideMasters/slideMaster18.xml" /></Relationships>
</file>

<file path=ppt/slideLayouts/_rels/slideLayout195.xml.rels>&#65279;<?xml version="1.0" encoding="utf-8" standalone="yes"?><Relationships xmlns="http://schemas.openxmlformats.org/package/2006/relationships"><Relationship Id="rId1" Type="http://schemas.openxmlformats.org/officeDocument/2006/relationships/slideMaster" Target="../slideMasters/slideMaster18.xml" /></Relationships>
</file>

<file path=ppt/slideLayouts/_rels/slideLayout196.xml.rels>&#65279;<?xml version="1.0" encoding="utf-8" standalone="yes"?><Relationships xmlns="http://schemas.openxmlformats.org/package/2006/relationships"><Relationship Id="rId1" Type="http://schemas.openxmlformats.org/officeDocument/2006/relationships/slideMaster" Target="../slideMasters/slideMaster18.xml" /></Relationships>
</file>

<file path=ppt/slideLayouts/_rels/slideLayout197.xml.rels>&#65279;<?xml version="1.0" encoding="utf-8" standalone="yes"?><Relationships xmlns="http://schemas.openxmlformats.org/package/2006/relationships"><Relationship Id="rId1" Type="http://schemas.openxmlformats.org/officeDocument/2006/relationships/slideMaster" Target="../slideMasters/slideMaster18.xml" /></Relationships>
</file>

<file path=ppt/slideLayouts/_rels/slideLayout198.xml.rels>&#65279;<?xml version="1.0" encoding="utf-8" standalone="yes"?><Relationships xmlns="http://schemas.openxmlformats.org/package/2006/relationships"><Relationship Id="rId1" Type="http://schemas.openxmlformats.org/officeDocument/2006/relationships/slideMaster" Target="../slideMasters/slideMaster18.xml" /></Relationships>
</file>

<file path=ppt/slideLayouts/_rels/slideLayout199.xml.rels>&#65279;<?xml version="1.0" encoding="utf-8" standalone="yes"?><Relationships xmlns="http://schemas.openxmlformats.org/package/2006/relationships"><Relationship Id="rId1" Type="http://schemas.openxmlformats.org/officeDocument/2006/relationships/slideMaster" Target="../slideMasters/slideMaster19.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00.xml.rels>&#65279;<?xml version="1.0" encoding="utf-8" standalone="yes"?><Relationships xmlns="http://schemas.openxmlformats.org/package/2006/relationships"><Relationship Id="rId1" Type="http://schemas.openxmlformats.org/officeDocument/2006/relationships/slideMaster" Target="../slideMasters/slideMaster19.xml" /></Relationships>
</file>

<file path=ppt/slideLayouts/_rels/slideLayout201.xml.rels>&#65279;<?xml version="1.0" encoding="utf-8" standalone="yes"?><Relationships xmlns="http://schemas.openxmlformats.org/package/2006/relationships"><Relationship Id="rId1" Type="http://schemas.openxmlformats.org/officeDocument/2006/relationships/slideMaster" Target="../slideMasters/slideMaster19.xml" /></Relationships>
</file>

<file path=ppt/slideLayouts/_rels/slideLayout202.xml.rels>&#65279;<?xml version="1.0" encoding="utf-8" standalone="yes"?><Relationships xmlns="http://schemas.openxmlformats.org/package/2006/relationships"><Relationship Id="rId1" Type="http://schemas.openxmlformats.org/officeDocument/2006/relationships/slideMaster" Target="../slideMasters/slideMaster19.xml" /></Relationships>
</file>

<file path=ppt/slideLayouts/_rels/slideLayout203.xml.rels>&#65279;<?xml version="1.0" encoding="utf-8" standalone="yes"?><Relationships xmlns="http://schemas.openxmlformats.org/package/2006/relationships"><Relationship Id="rId1" Type="http://schemas.openxmlformats.org/officeDocument/2006/relationships/slideMaster" Target="../slideMasters/slideMaster19.xml" /></Relationships>
</file>

<file path=ppt/slideLayouts/_rels/slideLayout204.xml.rels>&#65279;<?xml version="1.0" encoding="utf-8" standalone="yes"?><Relationships xmlns="http://schemas.openxmlformats.org/package/2006/relationships"><Relationship Id="rId1" Type="http://schemas.openxmlformats.org/officeDocument/2006/relationships/slideMaster" Target="../slideMasters/slideMaster19.xml" /></Relationships>
</file>

<file path=ppt/slideLayouts/_rels/slideLayout205.xml.rels>&#65279;<?xml version="1.0" encoding="utf-8" standalone="yes"?><Relationships xmlns="http://schemas.openxmlformats.org/package/2006/relationships"><Relationship Id="rId1" Type="http://schemas.openxmlformats.org/officeDocument/2006/relationships/slideMaster" Target="../slideMasters/slideMaster19.xml" /></Relationships>
</file>

<file path=ppt/slideLayouts/_rels/slideLayout206.xml.rels>&#65279;<?xml version="1.0" encoding="utf-8" standalone="yes"?><Relationships xmlns="http://schemas.openxmlformats.org/package/2006/relationships"><Relationship Id="rId1" Type="http://schemas.openxmlformats.org/officeDocument/2006/relationships/slideMaster" Target="../slideMasters/slideMaster19.xml" /></Relationships>
</file>

<file path=ppt/slideLayouts/_rels/slideLayout207.xml.rels>&#65279;<?xml version="1.0" encoding="utf-8" standalone="yes"?><Relationships xmlns="http://schemas.openxmlformats.org/package/2006/relationships"><Relationship Id="rId1" Type="http://schemas.openxmlformats.org/officeDocument/2006/relationships/slideMaster" Target="../slideMasters/slideMaster19.xml" /></Relationships>
</file>

<file path=ppt/slideLayouts/_rels/slideLayout208.xml.rels>&#65279;<?xml version="1.0" encoding="utf-8" standalone="yes"?><Relationships xmlns="http://schemas.openxmlformats.org/package/2006/relationships"><Relationship Id="rId1" Type="http://schemas.openxmlformats.org/officeDocument/2006/relationships/slideMaster" Target="../slideMasters/slideMaster19.xml" /></Relationships>
</file>

<file path=ppt/slideLayouts/_rels/slideLayout209.xml.rels>&#65279;<?xml version="1.0" encoding="utf-8" standalone="yes"?><Relationships xmlns="http://schemas.openxmlformats.org/package/2006/relationships"><Relationship Id="rId1" Type="http://schemas.openxmlformats.org/officeDocument/2006/relationships/slideMaster" Target="../slideMasters/slideMaster19.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10.xml.rels>&#65279;<?xml version="1.0" encoding="utf-8" standalone="yes"?><Relationships xmlns="http://schemas.openxmlformats.org/package/2006/relationships"><Relationship Id="rId1" Type="http://schemas.openxmlformats.org/officeDocument/2006/relationships/slideMaster" Target="../slideMasters/slideMaster20.xml" /></Relationships>
</file>

<file path=ppt/slideLayouts/_rels/slideLayout211.xml.rels>&#65279;<?xml version="1.0" encoding="utf-8" standalone="yes"?><Relationships xmlns="http://schemas.openxmlformats.org/package/2006/relationships"><Relationship Id="rId1" Type="http://schemas.openxmlformats.org/officeDocument/2006/relationships/slideMaster" Target="../slideMasters/slideMaster20.xml" /></Relationships>
</file>

<file path=ppt/slideLayouts/_rels/slideLayout212.xml.rels>&#65279;<?xml version="1.0" encoding="utf-8" standalone="yes"?><Relationships xmlns="http://schemas.openxmlformats.org/package/2006/relationships"><Relationship Id="rId1" Type="http://schemas.openxmlformats.org/officeDocument/2006/relationships/slideMaster" Target="../slideMasters/slideMaster20.xml" /></Relationships>
</file>

<file path=ppt/slideLayouts/_rels/slideLayout213.xml.rels>&#65279;<?xml version="1.0" encoding="utf-8" standalone="yes"?><Relationships xmlns="http://schemas.openxmlformats.org/package/2006/relationships"><Relationship Id="rId1" Type="http://schemas.openxmlformats.org/officeDocument/2006/relationships/slideMaster" Target="../slideMasters/slideMaster20.xml" /></Relationships>
</file>

<file path=ppt/slideLayouts/_rels/slideLayout214.xml.rels>&#65279;<?xml version="1.0" encoding="utf-8" standalone="yes"?><Relationships xmlns="http://schemas.openxmlformats.org/package/2006/relationships"><Relationship Id="rId1" Type="http://schemas.openxmlformats.org/officeDocument/2006/relationships/slideMaster" Target="../slideMasters/slideMaster20.xml" /></Relationships>
</file>

<file path=ppt/slideLayouts/_rels/slideLayout215.xml.rels>&#65279;<?xml version="1.0" encoding="utf-8" standalone="yes"?><Relationships xmlns="http://schemas.openxmlformats.org/package/2006/relationships"><Relationship Id="rId1" Type="http://schemas.openxmlformats.org/officeDocument/2006/relationships/slideMaster" Target="../slideMasters/slideMaster20.xml" /></Relationships>
</file>

<file path=ppt/slideLayouts/_rels/slideLayout216.xml.rels>&#65279;<?xml version="1.0" encoding="utf-8" standalone="yes"?><Relationships xmlns="http://schemas.openxmlformats.org/package/2006/relationships"><Relationship Id="rId1" Type="http://schemas.openxmlformats.org/officeDocument/2006/relationships/slideMaster" Target="../slideMasters/slideMaster20.xml" /></Relationships>
</file>

<file path=ppt/slideLayouts/_rels/slideLayout217.xml.rels>&#65279;<?xml version="1.0" encoding="utf-8" standalone="yes"?><Relationships xmlns="http://schemas.openxmlformats.org/package/2006/relationships"><Relationship Id="rId1" Type="http://schemas.openxmlformats.org/officeDocument/2006/relationships/slideMaster" Target="../slideMasters/slideMaster20.xml" /></Relationships>
</file>

<file path=ppt/slideLayouts/_rels/slideLayout218.xml.rels>&#65279;<?xml version="1.0" encoding="utf-8" standalone="yes"?><Relationships xmlns="http://schemas.openxmlformats.org/package/2006/relationships"><Relationship Id="rId1" Type="http://schemas.openxmlformats.org/officeDocument/2006/relationships/slideMaster" Target="../slideMasters/slideMaster20.xml" /></Relationships>
</file>

<file path=ppt/slideLayouts/_rels/slideLayout219.xml.rels>&#65279;<?xml version="1.0" encoding="utf-8" standalone="yes"?><Relationships xmlns="http://schemas.openxmlformats.org/package/2006/relationships"><Relationship Id="rId1" Type="http://schemas.openxmlformats.org/officeDocument/2006/relationships/slideMaster" Target="../slideMasters/slideMaster20.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20.xml.rels>&#65279;<?xml version="1.0" encoding="utf-8" standalone="yes"?><Relationships xmlns="http://schemas.openxmlformats.org/package/2006/relationships"><Relationship Id="rId1" Type="http://schemas.openxmlformats.org/officeDocument/2006/relationships/slideMaster" Target="../slideMasters/slideMaster20.xml" /></Relationships>
</file>

<file path=ppt/slideLayouts/_rels/slideLayout221.xml.rels>&#65279;<?xml version="1.0" encoding="utf-8" standalone="yes"?><Relationships xmlns="http://schemas.openxmlformats.org/package/2006/relationships"><Relationship Id="rId1" Type="http://schemas.openxmlformats.org/officeDocument/2006/relationships/slideMaster" Target="../slideMasters/slideMaster21.xml" /></Relationships>
</file>

<file path=ppt/slideLayouts/_rels/slideLayout222.xml.rels>&#65279;<?xml version="1.0" encoding="utf-8" standalone="yes"?><Relationships xmlns="http://schemas.openxmlformats.org/package/2006/relationships"><Relationship Id="rId1" Type="http://schemas.openxmlformats.org/officeDocument/2006/relationships/slideMaster" Target="../slideMasters/slideMaster21.xml" /></Relationships>
</file>

<file path=ppt/slideLayouts/_rels/slideLayout223.xml.rels>&#65279;<?xml version="1.0" encoding="utf-8" standalone="yes"?><Relationships xmlns="http://schemas.openxmlformats.org/package/2006/relationships"><Relationship Id="rId1" Type="http://schemas.openxmlformats.org/officeDocument/2006/relationships/slideMaster" Target="../slideMasters/slideMaster21.xml" /></Relationships>
</file>

<file path=ppt/slideLayouts/_rels/slideLayout224.xml.rels>&#65279;<?xml version="1.0" encoding="utf-8" standalone="yes"?><Relationships xmlns="http://schemas.openxmlformats.org/package/2006/relationships"><Relationship Id="rId1" Type="http://schemas.openxmlformats.org/officeDocument/2006/relationships/slideMaster" Target="../slideMasters/slideMaster21.xml" /></Relationships>
</file>

<file path=ppt/slideLayouts/_rels/slideLayout225.xml.rels>&#65279;<?xml version="1.0" encoding="utf-8" standalone="yes"?><Relationships xmlns="http://schemas.openxmlformats.org/package/2006/relationships"><Relationship Id="rId1" Type="http://schemas.openxmlformats.org/officeDocument/2006/relationships/slideMaster" Target="../slideMasters/slideMaster21.xml" /></Relationships>
</file>

<file path=ppt/slideLayouts/_rels/slideLayout226.xml.rels>&#65279;<?xml version="1.0" encoding="utf-8" standalone="yes"?><Relationships xmlns="http://schemas.openxmlformats.org/package/2006/relationships"><Relationship Id="rId1" Type="http://schemas.openxmlformats.org/officeDocument/2006/relationships/slideMaster" Target="../slideMasters/slideMaster21.xml" /></Relationships>
</file>

<file path=ppt/slideLayouts/_rels/slideLayout227.xml.rels>&#65279;<?xml version="1.0" encoding="utf-8" standalone="yes"?><Relationships xmlns="http://schemas.openxmlformats.org/package/2006/relationships"><Relationship Id="rId1" Type="http://schemas.openxmlformats.org/officeDocument/2006/relationships/slideMaster" Target="../slideMasters/slideMaster21.xml" /></Relationships>
</file>

<file path=ppt/slideLayouts/_rels/slideLayout228.xml.rels>&#65279;<?xml version="1.0" encoding="utf-8" standalone="yes"?><Relationships xmlns="http://schemas.openxmlformats.org/package/2006/relationships"><Relationship Id="rId1" Type="http://schemas.openxmlformats.org/officeDocument/2006/relationships/slideMaster" Target="../slideMasters/slideMaster21.xml" /></Relationships>
</file>

<file path=ppt/slideLayouts/_rels/slideLayout229.xml.rels>&#65279;<?xml version="1.0" encoding="utf-8" standalone="yes"?><Relationships xmlns="http://schemas.openxmlformats.org/package/2006/relationships"><Relationship Id="rId1" Type="http://schemas.openxmlformats.org/officeDocument/2006/relationships/slideMaster" Target="../slideMasters/slideMaster21.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30.xml.rels>&#65279;<?xml version="1.0" encoding="utf-8" standalone="yes"?><Relationships xmlns="http://schemas.openxmlformats.org/package/2006/relationships"><Relationship Id="rId1" Type="http://schemas.openxmlformats.org/officeDocument/2006/relationships/slideMaster" Target="../slideMasters/slideMaster21.xml" /></Relationships>
</file>

<file path=ppt/slideLayouts/_rels/slideLayout231.xml.rels>&#65279;<?xml version="1.0" encoding="utf-8" standalone="yes"?><Relationships xmlns="http://schemas.openxmlformats.org/package/2006/relationships"><Relationship Id="rId1" Type="http://schemas.openxmlformats.org/officeDocument/2006/relationships/slideMaster" Target="../slideMasters/slideMaster21.xml" /></Relationships>
</file>

<file path=ppt/slideLayouts/_rels/slideLayout232.xml.rels>&#65279;<?xml version="1.0" encoding="utf-8" standalone="yes"?><Relationships xmlns="http://schemas.openxmlformats.org/package/2006/relationships"><Relationship Id="rId1" Type="http://schemas.openxmlformats.org/officeDocument/2006/relationships/slideMaster" Target="../slideMasters/slideMaster22.xml" /></Relationships>
</file>

<file path=ppt/slideLayouts/_rels/slideLayout233.xml.rels>&#65279;<?xml version="1.0" encoding="utf-8" standalone="yes"?><Relationships xmlns="http://schemas.openxmlformats.org/package/2006/relationships"><Relationship Id="rId1" Type="http://schemas.openxmlformats.org/officeDocument/2006/relationships/slideMaster" Target="../slideMasters/slideMaster22.xml" /></Relationships>
</file>

<file path=ppt/slideLayouts/_rels/slideLayout234.xml.rels>&#65279;<?xml version="1.0" encoding="utf-8" standalone="yes"?><Relationships xmlns="http://schemas.openxmlformats.org/package/2006/relationships"><Relationship Id="rId1" Type="http://schemas.openxmlformats.org/officeDocument/2006/relationships/slideMaster" Target="../slideMasters/slideMaster22.xml" /></Relationships>
</file>

<file path=ppt/slideLayouts/_rels/slideLayout235.xml.rels>&#65279;<?xml version="1.0" encoding="utf-8" standalone="yes"?><Relationships xmlns="http://schemas.openxmlformats.org/package/2006/relationships"><Relationship Id="rId1" Type="http://schemas.openxmlformats.org/officeDocument/2006/relationships/slideMaster" Target="../slideMasters/slideMaster22.xml" /></Relationships>
</file>

<file path=ppt/slideLayouts/_rels/slideLayout236.xml.rels>&#65279;<?xml version="1.0" encoding="utf-8" standalone="yes"?><Relationships xmlns="http://schemas.openxmlformats.org/package/2006/relationships"><Relationship Id="rId1" Type="http://schemas.openxmlformats.org/officeDocument/2006/relationships/slideMaster" Target="../slideMasters/slideMaster22.xml" /></Relationships>
</file>

<file path=ppt/slideLayouts/_rels/slideLayout237.xml.rels>&#65279;<?xml version="1.0" encoding="utf-8" standalone="yes"?><Relationships xmlns="http://schemas.openxmlformats.org/package/2006/relationships"><Relationship Id="rId1" Type="http://schemas.openxmlformats.org/officeDocument/2006/relationships/slideMaster" Target="../slideMasters/slideMaster22.xml" /></Relationships>
</file>

<file path=ppt/slideLayouts/_rels/slideLayout238.xml.rels>&#65279;<?xml version="1.0" encoding="utf-8" standalone="yes"?><Relationships xmlns="http://schemas.openxmlformats.org/package/2006/relationships"><Relationship Id="rId1" Type="http://schemas.openxmlformats.org/officeDocument/2006/relationships/slideMaster" Target="../slideMasters/slideMaster22.xml" /></Relationships>
</file>

<file path=ppt/slideLayouts/_rels/slideLayout239.xml.rels>&#65279;<?xml version="1.0" encoding="utf-8" standalone="yes"?><Relationships xmlns="http://schemas.openxmlformats.org/package/2006/relationships"><Relationship Id="rId1" Type="http://schemas.openxmlformats.org/officeDocument/2006/relationships/slideMaster" Target="../slideMasters/slideMaster22.xml" /></Relationships>
</file>

<file path=ppt/slideLayouts/_rels/slideLayout24.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40.xml.rels>&#65279;<?xml version="1.0" encoding="utf-8" standalone="yes"?><Relationships xmlns="http://schemas.openxmlformats.org/package/2006/relationships"><Relationship Id="rId1" Type="http://schemas.openxmlformats.org/officeDocument/2006/relationships/slideMaster" Target="../slideMasters/slideMaster22.xml" /></Relationships>
</file>

<file path=ppt/slideLayouts/_rels/slideLayout241.xml.rels>&#65279;<?xml version="1.0" encoding="utf-8" standalone="yes"?><Relationships xmlns="http://schemas.openxmlformats.org/package/2006/relationships"><Relationship Id="rId1" Type="http://schemas.openxmlformats.org/officeDocument/2006/relationships/slideMaster" Target="../slideMasters/slideMaster22.xml" /></Relationships>
</file>

<file path=ppt/slideLayouts/_rels/slideLayout242.xml.rels>&#65279;<?xml version="1.0" encoding="utf-8" standalone="yes"?><Relationships xmlns="http://schemas.openxmlformats.org/package/2006/relationships"><Relationship Id="rId1" Type="http://schemas.openxmlformats.org/officeDocument/2006/relationships/slideMaster" Target="../slideMasters/slideMaster22.xml" /></Relationships>
</file>

<file path=ppt/slideLayouts/_rels/slideLayout243.xml.rels>&#65279;<?xml version="1.0" encoding="utf-8" standalone="yes"?><Relationships xmlns="http://schemas.openxmlformats.org/package/2006/relationships"><Relationship Id="rId1" Type="http://schemas.openxmlformats.org/officeDocument/2006/relationships/slideMaster" Target="../slideMasters/slideMaster23.xml" /></Relationships>
</file>

<file path=ppt/slideLayouts/_rels/slideLayout244.xml.rels>&#65279;<?xml version="1.0" encoding="utf-8" standalone="yes"?><Relationships xmlns="http://schemas.openxmlformats.org/package/2006/relationships"><Relationship Id="rId1" Type="http://schemas.openxmlformats.org/officeDocument/2006/relationships/slideMaster" Target="../slideMasters/slideMaster23.xml" /></Relationships>
</file>

<file path=ppt/slideLayouts/_rels/slideLayout245.xml.rels>&#65279;<?xml version="1.0" encoding="utf-8" standalone="yes"?><Relationships xmlns="http://schemas.openxmlformats.org/package/2006/relationships"><Relationship Id="rId1" Type="http://schemas.openxmlformats.org/officeDocument/2006/relationships/slideMaster" Target="../slideMasters/slideMaster23.xml" /></Relationships>
</file>

<file path=ppt/slideLayouts/_rels/slideLayout246.xml.rels>&#65279;<?xml version="1.0" encoding="utf-8" standalone="yes"?><Relationships xmlns="http://schemas.openxmlformats.org/package/2006/relationships"><Relationship Id="rId1" Type="http://schemas.openxmlformats.org/officeDocument/2006/relationships/slideMaster" Target="../slideMasters/slideMaster23.xml" /></Relationships>
</file>

<file path=ppt/slideLayouts/_rels/slideLayout247.xml.rels>&#65279;<?xml version="1.0" encoding="utf-8" standalone="yes"?><Relationships xmlns="http://schemas.openxmlformats.org/package/2006/relationships"><Relationship Id="rId1" Type="http://schemas.openxmlformats.org/officeDocument/2006/relationships/slideMaster" Target="../slideMasters/slideMaster23.xml" /></Relationships>
</file>

<file path=ppt/slideLayouts/_rels/slideLayout248.xml.rels>&#65279;<?xml version="1.0" encoding="utf-8" standalone="yes"?><Relationships xmlns="http://schemas.openxmlformats.org/package/2006/relationships"><Relationship Id="rId1" Type="http://schemas.openxmlformats.org/officeDocument/2006/relationships/slideMaster" Target="../slideMasters/slideMaster23.xml" /></Relationships>
</file>

<file path=ppt/slideLayouts/_rels/slideLayout249.xml.rels>&#65279;<?xml version="1.0" encoding="utf-8" standalone="yes"?><Relationships xmlns="http://schemas.openxmlformats.org/package/2006/relationships"><Relationship Id="rId1" Type="http://schemas.openxmlformats.org/officeDocument/2006/relationships/slideMaster" Target="../slideMasters/slideMaster23.xml" /></Relationships>
</file>

<file path=ppt/slideLayouts/_rels/slideLayout25.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50.xml.rels>&#65279;<?xml version="1.0" encoding="utf-8" standalone="yes"?><Relationships xmlns="http://schemas.openxmlformats.org/package/2006/relationships"><Relationship Id="rId1" Type="http://schemas.openxmlformats.org/officeDocument/2006/relationships/slideMaster" Target="../slideMasters/slideMaster23.xml" /></Relationships>
</file>

<file path=ppt/slideLayouts/_rels/slideLayout251.xml.rels>&#65279;<?xml version="1.0" encoding="utf-8" standalone="yes"?><Relationships xmlns="http://schemas.openxmlformats.org/package/2006/relationships"><Relationship Id="rId1" Type="http://schemas.openxmlformats.org/officeDocument/2006/relationships/slideMaster" Target="../slideMasters/slideMaster23.xml" /></Relationships>
</file>

<file path=ppt/slideLayouts/_rels/slideLayout252.xml.rels>&#65279;<?xml version="1.0" encoding="utf-8" standalone="yes"?><Relationships xmlns="http://schemas.openxmlformats.org/package/2006/relationships"><Relationship Id="rId1" Type="http://schemas.openxmlformats.org/officeDocument/2006/relationships/slideMaster" Target="../slideMasters/slideMaster23.xml" /></Relationships>
</file>

<file path=ppt/slideLayouts/_rels/slideLayout253.xml.rels>&#65279;<?xml version="1.0" encoding="utf-8" standalone="yes"?><Relationships xmlns="http://schemas.openxmlformats.org/package/2006/relationships"><Relationship Id="rId1" Type="http://schemas.openxmlformats.org/officeDocument/2006/relationships/slideMaster" Target="../slideMasters/slideMaster23.xml" /></Relationships>
</file>

<file path=ppt/slideLayouts/_rels/slideLayout254.xml.rels>&#65279;<?xml version="1.0" encoding="utf-8" standalone="yes"?><Relationships xmlns="http://schemas.openxmlformats.org/package/2006/relationships"><Relationship Id="rId1" Type="http://schemas.openxmlformats.org/officeDocument/2006/relationships/slideMaster" Target="../slideMasters/slideMaster24.xml" /></Relationships>
</file>

<file path=ppt/slideLayouts/_rels/slideLayout255.xml.rels>&#65279;<?xml version="1.0" encoding="utf-8" standalone="yes"?><Relationships xmlns="http://schemas.openxmlformats.org/package/2006/relationships"><Relationship Id="rId1" Type="http://schemas.openxmlformats.org/officeDocument/2006/relationships/slideMaster" Target="../slideMasters/slideMaster24.xml" /></Relationships>
</file>

<file path=ppt/slideLayouts/_rels/slideLayout256.xml.rels>&#65279;<?xml version="1.0" encoding="utf-8" standalone="yes"?><Relationships xmlns="http://schemas.openxmlformats.org/package/2006/relationships"><Relationship Id="rId1" Type="http://schemas.openxmlformats.org/officeDocument/2006/relationships/slideMaster" Target="../slideMasters/slideMaster24.xml" /></Relationships>
</file>

<file path=ppt/slideLayouts/_rels/slideLayout257.xml.rels>&#65279;<?xml version="1.0" encoding="utf-8" standalone="yes"?><Relationships xmlns="http://schemas.openxmlformats.org/package/2006/relationships"><Relationship Id="rId1" Type="http://schemas.openxmlformats.org/officeDocument/2006/relationships/slideMaster" Target="../slideMasters/slideMaster24.xml" /></Relationships>
</file>

<file path=ppt/slideLayouts/_rels/slideLayout258.xml.rels>&#65279;<?xml version="1.0" encoding="utf-8" standalone="yes"?><Relationships xmlns="http://schemas.openxmlformats.org/package/2006/relationships"><Relationship Id="rId1" Type="http://schemas.openxmlformats.org/officeDocument/2006/relationships/slideMaster" Target="../slideMasters/slideMaster24.xml" /></Relationships>
</file>

<file path=ppt/slideLayouts/_rels/slideLayout259.xml.rels>&#65279;<?xml version="1.0" encoding="utf-8" standalone="yes"?><Relationships xmlns="http://schemas.openxmlformats.org/package/2006/relationships"><Relationship Id="rId1" Type="http://schemas.openxmlformats.org/officeDocument/2006/relationships/slideMaster" Target="../slideMasters/slideMaster24.xml" /></Relationships>
</file>

<file path=ppt/slideLayouts/_rels/slideLayout26.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60.xml.rels>&#65279;<?xml version="1.0" encoding="utf-8" standalone="yes"?><Relationships xmlns="http://schemas.openxmlformats.org/package/2006/relationships"><Relationship Id="rId1" Type="http://schemas.openxmlformats.org/officeDocument/2006/relationships/slideMaster" Target="../slideMasters/slideMaster24.xml" /></Relationships>
</file>

<file path=ppt/slideLayouts/_rels/slideLayout261.xml.rels>&#65279;<?xml version="1.0" encoding="utf-8" standalone="yes"?><Relationships xmlns="http://schemas.openxmlformats.org/package/2006/relationships"><Relationship Id="rId1" Type="http://schemas.openxmlformats.org/officeDocument/2006/relationships/slideMaster" Target="../slideMasters/slideMaster24.xml" /></Relationships>
</file>

<file path=ppt/slideLayouts/_rels/slideLayout262.xml.rels>&#65279;<?xml version="1.0" encoding="utf-8" standalone="yes"?><Relationships xmlns="http://schemas.openxmlformats.org/package/2006/relationships"><Relationship Id="rId1" Type="http://schemas.openxmlformats.org/officeDocument/2006/relationships/slideMaster" Target="../slideMasters/slideMaster24.xml" /></Relationships>
</file>

<file path=ppt/slideLayouts/_rels/slideLayout263.xml.rels>&#65279;<?xml version="1.0" encoding="utf-8" standalone="yes"?><Relationships xmlns="http://schemas.openxmlformats.org/package/2006/relationships"><Relationship Id="rId1" Type="http://schemas.openxmlformats.org/officeDocument/2006/relationships/slideMaster" Target="../slideMasters/slideMaster24.xml" /></Relationships>
</file>

<file path=ppt/slideLayouts/_rels/slideLayout264.xml.rels>&#65279;<?xml version="1.0" encoding="utf-8" standalone="yes"?><Relationships xmlns="http://schemas.openxmlformats.org/package/2006/relationships"><Relationship Id="rId1" Type="http://schemas.openxmlformats.org/officeDocument/2006/relationships/slideMaster" Target="../slideMasters/slideMaster24.xml" /></Relationships>
</file>

<file path=ppt/slideLayouts/_rels/slideLayout265.xml.rels>&#65279;<?xml version="1.0" encoding="utf-8" standalone="yes"?><Relationships xmlns="http://schemas.openxmlformats.org/package/2006/relationships"><Relationship Id="rId1" Type="http://schemas.openxmlformats.org/officeDocument/2006/relationships/slideMaster" Target="../slideMasters/slideMaster25.xml" /></Relationships>
</file>

<file path=ppt/slideLayouts/_rels/slideLayout266.xml.rels>&#65279;<?xml version="1.0" encoding="utf-8" standalone="yes"?><Relationships xmlns="http://schemas.openxmlformats.org/package/2006/relationships"><Relationship Id="rId1" Type="http://schemas.openxmlformats.org/officeDocument/2006/relationships/slideMaster" Target="../slideMasters/slideMaster25.xml" /></Relationships>
</file>

<file path=ppt/slideLayouts/_rels/slideLayout267.xml.rels>&#65279;<?xml version="1.0" encoding="utf-8" standalone="yes"?><Relationships xmlns="http://schemas.openxmlformats.org/package/2006/relationships"><Relationship Id="rId1" Type="http://schemas.openxmlformats.org/officeDocument/2006/relationships/slideMaster" Target="../slideMasters/slideMaster25.xml" /></Relationships>
</file>

<file path=ppt/slideLayouts/_rels/slideLayout268.xml.rels>&#65279;<?xml version="1.0" encoding="utf-8" standalone="yes"?><Relationships xmlns="http://schemas.openxmlformats.org/package/2006/relationships"><Relationship Id="rId1" Type="http://schemas.openxmlformats.org/officeDocument/2006/relationships/slideMaster" Target="../slideMasters/slideMaster25.xml" /></Relationships>
</file>

<file path=ppt/slideLayouts/_rels/slideLayout269.xml.rels>&#65279;<?xml version="1.0" encoding="utf-8" standalone="yes"?><Relationships xmlns="http://schemas.openxmlformats.org/package/2006/relationships"><Relationship Id="rId1" Type="http://schemas.openxmlformats.org/officeDocument/2006/relationships/slideMaster" Target="../slideMasters/slideMaster25.xml" /></Relationships>
</file>

<file path=ppt/slideLayouts/_rels/slideLayout27.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70.xml.rels>&#65279;<?xml version="1.0" encoding="utf-8" standalone="yes"?><Relationships xmlns="http://schemas.openxmlformats.org/package/2006/relationships"><Relationship Id="rId1" Type="http://schemas.openxmlformats.org/officeDocument/2006/relationships/slideMaster" Target="../slideMasters/slideMaster25.xml" /></Relationships>
</file>

<file path=ppt/slideLayouts/_rels/slideLayout271.xml.rels>&#65279;<?xml version="1.0" encoding="utf-8" standalone="yes"?><Relationships xmlns="http://schemas.openxmlformats.org/package/2006/relationships"><Relationship Id="rId1" Type="http://schemas.openxmlformats.org/officeDocument/2006/relationships/slideMaster" Target="../slideMasters/slideMaster25.xml" /></Relationships>
</file>

<file path=ppt/slideLayouts/_rels/slideLayout272.xml.rels>&#65279;<?xml version="1.0" encoding="utf-8" standalone="yes"?><Relationships xmlns="http://schemas.openxmlformats.org/package/2006/relationships"><Relationship Id="rId1" Type="http://schemas.openxmlformats.org/officeDocument/2006/relationships/slideMaster" Target="../slideMasters/slideMaster25.xml" /></Relationships>
</file>

<file path=ppt/slideLayouts/_rels/slideLayout273.xml.rels>&#65279;<?xml version="1.0" encoding="utf-8" standalone="yes"?><Relationships xmlns="http://schemas.openxmlformats.org/package/2006/relationships"><Relationship Id="rId1" Type="http://schemas.openxmlformats.org/officeDocument/2006/relationships/slideMaster" Target="../slideMasters/slideMaster25.xml" /></Relationships>
</file>

<file path=ppt/slideLayouts/_rels/slideLayout274.xml.rels>&#65279;<?xml version="1.0" encoding="utf-8" standalone="yes"?><Relationships xmlns="http://schemas.openxmlformats.org/package/2006/relationships"><Relationship Id="rId1" Type="http://schemas.openxmlformats.org/officeDocument/2006/relationships/slideMaster" Target="../slideMasters/slideMaster25.xml" /></Relationships>
</file>

<file path=ppt/slideLayouts/_rels/slideLayout275.xml.rels>&#65279;<?xml version="1.0" encoding="utf-8" standalone="yes"?><Relationships xmlns="http://schemas.openxmlformats.org/package/2006/relationships"><Relationship Id="rId1" Type="http://schemas.openxmlformats.org/officeDocument/2006/relationships/slideMaster" Target="../slideMasters/slideMaster25.xml" /></Relationships>
</file>

<file path=ppt/slideLayouts/_rels/slideLayout276.xml.rels>&#65279;<?xml version="1.0" encoding="utf-8" standalone="yes"?><Relationships xmlns="http://schemas.openxmlformats.org/package/2006/relationships"><Relationship Id="rId1" Type="http://schemas.openxmlformats.org/officeDocument/2006/relationships/slideMaster" Target="../slideMasters/slideMaster26.xml" /></Relationships>
</file>

<file path=ppt/slideLayouts/_rels/slideLayout277.xml.rels>&#65279;<?xml version="1.0" encoding="utf-8" standalone="yes"?><Relationships xmlns="http://schemas.openxmlformats.org/package/2006/relationships"><Relationship Id="rId1" Type="http://schemas.openxmlformats.org/officeDocument/2006/relationships/slideMaster" Target="../slideMasters/slideMaster26.xml" /></Relationships>
</file>

<file path=ppt/slideLayouts/_rels/slideLayout278.xml.rels>&#65279;<?xml version="1.0" encoding="utf-8" standalone="yes"?><Relationships xmlns="http://schemas.openxmlformats.org/package/2006/relationships"><Relationship Id="rId1" Type="http://schemas.openxmlformats.org/officeDocument/2006/relationships/slideMaster" Target="../slideMasters/slideMaster26.xml" /></Relationships>
</file>

<file path=ppt/slideLayouts/_rels/slideLayout279.xml.rels>&#65279;<?xml version="1.0" encoding="utf-8" standalone="yes"?><Relationships xmlns="http://schemas.openxmlformats.org/package/2006/relationships"><Relationship Id="rId1" Type="http://schemas.openxmlformats.org/officeDocument/2006/relationships/slideMaster" Target="../slideMasters/slideMaster26.xml" /></Relationships>
</file>

<file path=ppt/slideLayouts/_rels/slideLayout28.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80.xml.rels>&#65279;<?xml version="1.0" encoding="utf-8" standalone="yes"?><Relationships xmlns="http://schemas.openxmlformats.org/package/2006/relationships"><Relationship Id="rId1" Type="http://schemas.openxmlformats.org/officeDocument/2006/relationships/slideMaster" Target="../slideMasters/slideMaster26.xml" /></Relationships>
</file>

<file path=ppt/slideLayouts/_rels/slideLayout281.xml.rels>&#65279;<?xml version="1.0" encoding="utf-8" standalone="yes"?><Relationships xmlns="http://schemas.openxmlformats.org/package/2006/relationships"><Relationship Id="rId1" Type="http://schemas.openxmlformats.org/officeDocument/2006/relationships/slideMaster" Target="../slideMasters/slideMaster26.xml" /></Relationships>
</file>

<file path=ppt/slideLayouts/_rels/slideLayout282.xml.rels>&#65279;<?xml version="1.0" encoding="utf-8" standalone="yes"?><Relationships xmlns="http://schemas.openxmlformats.org/package/2006/relationships"><Relationship Id="rId1" Type="http://schemas.openxmlformats.org/officeDocument/2006/relationships/slideMaster" Target="../slideMasters/slideMaster26.xml" /></Relationships>
</file>

<file path=ppt/slideLayouts/_rels/slideLayout283.xml.rels>&#65279;<?xml version="1.0" encoding="utf-8" standalone="yes"?><Relationships xmlns="http://schemas.openxmlformats.org/package/2006/relationships"><Relationship Id="rId1" Type="http://schemas.openxmlformats.org/officeDocument/2006/relationships/slideMaster" Target="../slideMasters/slideMaster26.xml" /></Relationships>
</file>

<file path=ppt/slideLayouts/_rels/slideLayout284.xml.rels>&#65279;<?xml version="1.0" encoding="utf-8" standalone="yes"?><Relationships xmlns="http://schemas.openxmlformats.org/package/2006/relationships"><Relationship Id="rId1" Type="http://schemas.openxmlformats.org/officeDocument/2006/relationships/slideMaster" Target="../slideMasters/slideMaster26.xml" /></Relationships>
</file>

<file path=ppt/slideLayouts/_rels/slideLayout285.xml.rels>&#65279;<?xml version="1.0" encoding="utf-8" standalone="yes"?><Relationships xmlns="http://schemas.openxmlformats.org/package/2006/relationships"><Relationship Id="rId1" Type="http://schemas.openxmlformats.org/officeDocument/2006/relationships/slideMaster" Target="../slideMasters/slideMaster26.xml" /></Relationships>
</file>

<file path=ppt/slideLayouts/_rels/slideLayout286.xml.rels>&#65279;<?xml version="1.0" encoding="utf-8" standalone="yes"?><Relationships xmlns="http://schemas.openxmlformats.org/package/2006/relationships"><Relationship Id="rId1" Type="http://schemas.openxmlformats.org/officeDocument/2006/relationships/slideMaster" Target="../slideMasters/slideMaster26.xml" /></Relationships>
</file>

<file path=ppt/slideLayouts/_rels/slideLayout287.xml.rels>&#65279;<?xml version="1.0" encoding="utf-8" standalone="yes"?><Relationships xmlns="http://schemas.openxmlformats.org/package/2006/relationships"><Relationship Id="rId1" Type="http://schemas.openxmlformats.org/officeDocument/2006/relationships/slideMaster" Target="../slideMasters/slideMaster27.xml" /></Relationships>
</file>

<file path=ppt/slideLayouts/_rels/slideLayout288.xml.rels>&#65279;<?xml version="1.0" encoding="utf-8" standalone="yes"?><Relationships xmlns="http://schemas.openxmlformats.org/package/2006/relationships"><Relationship Id="rId1" Type="http://schemas.openxmlformats.org/officeDocument/2006/relationships/slideMaster" Target="../slideMasters/slideMaster27.xml" /></Relationships>
</file>

<file path=ppt/slideLayouts/_rels/slideLayout289.xml.rels>&#65279;<?xml version="1.0" encoding="utf-8" standalone="yes"?><Relationships xmlns="http://schemas.openxmlformats.org/package/2006/relationships"><Relationship Id="rId1" Type="http://schemas.openxmlformats.org/officeDocument/2006/relationships/slideMaster" Target="../slideMasters/slideMaster27.xml" /></Relationships>
</file>

<file path=ppt/slideLayouts/_rels/slideLayout29.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90.xml.rels>&#65279;<?xml version="1.0" encoding="utf-8" standalone="yes"?><Relationships xmlns="http://schemas.openxmlformats.org/package/2006/relationships"><Relationship Id="rId1" Type="http://schemas.openxmlformats.org/officeDocument/2006/relationships/slideMaster" Target="../slideMasters/slideMaster27.xml" /></Relationships>
</file>

<file path=ppt/slideLayouts/_rels/slideLayout291.xml.rels>&#65279;<?xml version="1.0" encoding="utf-8" standalone="yes"?><Relationships xmlns="http://schemas.openxmlformats.org/package/2006/relationships"><Relationship Id="rId1" Type="http://schemas.openxmlformats.org/officeDocument/2006/relationships/slideMaster" Target="../slideMasters/slideMaster27.xml" /></Relationships>
</file>

<file path=ppt/slideLayouts/_rels/slideLayout292.xml.rels>&#65279;<?xml version="1.0" encoding="utf-8" standalone="yes"?><Relationships xmlns="http://schemas.openxmlformats.org/package/2006/relationships"><Relationship Id="rId1" Type="http://schemas.openxmlformats.org/officeDocument/2006/relationships/slideMaster" Target="../slideMasters/slideMaster27.xml" /></Relationships>
</file>

<file path=ppt/slideLayouts/_rels/slideLayout293.xml.rels>&#65279;<?xml version="1.0" encoding="utf-8" standalone="yes"?><Relationships xmlns="http://schemas.openxmlformats.org/package/2006/relationships"><Relationship Id="rId1" Type="http://schemas.openxmlformats.org/officeDocument/2006/relationships/slideMaster" Target="../slideMasters/slideMaster27.xml" /></Relationships>
</file>

<file path=ppt/slideLayouts/_rels/slideLayout294.xml.rels>&#65279;<?xml version="1.0" encoding="utf-8" standalone="yes"?><Relationships xmlns="http://schemas.openxmlformats.org/package/2006/relationships"><Relationship Id="rId1" Type="http://schemas.openxmlformats.org/officeDocument/2006/relationships/slideMaster" Target="../slideMasters/slideMaster27.xml" /></Relationships>
</file>

<file path=ppt/slideLayouts/_rels/slideLayout295.xml.rels>&#65279;<?xml version="1.0" encoding="utf-8" standalone="yes"?><Relationships xmlns="http://schemas.openxmlformats.org/package/2006/relationships"><Relationship Id="rId1" Type="http://schemas.openxmlformats.org/officeDocument/2006/relationships/slideMaster" Target="../slideMasters/slideMaster27.xml" /></Relationships>
</file>

<file path=ppt/slideLayouts/_rels/slideLayout296.xml.rels>&#65279;<?xml version="1.0" encoding="utf-8" standalone="yes"?><Relationships xmlns="http://schemas.openxmlformats.org/package/2006/relationships"><Relationship Id="rId1" Type="http://schemas.openxmlformats.org/officeDocument/2006/relationships/slideMaster" Target="../slideMasters/slideMaster27.xml" /></Relationships>
</file>

<file path=ppt/slideLayouts/_rels/slideLayout297.xml.rels>&#65279;<?xml version="1.0" encoding="utf-8" standalone="yes"?><Relationships xmlns="http://schemas.openxmlformats.org/package/2006/relationships"><Relationship Id="rId1" Type="http://schemas.openxmlformats.org/officeDocument/2006/relationships/slideMaster" Target="../slideMasters/slideMaster27.xml" /></Relationships>
</file>

<file path=ppt/slideLayouts/_rels/slideLayout298.xml.rels>&#65279;<?xml version="1.0" encoding="utf-8" standalone="yes"?><Relationships xmlns="http://schemas.openxmlformats.org/package/2006/relationships"><Relationship Id="rId1" Type="http://schemas.openxmlformats.org/officeDocument/2006/relationships/slideMaster" Target="../slideMasters/slideMaster28.xml" /></Relationships>
</file>

<file path=ppt/slideLayouts/_rels/slideLayout299.xml.rels>&#65279;<?xml version="1.0" encoding="utf-8" standalone="yes"?><Relationships xmlns="http://schemas.openxmlformats.org/package/2006/relationships"><Relationship Id="rId1" Type="http://schemas.openxmlformats.org/officeDocument/2006/relationships/slideMaster" Target="../slideMasters/slideMaster28.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00.xml.rels>&#65279;<?xml version="1.0" encoding="utf-8" standalone="yes"?><Relationships xmlns="http://schemas.openxmlformats.org/package/2006/relationships"><Relationship Id="rId1" Type="http://schemas.openxmlformats.org/officeDocument/2006/relationships/slideMaster" Target="../slideMasters/slideMaster28.xml" /></Relationships>
</file>

<file path=ppt/slideLayouts/_rels/slideLayout301.xml.rels>&#65279;<?xml version="1.0" encoding="utf-8" standalone="yes"?><Relationships xmlns="http://schemas.openxmlformats.org/package/2006/relationships"><Relationship Id="rId1" Type="http://schemas.openxmlformats.org/officeDocument/2006/relationships/slideMaster" Target="../slideMasters/slideMaster28.xml" /></Relationships>
</file>

<file path=ppt/slideLayouts/_rels/slideLayout302.xml.rels>&#65279;<?xml version="1.0" encoding="utf-8" standalone="yes"?><Relationships xmlns="http://schemas.openxmlformats.org/package/2006/relationships"><Relationship Id="rId1" Type="http://schemas.openxmlformats.org/officeDocument/2006/relationships/slideMaster" Target="../slideMasters/slideMaster28.xml" /></Relationships>
</file>

<file path=ppt/slideLayouts/_rels/slideLayout303.xml.rels>&#65279;<?xml version="1.0" encoding="utf-8" standalone="yes"?><Relationships xmlns="http://schemas.openxmlformats.org/package/2006/relationships"><Relationship Id="rId1" Type="http://schemas.openxmlformats.org/officeDocument/2006/relationships/slideMaster" Target="../slideMasters/slideMaster28.xml" /></Relationships>
</file>

<file path=ppt/slideLayouts/_rels/slideLayout304.xml.rels>&#65279;<?xml version="1.0" encoding="utf-8" standalone="yes"?><Relationships xmlns="http://schemas.openxmlformats.org/package/2006/relationships"><Relationship Id="rId1" Type="http://schemas.openxmlformats.org/officeDocument/2006/relationships/slideMaster" Target="../slideMasters/slideMaster28.xml" /></Relationships>
</file>

<file path=ppt/slideLayouts/_rels/slideLayout305.xml.rels>&#65279;<?xml version="1.0" encoding="utf-8" standalone="yes"?><Relationships xmlns="http://schemas.openxmlformats.org/package/2006/relationships"><Relationship Id="rId1" Type="http://schemas.openxmlformats.org/officeDocument/2006/relationships/slideMaster" Target="../slideMasters/slideMaster28.xml" /></Relationships>
</file>

<file path=ppt/slideLayouts/_rels/slideLayout306.xml.rels>&#65279;<?xml version="1.0" encoding="utf-8" standalone="yes"?><Relationships xmlns="http://schemas.openxmlformats.org/package/2006/relationships"><Relationship Id="rId1" Type="http://schemas.openxmlformats.org/officeDocument/2006/relationships/slideMaster" Target="../slideMasters/slideMaster28.xml" /></Relationships>
</file>

<file path=ppt/slideLayouts/_rels/slideLayout307.xml.rels>&#65279;<?xml version="1.0" encoding="utf-8" standalone="yes"?><Relationships xmlns="http://schemas.openxmlformats.org/package/2006/relationships"><Relationship Id="rId1" Type="http://schemas.openxmlformats.org/officeDocument/2006/relationships/slideMaster" Target="../slideMasters/slideMaster28.xml" /></Relationships>
</file>

<file path=ppt/slideLayouts/_rels/slideLayout308.xml.rels>&#65279;<?xml version="1.0" encoding="utf-8" standalone="yes"?><Relationships xmlns="http://schemas.openxmlformats.org/package/2006/relationships"><Relationship Id="rId1" Type="http://schemas.openxmlformats.org/officeDocument/2006/relationships/slideMaster" Target="../slideMasters/slideMaster28.xml" /></Relationships>
</file>

<file path=ppt/slideLayouts/_rels/slideLayout309.xml.rels>&#65279;<?xml version="1.0" encoding="utf-8" standalone="yes"?><Relationships xmlns="http://schemas.openxmlformats.org/package/2006/relationships"><Relationship Id="rId1" Type="http://schemas.openxmlformats.org/officeDocument/2006/relationships/slideMaster" Target="../slideMasters/slideMaster29.xml" /></Relationships>
</file>

<file path=ppt/slideLayouts/_rels/slideLayout31.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10.xml.rels>&#65279;<?xml version="1.0" encoding="utf-8" standalone="yes"?><Relationships xmlns="http://schemas.openxmlformats.org/package/2006/relationships"><Relationship Id="rId1" Type="http://schemas.openxmlformats.org/officeDocument/2006/relationships/slideMaster" Target="../slideMasters/slideMaster29.xml" /></Relationships>
</file>

<file path=ppt/slideLayouts/_rels/slideLayout311.xml.rels>&#65279;<?xml version="1.0" encoding="utf-8" standalone="yes"?><Relationships xmlns="http://schemas.openxmlformats.org/package/2006/relationships"><Relationship Id="rId1" Type="http://schemas.openxmlformats.org/officeDocument/2006/relationships/slideMaster" Target="../slideMasters/slideMaster29.xml" /></Relationships>
</file>

<file path=ppt/slideLayouts/_rels/slideLayout312.xml.rels>&#65279;<?xml version="1.0" encoding="utf-8" standalone="yes"?><Relationships xmlns="http://schemas.openxmlformats.org/package/2006/relationships"><Relationship Id="rId1" Type="http://schemas.openxmlformats.org/officeDocument/2006/relationships/slideMaster" Target="../slideMasters/slideMaster29.xml" /></Relationships>
</file>

<file path=ppt/slideLayouts/_rels/slideLayout313.xml.rels>&#65279;<?xml version="1.0" encoding="utf-8" standalone="yes"?><Relationships xmlns="http://schemas.openxmlformats.org/package/2006/relationships"><Relationship Id="rId1" Type="http://schemas.openxmlformats.org/officeDocument/2006/relationships/slideMaster" Target="../slideMasters/slideMaster29.xml" /></Relationships>
</file>

<file path=ppt/slideLayouts/_rels/slideLayout314.xml.rels>&#65279;<?xml version="1.0" encoding="utf-8" standalone="yes"?><Relationships xmlns="http://schemas.openxmlformats.org/package/2006/relationships"><Relationship Id="rId1" Type="http://schemas.openxmlformats.org/officeDocument/2006/relationships/slideMaster" Target="../slideMasters/slideMaster29.xml" /></Relationships>
</file>

<file path=ppt/slideLayouts/_rels/slideLayout315.xml.rels>&#65279;<?xml version="1.0" encoding="utf-8" standalone="yes"?><Relationships xmlns="http://schemas.openxmlformats.org/package/2006/relationships"><Relationship Id="rId1" Type="http://schemas.openxmlformats.org/officeDocument/2006/relationships/slideMaster" Target="../slideMasters/slideMaster29.xml" /></Relationships>
</file>

<file path=ppt/slideLayouts/_rels/slideLayout316.xml.rels>&#65279;<?xml version="1.0" encoding="utf-8" standalone="yes"?><Relationships xmlns="http://schemas.openxmlformats.org/package/2006/relationships"><Relationship Id="rId1" Type="http://schemas.openxmlformats.org/officeDocument/2006/relationships/slideMaster" Target="../slideMasters/slideMaster29.xml" /></Relationships>
</file>

<file path=ppt/slideLayouts/_rels/slideLayout317.xml.rels>&#65279;<?xml version="1.0" encoding="utf-8" standalone="yes"?><Relationships xmlns="http://schemas.openxmlformats.org/package/2006/relationships"><Relationship Id="rId1" Type="http://schemas.openxmlformats.org/officeDocument/2006/relationships/slideMaster" Target="../slideMasters/slideMaster29.xml" /></Relationships>
</file>

<file path=ppt/slideLayouts/_rels/slideLayout318.xml.rels>&#65279;<?xml version="1.0" encoding="utf-8" standalone="yes"?><Relationships xmlns="http://schemas.openxmlformats.org/package/2006/relationships"><Relationship Id="rId1" Type="http://schemas.openxmlformats.org/officeDocument/2006/relationships/slideMaster" Target="../slideMasters/slideMaster29.xml" /></Relationships>
</file>

<file path=ppt/slideLayouts/_rels/slideLayout319.xml.rels>&#65279;<?xml version="1.0" encoding="utf-8" standalone="yes"?><Relationships xmlns="http://schemas.openxmlformats.org/package/2006/relationships"><Relationship Id="rId1" Type="http://schemas.openxmlformats.org/officeDocument/2006/relationships/slideMaster" Target="../slideMasters/slideMaster29.xml" /></Relationships>
</file>

<file path=ppt/slideLayouts/_rels/slideLayout32.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20.xml.rels>&#65279;<?xml version="1.0" encoding="utf-8" standalone="yes"?><Relationships xmlns="http://schemas.openxmlformats.org/package/2006/relationships"><Relationship Id="rId1" Type="http://schemas.openxmlformats.org/officeDocument/2006/relationships/slideMaster" Target="../slideMasters/slideMaster30.xml" /></Relationships>
</file>

<file path=ppt/slideLayouts/_rels/slideLayout321.xml.rels>&#65279;<?xml version="1.0" encoding="utf-8" standalone="yes"?><Relationships xmlns="http://schemas.openxmlformats.org/package/2006/relationships"><Relationship Id="rId1" Type="http://schemas.openxmlformats.org/officeDocument/2006/relationships/slideMaster" Target="../slideMasters/slideMaster30.xml" /></Relationships>
</file>

<file path=ppt/slideLayouts/_rels/slideLayout322.xml.rels>&#65279;<?xml version="1.0" encoding="utf-8" standalone="yes"?><Relationships xmlns="http://schemas.openxmlformats.org/package/2006/relationships"><Relationship Id="rId1" Type="http://schemas.openxmlformats.org/officeDocument/2006/relationships/slideMaster" Target="../slideMasters/slideMaster30.xml" /></Relationships>
</file>

<file path=ppt/slideLayouts/_rels/slideLayout323.xml.rels>&#65279;<?xml version="1.0" encoding="utf-8" standalone="yes"?><Relationships xmlns="http://schemas.openxmlformats.org/package/2006/relationships"><Relationship Id="rId1" Type="http://schemas.openxmlformats.org/officeDocument/2006/relationships/slideMaster" Target="../slideMasters/slideMaster30.xml" /></Relationships>
</file>

<file path=ppt/slideLayouts/_rels/slideLayout324.xml.rels>&#65279;<?xml version="1.0" encoding="utf-8" standalone="yes"?><Relationships xmlns="http://schemas.openxmlformats.org/package/2006/relationships"><Relationship Id="rId1" Type="http://schemas.openxmlformats.org/officeDocument/2006/relationships/slideMaster" Target="../slideMasters/slideMaster30.xml" /></Relationships>
</file>

<file path=ppt/slideLayouts/_rels/slideLayout325.xml.rels>&#65279;<?xml version="1.0" encoding="utf-8" standalone="yes"?><Relationships xmlns="http://schemas.openxmlformats.org/package/2006/relationships"><Relationship Id="rId1" Type="http://schemas.openxmlformats.org/officeDocument/2006/relationships/slideMaster" Target="../slideMasters/slideMaster30.xml" /></Relationships>
</file>

<file path=ppt/slideLayouts/_rels/slideLayout326.xml.rels>&#65279;<?xml version="1.0" encoding="utf-8" standalone="yes"?><Relationships xmlns="http://schemas.openxmlformats.org/package/2006/relationships"><Relationship Id="rId1" Type="http://schemas.openxmlformats.org/officeDocument/2006/relationships/slideMaster" Target="../slideMasters/slideMaster30.xml" /></Relationships>
</file>

<file path=ppt/slideLayouts/_rels/slideLayout327.xml.rels>&#65279;<?xml version="1.0" encoding="utf-8" standalone="yes"?><Relationships xmlns="http://schemas.openxmlformats.org/package/2006/relationships"><Relationship Id="rId1" Type="http://schemas.openxmlformats.org/officeDocument/2006/relationships/slideMaster" Target="../slideMasters/slideMaster30.xml" /></Relationships>
</file>

<file path=ppt/slideLayouts/_rels/slideLayout328.xml.rels>&#65279;<?xml version="1.0" encoding="utf-8" standalone="yes"?><Relationships xmlns="http://schemas.openxmlformats.org/package/2006/relationships"><Relationship Id="rId1" Type="http://schemas.openxmlformats.org/officeDocument/2006/relationships/slideMaster" Target="../slideMasters/slideMaster30.xml" /></Relationships>
</file>

<file path=ppt/slideLayouts/_rels/slideLayout329.xml.rels>&#65279;<?xml version="1.0" encoding="utf-8" standalone="yes"?><Relationships xmlns="http://schemas.openxmlformats.org/package/2006/relationships"><Relationship Id="rId1" Type="http://schemas.openxmlformats.org/officeDocument/2006/relationships/slideMaster" Target="../slideMasters/slideMaster30.xml" /></Relationships>
</file>

<file path=ppt/slideLayouts/_rels/slideLayout33.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30.xml.rels>&#65279;<?xml version="1.0" encoding="utf-8" standalone="yes"?><Relationships xmlns="http://schemas.openxmlformats.org/package/2006/relationships"><Relationship Id="rId1" Type="http://schemas.openxmlformats.org/officeDocument/2006/relationships/slideMaster" Target="../slideMasters/slideMaster30.xml" /></Relationships>
</file>

<file path=ppt/slideLayouts/_rels/slideLayout331.xml.rels>&#65279;<?xml version="1.0" encoding="utf-8" standalone="yes"?><Relationships xmlns="http://schemas.openxmlformats.org/package/2006/relationships"><Relationship Id="rId1" Type="http://schemas.openxmlformats.org/officeDocument/2006/relationships/slideMaster" Target="../slideMasters/slideMaster31.xml" /></Relationships>
</file>

<file path=ppt/slideLayouts/_rels/slideLayout332.xml.rels>&#65279;<?xml version="1.0" encoding="utf-8" standalone="yes"?><Relationships xmlns="http://schemas.openxmlformats.org/package/2006/relationships"><Relationship Id="rId1" Type="http://schemas.openxmlformats.org/officeDocument/2006/relationships/slideMaster" Target="../slideMasters/slideMaster31.xml" /></Relationships>
</file>

<file path=ppt/slideLayouts/_rels/slideLayout333.xml.rels>&#65279;<?xml version="1.0" encoding="utf-8" standalone="yes"?><Relationships xmlns="http://schemas.openxmlformats.org/package/2006/relationships"><Relationship Id="rId1" Type="http://schemas.openxmlformats.org/officeDocument/2006/relationships/slideMaster" Target="../slideMasters/slideMaster31.xml" /></Relationships>
</file>

<file path=ppt/slideLayouts/_rels/slideLayout334.xml.rels>&#65279;<?xml version="1.0" encoding="utf-8" standalone="yes"?><Relationships xmlns="http://schemas.openxmlformats.org/package/2006/relationships"><Relationship Id="rId1" Type="http://schemas.openxmlformats.org/officeDocument/2006/relationships/slideMaster" Target="../slideMasters/slideMaster31.xml" /></Relationships>
</file>

<file path=ppt/slideLayouts/_rels/slideLayout335.xml.rels>&#65279;<?xml version="1.0" encoding="utf-8" standalone="yes"?><Relationships xmlns="http://schemas.openxmlformats.org/package/2006/relationships"><Relationship Id="rId1" Type="http://schemas.openxmlformats.org/officeDocument/2006/relationships/slideMaster" Target="../slideMasters/slideMaster31.xml" /></Relationships>
</file>

<file path=ppt/slideLayouts/_rels/slideLayout336.xml.rels>&#65279;<?xml version="1.0" encoding="utf-8" standalone="yes"?><Relationships xmlns="http://schemas.openxmlformats.org/package/2006/relationships"><Relationship Id="rId1" Type="http://schemas.openxmlformats.org/officeDocument/2006/relationships/slideMaster" Target="../slideMasters/slideMaster31.xml" /></Relationships>
</file>

<file path=ppt/slideLayouts/_rels/slideLayout337.xml.rels>&#65279;<?xml version="1.0" encoding="utf-8" standalone="yes"?><Relationships xmlns="http://schemas.openxmlformats.org/package/2006/relationships"><Relationship Id="rId1" Type="http://schemas.openxmlformats.org/officeDocument/2006/relationships/slideMaster" Target="../slideMasters/slideMaster31.xml" /></Relationships>
</file>

<file path=ppt/slideLayouts/_rels/slideLayout338.xml.rels>&#65279;<?xml version="1.0" encoding="utf-8" standalone="yes"?><Relationships xmlns="http://schemas.openxmlformats.org/package/2006/relationships"><Relationship Id="rId1" Type="http://schemas.openxmlformats.org/officeDocument/2006/relationships/slideMaster" Target="../slideMasters/slideMaster31.xml" /></Relationships>
</file>

<file path=ppt/slideLayouts/_rels/slideLayout339.xml.rels>&#65279;<?xml version="1.0" encoding="utf-8" standalone="yes"?><Relationships xmlns="http://schemas.openxmlformats.org/package/2006/relationships"><Relationship Id="rId1" Type="http://schemas.openxmlformats.org/officeDocument/2006/relationships/slideMaster" Target="../slideMasters/slideMaster31.xml" /></Relationships>
</file>

<file path=ppt/slideLayouts/_rels/slideLayout34.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40.xml.rels>&#65279;<?xml version="1.0" encoding="utf-8" standalone="yes"?><Relationships xmlns="http://schemas.openxmlformats.org/package/2006/relationships"><Relationship Id="rId1" Type="http://schemas.openxmlformats.org/officeDocument/2006/relationships/slideMaster" Target="../slideMasters/slideMaster31.xml" /></Relationships>
</file>

<file path=ppt/slideLayouts/_rels/slideLayout341.xml.rels>&#65279;<?xml version="1.0" encoding="utf-8" standalone="yes"?><Relationships xmlns="http://schemas.openxmlformats.org/package/2006/relationships"><Relationship Id="rId1" Type="http://schemas.openxmlformats.org/officeDocument/2006/relationships/slideMaster" Target="../slideMasters/slideMaster31.xml" /></Relationships>
</file>

<file path=ppt/slideLayouts/_rels/slideLayout342.xml.rels>&#65279;<?xml version="1.0" encoding="utf-8" standalone="yes"?><Relationships xmlns="http://schemas.openxmlformats.org/package/2006/relationships"><Relationship Id="rId1" Type="http://schemas.openxmlformats.org/officeDocument/2006/relationships/slideMaster" Target="../slideMasters/slideMaster32.xml" /></Relationships>
</file>

<file path=ppt/slideLayouts/_rels/slideLayout343.xml.rels>&#65279;<?xml version="1.0" encoding="utf-8" standalone="yes"?><Relationships xmlns="http://schemas.openxmlformats.org/package/2006/relationships"><Relationship Id="rId1" Type="http://schemas.openxmlformats.org/officeDocument/2006/relationships/slideMaster" Target="../slideMasters/slideMaster32.xml" /></Relationships>
</file>

<file path=ppt/slideLayouts/_rels/slideLayout344.xml.rels>&#65279;<?xml version="1.0" encoding="utf-8" standalone="yes"?><Relationships xmlns="http://schemas.openxmlformats.org/package/2006/relationships"><Relationship Id="rId1" Type="http://schemas.openxmlformats.org/officeDocument/2006/relationships/slideMaster" Target="../slideMasters/slideMaster32.xml" /></Relationships>
</file>

<file path=ppt/slideLayouts/_rels/slideLayout345.xml.rels>&#65279;<?xml version="1.0" encoding="utf-8" standalone="yes"?><Relationships xmlns="http://schemas.openxmlformats.org/package/2006/relationships"><Relationship Id="rId1" Type="http://schemas.openxmlformats.org/officeDocument/2006/relationships/slideMaster" Target="../slideMasters/slideMaster32.xml" /></Relationships>
</file>

<file path=ppt/slideLayouts/_rels/slideLayout346.xml.rels>&#65279;<?xml version="1.0" encoding="utf-8" standalone="yes"?><Relationships xmlns="http://schemas.openxmlformats.org/package/2006/relationships"><Relationship Id="rId1" Type="http://schemas.openxmlformats.org/officeDocument/2006/relationships/slideMaster" Target="../slideMasters/slideMaster32.xml" /></Relationships>
</file>

<file path=ppt/slideLayouts/_rels/slideLayout347.xml.rels>&#65279;<?xml version="1.0" encoding="utf-8" standalone="yes"?><Relationships xmlns="http://schemas.openxmlformats.org/package/2006/relationships"><Relationship Id="rId1" Type="http://schemas.openxmlformats.org/officeDocument/2006/relationships/slideMaster" Target="../slideMasters/slideMaster32.xml" /></Relationships>
</file>

<file path=ppt/slideLayouts/_rels/slideLayout348.xml.rels>&#65279;<?xml version="1.0" encoding="utf-8" standalone="yes"?><Relationships xmlns="http://schemas.openxmlformats.org/package/2006/relationships"><Relationship Id="rId1" Type="http://schemas.openxmlformats.org/officeDocument/2006/relationships/slideMaster" Target="../slideMasters/slideMaster32.xml" /></Relationships>
</file>

<file path=ppt/slideLayouts/_rels/slideLayout349.xml.rels>&#65279;<?xml version="1.0" encoding="utf-8" standalone="yes"?><Relationships xmlns="http://schemas.openxmlformats.org/package/2006/relationships"><Relationship Id="rId1" Type="http://schemas.openxmlformats.org/officeDocument/2006/relationships/slideMaster" Target="../slideMasters/slideMaster32.xml" /></Relationships>
</file>

<file path=ppt/slideLayouts/_rels/slideLayout35.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50.xml.rels>&#65279;<?xml version="1.0" encoding="utf-8" standalone="yes"?><Relationships xmlns="http://schemas.openxmlformats.org/package/2006/relationships"><Relationship Id="rId1" Type="http://schemas.openxmlformats.org/officeDocument/2006/relationships/slideMaster" Target="../slideMasters/slideMaster32.xml" /></Relationships>
</file>

<file path=ppt/slideLayouts/_rels/slideLayout351.xml.rels>&#65279;<?xml version="1.0" encoding="utf-8" standalone="yes"?><Relationships xmlns="http://schemas.openxmlformats.org/package/2006/relationships"><Relationship Id="rId1" Type="http://schemas.openxmlformats.org/officeDocument/2006/relationships/slideMaster" Target="../slideMasters/slideMaster32.xml" /></Relationships>
</file>

<file path=ppt/slideLayouts/_rels/slideLayout352.xml.rels>&#65279;<?xml version="1.0" encoding="utf-8" standalone="yes"?><Relationships xmlns="http://schemas.openxmlformats.org/package/2006/relationships"><Relationship Id="rId1" Type="http://schemas.openxmlformats.org/officeDocument/2006/relationships/slideMaster" Target="../slideMasters/slideMaster32.xml" /></Relationships>
</file>

<file path=ppt/slideLayouts/_rels/slideLayout353.xml.rels>&#65279;<?xml version="1.0" encoding="utf-8" standalone="yes"?><Relationships xmlns="http://schemas.openxmlformats.org/package/2006/relationships"><Relationship Id="rId1" Type="http://schemas.openxmlformats.org/officeDocument/2006/relationships/slideMaster" Target="../slideMasters/slideMaster33.xml" /></Relationships>
</file>

<file path=ppt/slideLayouts/_rels/slideLayout354.xml.rels>&#65279;<?xml version="1.0" encoding="utf-8" standalone="yes"?><Relationships xmlns="http://schemas.openxmlformats.org/package/2006/relationships"><Relationship Id="rId1" Type="http://schemas.openxmlformats.org/officeDocument/2006/relationships/slideMaster" Target="../slideMasters/slideMaster33.xml" /></Relationships>
</file>

<file path=ppt/slideLayouts/_rels/slideLayout355.xml.rels>&#65279;<?xml version="1.0" encoding="utf-8" standalone="yes"?><Relationships xmlns="http://schemas.openxmlformats.org/package/2006/relationships"><Relationship Id="rId1" Type="http://schemas.openxmlformats.org/officeDocument/2006/relationships/slideMaster" Target="../slideMasters/slideMaster33.xml" /></Relationships>
</file>

<file path=ppt/slideLayouts/_rels/slideLayout356.xml.rels>&#65279;<?xml version="1.0" encoding="utf-8" standalone="yes"?><Relationships xmlns="http://schemas.openxmlformats.org/package/2006/relationships"><Relationship Id="rId1" Type="http://schemas.openxmlformats.org/officeDocument/2006/relationships/slideMaster" Target="../slideMasters/slideMaster33.xml" /></Relationships>
</file>

<file path=ppt/slideLayouts/_rels/slideLayout357.xml.rels>&#65279;<?xml version="1.0" encoding="utf-8" standalone="yes"?><Relationships xmlns="http://schemas.openxmlformats.org/package/2006/relationships"><Relationship Id="rId1" Type="http://schemas.openxmlformats.org/officeDocument/2006/relationships/slideMaster" Target="../slideMasters/slideMaster33.xml" /></Relationships>
</file>

<file path=ppt/slideLayouts/_rels/slideLayout358.xml.rels>&#65279;<?xml version="1.0" encoding="utf-8" standalone="yes"?><Relationships xmlns="http://schemas.openxmlformats.org/package/2006/relationships"><Relationship Id="rId1" Type="http://schemas.openxmlformats.org/officeDocument/2006/relationships/slideMaster" Target="../slideMasters/slideMaster33.xml" /></Relationships>
</file>

<file path=ppt/slideLayouts/_rels/slideLayout359.xml.rels>&#65279;<?xml version="1.0" encoding="utf-8" standalone="yes"?><Relationships xmlns="http://schemas.openxmlformats.org/package/2006/relationships"><Relationship Id="rId1" Type="http://schemas.openxmlformats.org/officeDocument/2006/relationships/slideMaster" Target="../slideMasters/slideMaster33.xml" /></Relationships>
</file>

<file path=ppt/slideLayouts/_rels/slideLayout36.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60.xml.rels>&#65279;<?xml version="1.0" encoding="utf-8" standalone="yes"?><Relationships xmlns="http://schemas.openxmlformats.org/package/2006/relationships"><Relationship Id="rId1" Type="http://schemas.openxmlformats.org/officeDocument/2006/relationships/slideMaster" Target="../slideMasters/slideMaster33.xml" /></Relationships>
</file>

<file path=ppt/slideLayouts/_rels/slideLayout361.xml.rels>&#65279;<?xml version="1.0" encoding="utf-8" standalone="yes"?><Relationships xmlns="http://schemas.openxmlformats.org/package/2006/relationships"><Relationship Id="rId1" Type="http://schemas.openxmlformats.org/officeDocument/2006/relationships/slideMaster" Target="../slideMasters/slideMaster33.xml" /></Relationships>
</file>

<file path=ppt/slideLayouts/_rels/slideLayout362.xml.rels>&#65279;<?xml version="1.0" encoding="utf-8" standalone="yes"?><Relationships xmlns="http://schemas.openxmlformats.org/package/2006/relationships"><Relationship Id="rId1" Type="http://schemas.openxmlformats.org/officeDocument/2006/relationships/slideMaster" Target="../slideMasters/slideMaster33.xml" /></Relationships>
</file>

<file path=ppt/slideLayouts/_rels/slideLayout363.xml.rels>&#65279;<?xml version="1.0" encoding="utf-8" standalone="yes"?><Relationships xmlns="http://schemas.openxmlformats.org/package/2006/relationships"><Relationship Id="rId1" Type="http://schemas.openxmlformats.org/officeDocument/2006/relationships/slideMaster" Target="../slideMasters/slideMaster33.xml" /></Relationships>
</file>

<file path=ppt/slideLayouts/_rels/slideLayout364.xml.rels>&#65279;<?xml version="1.0" encoding="utf-8" standalone="yes"?><Relationships xmlns="http://schemas.openxmlformats.org/package/2006/relationships"><Relationship Id="rId1" Type="http://schemas.openxmlformats.org/officeDocument/2006/relationships/slideMaster" Target="../slideMasters/slideMaster34.xml" /></Relationships>
</file>

<file path=ppt/slideLayouts/_rels/slideLayout365.xml.rels>&#65279;<?xml version="1.0" encoding="utf-8" standalone="yes"?><Relationships xmlns="http://schemas.openxmlformats.org/package/2006/relationships"><Relationship Id="rId1" Type="http://schemas.openxmlformats.org/officeDocument/2006/relationships/slideMaster" Target="../slideMasters/slideMaster34.xml" /></Relationships>
</file>

<file path=ppt/slideLayouts/_rels/slideLayout366.xml.rels>&#65279;<?xml version="1.0" encoding="utf-8" standalone="yes"?><Relationships xmlns="http://schemas.openxmlformats.org/package/2006/relationships"><Relationship Id="rId1" Type="http://schemas.openxmlformats.org/officeDocument/2006/relationships/slideMaster" Target="../slideMasters/slideMaster34.xml" /></Relationships>
</file>

<file path=ppt/slideLayouts/_rels/slideLayout367.xml.rels>&#65279;<?xml version="1.0" encoding="utf-8" standalone="yes"?><Relationships xmlns="http://schemas.openxmlformats.org/package/2006/relationships"><Relationship Id="rId1" Type="http://schemas.openxmlformats.org/officeDocument/2006/relationships/slideMaster" Target="../slideMasters/slideMaster34.xml" /></Relationships>
</file>

<file path=ppt/slideLayouts/_rels/slideLayout368.xml.rels>&#65279;<?xml version="1.0" encoding="utf-8" standalone="yes"?><Relationships xmlns="http://schemas.openxmlformats.org/package/2006/relationships"><Relationship Id="rId1" Type="http://schemas.openxmlformats.org/officeDocument/2006/relationships/slideMaster" Target="../slideMasters/slideMaster34.xml" /></Relationships>
</file>

<file path=ppt/slideLayouts/_rels/slideLayout369.xml.rels>&#65279;<?xml version="1.0" encoding="utf-8" standalone="yes"?><Relationships xmlns="http://schemas.openxmlformats.org/package/2006/relationships"><Relationship Id="rId1" Type="http://schemas.openxmlformats.org/officeDocument/2006/relationships/slideMaster" Target="../slideMasters/slideMaster34.xml" /></Relationships>
</file>

<file path=ppt/slideLayouts/_rels/slideLayout37.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70.xml.rels>&#65279;<?xml version="1.0" encoding="utf-8" standalone="yes"?><Relationships xmlns="http://schemas.openxmlformats.org/package/2006/relationships"><Relationship Id="rId1" Type="http://schemas.openxmlformats.org/officeDocument/2006/relationships/slideMaster" Target="../slideMasters/slideMaster34.xml" /></Relationships>
</file>

<file path=ppt/slideLayouts/_rels/slideLayout371.xml.rels>&#65279;<?xml version="1.0" encoding="utf-8" standalone="yes"?><Relationships xmlns="http://schemas.openxmlformats.org/package/2006/relationships"><Relationship Id="rId1" Type="http://schemas.openxmlformats.org/officeDocument/2006/relationships/slideMaster" Target="../slideMasters/slideMaster34.xml" /></Relationships>
</file>

<file path=ppt/slideLayouts/_rels/slideLayout372.xml.rels>&#65279;<?xml version="1.0" encoding="utf-8" standalone="yes"?><Relationships xmlns="http://schemas.openxmlformats.org/package/2006/relationships"><Relationship Id="rId1" Type="http://schemas.openxmlformats.org/officeDocument/2006/relationships/slideMaster" Target="../slideMasters/slideMaster34.xml" /></Relationships>
</file>

<file path=ppt/slideLayouts/_rels/slideLayout373.xml.rels>&#65279;<?xml version="1.0" encoding="utf-8" standalone="yes"?><Relationships xmlns="http://schemas.openxmlformats.org/package/2006/relationships"><Relationship Id="rId1" Type="http://schemas.openxmlformats.org/officeDocument/2006/relationships/slideMaster" Target="../slideMasters/slideMaster34.xml" /></Relationships>
</file>

<file path=ppt/slideLayouts/_rels/slideLayout374.xml.rels>&#65279;<?xml version="1.0" encoding="utf-8" standalone="yes"?><Relationships xmlns="http://schemas.openxmlformats.org/package/2006/relationships"><Relationship Id="rId1" Type="http://schemas.openxmlformats.org/officeDocument/2006/relationships/slideMaster" Target="../slideMasters/slideMaster34.xml" /></Relationships>
</file>

<file path=ppt/slideLayouts/_rels/slideLayout375.xml.rels>&#65279;<?xml version="1.0" encoding="utf-8" standalone="yes"?><Relationships xmlns="http://schemas.openxmlformats.org/package/2006/relationships"><Relationship Id="rId1" Type="http://schemas.openxmlformats.org/officeDocument/2006/relationships/slideMaster" Target="../slideMasters/slideMaster35.xml" /></Relationships>
</file>

<file path=ppt/slideLayouts/_rels/slideLayout376.xml.rels>&#65279;<?xml version="1.0" encoding="utf-8" standalone="yes"?><Relationships xmlns="http://schemas.openxmlformats.org/package/2006/relationships"><Relationship Id="rId1" Type="http://schemas.openxmlformats.org/officeDocument/2006/relationships/slideMaster" Target="../slideMasters/slideMaster35.xml" /></Relationships>
</file>

<file path=ppt/slideLayouts/_rels/slideLayout377.xml.rels>&#65279;<?xml version="1.0" encoding="utf-8" standalone="yes"?><Relationships xmlns="http://schemas.openxmlformats.org/package/2006/relationships"><Relationship Id="rId1" Type="http://schemas.openxmlformats.org/officeDocument/2006/relationships/slideMaster" Target="../slideMasters/slideMaster35.xml" /></Relationships>
</file>

<file path=ppt/slideLayouts/_rels/slideLayout378.xml.rels>&#65279;<?xml version="1.0" encoding="utf-8" standalone="yes"?><Relationships xmlns="http://schemas.openxmlformats.org/package/2006/relationships"><Relationship Id="rId1" Type="http://schemas.openxmlformats.org/officeDocument/2006/relationships/slideMaster" Target="../slideMasters/slideMaster35.xml" /></Relationships>
</file>

<file path=ppt/slideLayouts/_rels/slideLayout379.xml.rels>&#65279;<?xml version="1.0" encoding="utf-8" standalone="yes"?><Relationships xmlns="http://schemas.openxmlformats.org/package/2006/relationships"><Relationship Id="rId1" Type="http://schemas.openxmlformats.org/officeDocument/2006/relationships/slideMaster" Target="../slideMasters/slideMaster35.xml" /></Relationships>
</file>

<file path=ppt/slideLayouts/_rels/slideLayout38.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80.xml.rels>&#65279;<?xml version="1.0" encoding="utf-8" standalone="yes"?><Relationships xmlns="http://schemas.openxmlformats.org/package/2006/relationships"><Relationship Id="rId1" Type="http://schemas.openxmlformats.org/officeDocument/2006/relationships/slideMaster" Target="../slideMasters/slideMaster35.xml" /></Relationships>
</file>

<file path=ppt/slideLayouts/_rels/slideLayout381.xml.rels>&#65279;<?xml version="1.0" encoding="utf-8" standalone="yes"?><Relationships xmlns="http://schemas.openxmlformats.org/package/2006/relationships"><Relationship Id="rId1" Type="http://schemas.openxmlformats.org/officeDocument/2006/relationships/slideMaster" Target="../slideMasters/slideMaster35.xml" /></Relationships>
</file>

<file path=ppt/slideLayouts/_rels/slideLayout382.xml.rels>&#65279;<?xml version="1.0" encoding="utf-8" standalone="yes"?><Relationships xmlns="http://schemas.openxmlformats.org/package/2006/relationships"><Relationship Id="rId1" Type="http://schemas.openxmlformats.org/officeDocument/2006/relationships/slideMaster" Target="../slideMasters/slideMaster35.xml" /></Relationships>
</file>

<file path=ppt/slideLayouts/_rels/slideLayout383.xml.rels>&#65279;<?xml version="1.0" encoding="utf-8" standalone="yes"?><Relationships xmlns="http://schemas.openxmlformats.org/package/2006/relationships"><Relationship Id="rId1" Type="http://schemas.openxmlformats.org/officeDocument/2006/relationships/slideMaster" Target="../slideMasters/slideMaster35.xml" /></Relationships>
</file>

<file path=ppt/slideLayouts/_rels/slideLayout384.xml.rels>&#65279;<?xml version="1.0" encoding="utf-8" standalone="yes"?><Relationships xmlns="http://schemas.openxmlformats.org/package/2006/relationships"><Relationship Id="rId1" Type="http://schemas.openxmlformats.org/officeDocument/2006/relationships/slideMaster" Target="../slideMasters/slideMaster35.xml" /></Relationships>
</file>

<file path=ppt/slideLayouts/_rels/slideLayout385.xml.rels>&#65279;<?xml version="1.0" encoding="utf-8" standalone="yes"?><Relationships xmlns="http://schemas.openxmlformats.org/package/2006/relationships"><Relationship Id="rId1" Type="http://schemas.openxmlformats.org/officeDocument/2006/relationships/slideMaster" Target="../slideMasters/slideMaster35.xml" /></Relationships>
</file>

<file path=ppt/slideLayouts/_rels/slideLayout386.xml.rels>&#65279;<?xml version="1.0" encoding="utf-8" standalone="yes"?><Relationships xmlns="http://schemas.openxmlformats.org/package/2006/relationships"><Relationship Id="rId1" Type="http://schemas.openxmlformats.org/officeDocument/2006/relationships/slideMaster" Target="../slideMasters/slideMaster36.xml" /></Relationships>
</file>

<file path=ppt/slideLayouts/_rels/slideLayout387.xml.rels>&#65279;<?xml version="1.0" encoding="utf-8" standalone="yes"?><Relationships xmlns="http://schemas.openxmlformats.org/package/2006/relationships"><Relationship Id="rId1" Type="http://schemas.openxmlformats.org/officeDocument/2006/relationships/slideMaster" Target="../slideMasters/slideMaster36.xml" /></Relationships>
</file>

<file path=ppt/slideLayouts/_rels/slideLayout388.xml.rels>&#65279;<?xml version="1.0" encoding="utf-8" standalone="yes"?><Relationships xmlns="http://schemas.openxmlformats.org/package/2006/relationships"><Relationship Id="rId1" Type="http://schemas.openxmlformats.org/officeDocument/2006/relationships/slideMaster" Target="../slideMasters/slideMaster36.xml" /></Relationships>
</file>

<file path=ppt/slideLayouts/_rels/slideLayout389.xml.rels>&#65279;<?xml version="1.0" encoding="utf-8" standalone="yes"?><Relationships xmlns="http://schemas.openxmlformats.org/package/2006/relationships"><Relationship Id="rId1" Type="http://schemas.openxmlformats.org/officeDocument/2006/relationships/slideMaster" Target="../slideMasters/slideMaster36.xml" /></Relationships>
</file>

<file path=ppt/slideLayouts/_rels/slideLayout39.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90.xml.rels>&#65279;<?xml version="1.0" encoding="utf-8" standalone="yes"?><Relationships xmlns="http://schemas.openxmlformats.org/package/2006/relationships"><Relationship Id="rId1" Type="http://schemas.openxmlformats.org/officeDocument/2006/relationships/slideMaster" Target="../slideMasters/slideMaster36.xml" /></Relationships>
</file>

<file path=ppt/slideLayouts/_rels/slideLayout391.xml.rels>&#65279;<?xml version="1.0" encoding="utf-8" standalone="yes"?><Relationships xmlns="http://schemas.openxmlformats.org/package/2006/relationships"><Relationship Id="rId1" Type="http://schemas.openxmlformats.org/officeDocument/2006/relationships/slideMaster" Target="../slideMasters/slideMaster36.xml" /></Relationships>
</file>

<file path=ppt/slideLayouts/_rels/slideLayout392.xml.rels>&#65279;<?xml version="1.0" encoding="utf-8" standalone="yes"?><Relationships xmlns="http://schemas.openxmlformats.org/package/2006/relationships"><Relationship Id="rId1" Type="http://schemas.openxmlformats.org/officeDocument/2006/relationships/slideMaster" Target="../slideMasters/slideMaster36.xml" /></Relationships>
</file>

<file path=ppt/slideLayouts/_rels/slideLayout393.xml.rels>&#65279;<?xml version="1.0" encoding="utf-8" standalone="yes"?><Relationships xmlns="http://schemas.openxmlformats.org/package/2006/relationships"><Relationship Id="rId1" Type="http://schemas.openxmlformats.org/officeDocument/2006/relationships/slideMaster" Target="../slideMasters/slideMaster36.xml" /></Relationships>
</file>

<file path=ppt/slideLayouts/_rels/slideLayout394.xml.rels>&#65279;<?xml version="1.0" encoding="utf-8" standalone="yes"?><Relationships xmlns="http://schemas.openxmlformats.org/package/2006/relationships"><Relationship Id="rId1" Type="http://schemas.openxmlformats.org/officeDocument/2006/relationships/slideMaster" Target="../slideMasters/slideMaster36.xml" /></Relationships>
</file>

<file path=ppt/slideLayouts/_rels/slideLayout395.xml.rels>&#65279;<?xml version="1.0" encoding="utf-8" standalone="yes"?><Relationships xmlns="http://schemas.openxmlformats.org/package/2006/relationships"><Relationship Id="rId1" Type="http://schemas.openxmlformats.org/officeDocument/2006/relationships/slideMaster" Target="../slideMasters/slideMaster36.xml" /></Relationships>
</file>

<file path=ppt/slideLayouts/_rels/slideLayout396.xml.rels>&#65279;<?xml version="1.0" encoding="utf-8" standalone="yes"?><Relationships xmlns="http://schemas.openxmlformats.org/package/2006/relationships"><Relationship Id="rId1" Type="http://schemas.openxmlformats.org/officeDocument/2006/relationships/slideMaster" Target="../slideMasters/slideMaster36.xml" /></Relationships>
</file>

<file path=ppt/slideLayouts/_rels/slideLayout397.xml.rels>&#65279;<?xml version="1.0" encoding="utf-8" standalone="yes"?><Relationships xmlns="http://schemas.openxmlformats.org/package/2006/relationships"><Relationship Id="rId1" Type="http://schemas.openxmlformats.org/officeDocument/2006/relationships/slideMaster" Target="../slideMasters/slideMaster37.xml" /></Relationships>
</file>

<file path=ppt/slideLayouts/_rels/slideLayout398.xml.rels>&#65279;<?xml version="1.0" encoding="utf-8" standalone="yes"?><Relationships xmlns="http://schemas.openxmlformats.org/package/2006/relationships"><Relationship Id="rId1" Type="http://schemas.openxmlformats.org/officeDocument/2006/relationships/slideMaster" Target="../slideMasters/slideMaster37.xml" /></Relationships>
</file>

<file path=ppt/slideLayouts/_rels/slideLayout399.xml.rels>&#65279;<?xml version="1.0" encoding="utf-8" standalone="yes"?><Relationships xmlns="http://schemas.openxmlformats.org/package/2006/relationships"><Relationship Id="rId1" Type="http://schemas.openxmlformats.org/officeDocument/2006/relationships/slideMaster" Target="../slideMasters/slideMaster37.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0.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00.xml.rels>&#65279;<?xml version="1.0" encoding="utf-8" standalone="yes"?><Relationships xmlns="http://schemas.openxmlformats.org/package/2006/relationships"><Relationship Id="rId1" Type="http://schemas.openxmlformats.org/officeDocument/2006/relationships/slideMaster" Target="../slideMasters/slideMaster37.xml" /></Relationships>
</file>

<file path=ppt/slideLayouts/_rels/slideLayout401.xml.rels>&#65279;<?xml version="1.0" encoding="utf-8" standalone="yes"?><Relationships xmlns="http://schemas.openxmlformats.org/package/2006/relationships"><Relationship Id="rId1" Type="http://schemas.openxmlformats.org/officeDocument/2006/relationships/slideMaster" Target="../slideMasters/slideMaster37.xml" /></Relationships>
</file>

<file path=ppt/slideLayouts/_rels/slideLayout402.xml.rels>&#65279;<?xml version="1.0" encoding="utf-8" standalone="yes"?><Relationships xmlns="http://schemas.openxmlformats.org/package/2006/relationships"><Relationship Id="rId1" Type="http://schemas.openxmlformats.org/officeDocument/2006/relationships/slideMaster" Target="../slideMasters/slideMaster37.xml" /></Relationships>
</file>

<file path=ppt/slideLayouts/_rels/slideLayout403.xml.rels>&#65279;<?xml version="1.0" encoding="utf-8" standalone="yes"?><Relationships xmlns="http://schemas.openxmlformats.org/package/2006/relationships"><Relationship Id="rId1" Type="http://schemas.openxmlformats.org/officeDocument/2006/relationships/slideMaster" Target="../slideMasters/slideMaster37.xml" /></Relationships>
</file>

<file path=ppt/slideLayouts/_rels/slideLayout404.xml.rels>&#65279;<?xml version="1.0" encoding="utf-8" standalone="yes"?><Relationships xmlns="http://schemas.openxmlformats.org/package/2006/relationships"><Relationship Id="rId1" Type="http://schemas.openxmlformats.org/officeDocument/2006/relationships/slideMaster" Target="../slideMasters/slideMaster37.xml" /></Relationships>
</file>

<file path=ppt/slideLayouts/_rels/slideLayout405.xml.rels>&#65279;<?xml version="1.0" encoding="utf-8" standalone="yes"?><Relationships xmlns="http://schemas.openxmlformats.org/package/2006/relationships"><Relationship Id="rId1" Type="http://schemas.openxmlformats.org/officeDocument/2006/relationships/slideMaster" Target="../slideMasters/slideMaster37.xml" /></Relationships>
</file>

<file path=ppt/slideLayouts/_rels/slideLayout406.xml.rels>&#65279;<?xml version="1.0" encoding="utf-8" standalone="yes"?><Relationships xmlns="http://schemas.openxmlformats.org/package/2006/relationships"><Relationship Id="rId1" Type="http://schemas.openxmlformats.org/officeDocument/2006/relationships/slideMaster" Target="../slideMasters/slideMaster37.xml" /></Relationships>
</file>

<file path=ppt/slideLayouts/_rels/slideLayout407.xml.rels>&#65279;<?xml version="1.0" encoding="utf-8" standalone="yes"?><Relationships xmlns="http://schemas.openxmlformats.org/package/2006/relationships"><Relationship Id="rId1" Type="http://schemas.openxmlformats.org/officeDocument/2006/relationships/slideMaster" Target="../slideMasters/slideMaster37.xml" /></Relationships>
</file>

<file path=ppt/slideLayouts/_rels/slideLayout408.xml.rels>&#65279;<?xml version="1.0" encoding="utf-8" standalone="yes"?><Relationships xmlns="http://schemas.openxmlformats.org/package/2006/relationships"><Relationship Id="rId1" Type="http://schemas.openxmlformats.org/officeDocument/2006/relationships/slideMaster" Target="../slideMasters/slideMaster38.xml" /></Relationships>
</file>

<file path=ppt/slideLayouts/_rels/slideLayout409.xml.rels>&#65279;<?xml version="1.0" encoding="utf-8" standalone="yes"?><Relationships xmlns="http://schemas.openxmlformats.org/package/2006/relationships"><Relationship Id="rId1" Type="http://schemas.openxmlformats.org/officeDocument/2006/relationships/slideMaster" Target="../slideMasters/slideMaster38.xml" /></Relationships>
</file>

<file path=ppt/slideLayouts/_rels/slideLayout41.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10.xml.rels>&#65279;<?xml version="1.0" encoding="utf-8" standalone="yes"?><Relationships xmlns="http://schemas.openxmlformats.org/package/2006/relationships"><Relationship Id="rId1" Type="http://schemas.openxmlformats.org/officeDocument/2006/relationships/slideMaster" Target="../slideMasters/slideMaster38.xml" /></Relationships>
</file>

<file path=ppt/slideLayouts/_rels/slideLayout411.xml.rels>&#65279;<?xml version="1.0" encoding="utf-8" standalone="yes"?><Relationships xmlns="http://schemas.openxmlformats.org/package/2006/relationships"><Relationship Id="rId1" Type="http://schemas.openxmlformats.org/officeDocument/2006/relationships/slideMaster" Target="../slideMasters/slideMaster38.xml" /></Relationships>
</file>

<file path=ppt/slideLayouts/_rels/slideLayout412.xml.rels>&#65279;<?xml version="1.0" encoding="utf-8" standalone="yes"?><Relationships xmlns="http://schemas.openxmlformats.org/package/2006/relationships"><Relationship Id="rId1" Type="http://schemas.openxmlformats.org/officeDocument/2006/relationships/slideMaster" Target="../slideMasters/slideMaster38.xml" /></Relationships>
</file>

<file path=ppt/slideLayouts/_rels/slideLayout413.xml.rels>&#65279;<?xml version="1.0" encoding="utf-8" standalone="yes"?><Relationships xmlns="http://schemas.openxmlformats.org/package/2006/relationships"><Relationship Id="rId1" Type="http://schemas.openxmlformats.org/officeDocument/2006/relationships/slideMaster" Target="../slideMasters/slideMaster38.xml" /></Relationships>
</file>

<file path=ppt/slideLayouts/_rels/slideLayout414.xml.rels>&#65279;<?xml version="1.0" encoding="utf-8" standalone="yes"?><Relationships xmlns="http://schemas.openxmlformats.org/package/2006/relationships"><Relationship Id="rId1" Type="http://schemas.openxmlformats.org/officeDocument/2006/relationships/slideMaster" Target="../slideMasters/slideMaster38.xml" /></Relationships>
</file>

<file path=ppt/slideLayouts/_rels/slideLayout415.xml.rels>&#65279;<?xml version="1.0" encoding="utf-8" standalone="yes"?><Relationships xmlns="http://schemas.openxmlformats.org/package/2006/relationships"><Relationship Id="rId1" Type="http://schemas.openxmlformats.org/officeDocument/2006/relationships/slideMaster" Target="../slideMasters/slideMaster38.xml" /></Relationships>
</file>

<file path=ppt/slideLayouts/_rels/slideLayout416.xml.rels>&#65279;<?xml version="1.0" encoding="utf-8" standalone="yes"?><Relationships xmlns="http://schemas.openxmlformats.org/package/2006/relationships"><Relationship Id="rId1" Type="http://schemas.openxmlformats.org/officeDocument/2006/relationships/slideMaster" Target="../slideMasters/slideMaster38.xml" /></Relationships>
</file>

<file path=ppt/slideLayouts/_rels/slideLayout417.xml.rels>&#65279;<?xml version="1.0" encoding="utf-8" standalone="yes"?><Relationships xmlns="http://schemas.openxmlformats.org/package/2006/relationships"><Relationship Id="rId1" Type="http://schemas.openxmlformats.org/officeDocument/2006/relationships/slideMaster" Target="../slideMasters/slideMaster38.xml" /></Relationships>
</file>

<file path=ppt/slideLayouts/_rels/slideLayout418.xml.rels>&#65279;<?xml version="1.0" encoding="utf-8" standalone="yes"?><Relationships xmlns="http://schemas.openxmlformats.org/package/2006/relationships"><Relationship Id="rId1" Type="http://schemas.openxmlformats.org/officeDocument/2006/relationships/slideMaster" Target="../slideMasters/slideMaster38.xml" /></Relationships>
</file>

<file path=ppt/slideLayouts/_rels/slideLayout419.xml.rels>&#65279;<?xml version="1.0" encoding="utf-8" standalone="yes"?><Relationships xmlns="http://schemas.openxmlformats.org/package/2006/relationships"><Relationship Id="rId1" Type="http://schemas.openxmlformats.org/officeDocument/2006/relationships/slideMaster" Target="../slideMasters/slideMaster39.xml" /></Relationships>
</file>

<file path=ppt/slideLayouts/_rels/slideLayout42.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20.xml.rels>&#65279;<?xml version="1.0" encoding="utf-8" standalone="yes"?><Relationships xmlns="http://schemas.openxmlformats.org/package/2006/relationships"><Relationship Id="rId1" Type="http://schemas.openxmlformats.org/officeDocument/2006/relationships/slideMaster" Target="../slideMasters/slideMaster39.xml" /></Relationships>
</file>

<file path=ppt/slideLayouts/_rels/slideLayout421.xml.rels>&#65279;<?xml version="1.0" encoding="utf-8" standalone="yes"?><Relationships xmlns="http://schemas.openxmlformats.org/package/2006/relationships"><Relationship Id="rId1" Type="http://schemas.openxmlformats.org/officeDocument/2006/relationships/slideMaster" Target="../slideMasters/slideMaster39.xml" /></Relationships>
</file>

<file path=ppt/slideLayouts/_rels/slideLayout422.xml.rels>&#65279;<?xml version="1.0" encoding="utf-8" standalone="yes"?><Relationships xmlns="http://schemas.openxmlformats.org/package/2006/relationships"><Relationship Id="rId1" Type="http://schemas.openxmlformats.org/officeDocument/2006/relationships/slideMaster" Target="../slideMasters/slideMaster39.xml" /></Relationships>
</file>

<file path=ppt/slideLayouts/_rels/slideLayout423.xml.rels>&#65279;<?xml version="1.0" encoding="utf-8" standalone="yes"?><Relationships xmlns="http://schemas.openxmlformats.org/package/2006/relationships"><Relationship Id="rId1" Type="http://schemas.openxmlformats.org/officeDocument/2006/relationships/slideMaster" Target="../slideMasters/slideMaster39.xml" /></Relationships>
</file>

<file path=ppt/slideLayouts/_rels/slideLayout424.xml.rels>&#65279;<?xml version="1.0" encoding="utf-8" standalone="yes"?><Relationships xmlns="http://schemas.openxmlformats.org/package/2006/relationships"><Relationship Id="rId1" Type="http://schemas.openxmlformats.org/officeDocument/2006/relationships/slideMaster" Target="../slideMasters/slideMaster39.xml" /></Relationships>
</file>

<file path=ppt/slideLayouts/_rels/slideLayout425.xml.rels>&#65279;<?xml version="1.0" encoding="utf-8" standalone="yes"?><Relationships xmlns="http://schemas.openxmlformats.org/package/2006/relationships"><Relationship Id="rId1" Type="http://schemas.openxmlformats.org/officeDocument/2006/relationships/slideMaster" Target="../slideMasters/slideMaster39.xml" /></Relationships>
</file>

<file path=ppt/slideLayouts/_rels/slideLayout426.xml.rels>&#65279;<?xml version="1.0" encoding="utf-8" standalone="yes"?><Relationships xmlns="http://schemas.openxmlformats.org/package/2006/relationships"><Relationship Id="rId1" Type="http://schemas.openxmlformats.org/officeDocument/2006/relationships/slideMaster" Target="../slideMasters/slideMaster39.xml" /></Relationships>
</file>

<file path=ppt/slideLayouts/_rels/slideLayout427.xml.rels>&#65279;<?xml version="1.0" encoding="utf-8" standalone="yes"?><Relationships xmlns="http://schemas.openxmlformats.org/package/2006/relationships"><Relationship Id="rId1" Type="http://schemas.openxmlformats.org/officeDocument/2006/relationships/slideMaster" Target="../slideMasters/slideMaster39.xml" /></Relationships>
</file>

<file path=ppt/slideLayouts/_rels/slideLayout428.xml.rels>&#65279;<?xml version="1.0" encoding="utf-8" standalone="yes"?><Relationships xmlns="http://schemas.openxmlformats.org/package/2006/relationships"><Relationship Id="rId1" Type="http://schemas.openxmlformats.org/officeDocument/2006/relationships/slideMaster" Target="../slideMasters/slideMaster39.xml" /></Relationships>
</file>

<file path=ppt/slideLayouts/_rels/slideLayout429.xml.rels>&#65279;<?xml version="1.0" encoding="utf-8" standalone="yes"?><Relationships xmlns="http://schemas.openxmlformats.org/package/2006/relationships"><Relationship Id="rId1" Type="http://schemas.openxmlformats.org/officeDocument/2006/relationships/slideMaster" Target="../slideMasters/slideMaster39.xml" /></Relationships>
</file>

<file path=ppt/slideLayouts/_rels/slideLayout43.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30.xml.rels>&#65279;<?xml version="1.0" encoding="utf-8" standalone="yes"?><Relationships xmlns="http://schemas.openxmlformats.org/package/2006/relationships"><Relationship Id="rId1" Type="http://schemas.openxmlformats.org/officeDocument/2006/relationships/slideMaster" Target="../slideMasters/slideMaster40.xml" /></Relationships>
</file>

<file path=ppt/slideLayouts/_rels/slideLayout431.xml.rels>&#65279;<?xml version="1.0" encoding="utf-8" standalone="yes"?><Relationships xmlns="http://schemas.openxmlformats.org/package/2006/relationships"><Relationship Id="rId1" Type="http://schemas.openxmlformats.org/officeDocument/2006/relationships/slideMaster" Target="../slideMasters/slideMaster40.xml" /></Relationships>
</file>

<file path=ppt/slideLayouts/_rels/slideLayout432.xml.rels>&#65279;<?xml version="1.0" encoding="utf-8" standalone="yes"?><Relationships xmlns="http://schemas.openxmlformats.org/package/2006/relationships"><Relationship Id="rId1" Type="http://schemas.openxmlformats.org/officeDocument/2006/relationships/slideMaster" Target="../slideMasters/slideMaster40.xml" /></Relationships>
</file>

<file path=ppt/slideLayouts/_rels/slideLayout433.xml.rels>&#65279;<?xml version="1.0" encoding="utf-8" standalone="yes"?><Relationships xmlns="http://schemas.openxmlformats.org/package/2006/relationships"><Relationship Id="rId1" Type="http://schemas.openxmlformats.org/officeDocument/2006/relationships/slideMaster" Target="../slideMasters/slideMaster40.xml" /></Relationships>
</file>

<file path=ppt/slideLayouts/_rels/slideLayout434.xml.rels>&#65279;<?xml version="1.0" encoding="utf-8" standalone="yes"?><Relationships xmlns="http://schemas.openxmlformats.org/package/2006/relationships"><Relationship Id="rId1" Type="http://schemas.openxmlformats.org/officeDocument/2006/relationships/slideMaster" Target="../slideMasters/slideMaster40.xml" /></Relationships>
</file>

<file path=ppt/slideLayouts/_rels/slideLayout435.xml.rels>&#65279;<?xml version="1.0" encoding="utf-8" standalone="yes"?><Relationships xmlns="http://schemas.openxmlformats.org/package/2006/relationships"><Relationship Id="rId1" Type="http://schemas.openxmlformats.org/officeDocument/2006/relationships/slideMaster" Target="../slideMasters/slideMaster40.xml" /></Relationships>
</file>

<file path=ppt/slideLayouts/_rels/slideLayout436.xml.rels>&#65279;<?xml version="1.0" encoding="utf-8" standalone="yes"?><Relationships xmlns="http://schemas.openxmlformats.org/package/2006/relationships"><Relationship Id="rId1" Type="http://schemas.openxmlformats.org/officeDocument/2006/relationships/slideMaster" Target="../slideMasters/slideMaster40.xml" /></Relationships>
</file>

<file path=ppt/slideLayouts/_rels/slideLayout437.xml.rels>&#65279;<?xml version="1.0" encoding="utf-8" standalone="yes"?><Relationships xmlns="http://schemas.openxmlformats.org/package/2006/relationships"><Relationship Id="rId1" Type="http://schemas.openxmlformats.org/officeDocument/2006/relationships/slideMaster" Target="../slideMasters/slideMaster40.xml" /></Relationships>
</file>

<file path=ppt/slideLayouts/_rels/slideLayout438.xml.rels>&#65279;<?xml version="1.0" encoding="utf-8" standalone="yes"?><Relationships xmlns="http://schemas.openxmlformats.org/package/2006/relationships"><Relationship Id="rId1" Type="http://schemas.openxmlformats.org/officeDocument/2006/relationships/slideMaster" Target="../slideMasters/slideMaster40.xml" /></Relationships>
</file>

<file path=ppt/slideLayouts/_rels/slideLayout439.xml.rels>&#65279;<?xml version="1.0" encoding="utf-8" standalone="yes"?><Relationships xmlns="http://schemas.openxmlformats.org/package/2006/relationships"><Relationship Id="rId1" Type="http://schemas.openxmlformats.org/officeDocument/2006/relationships/slideMaster" Target="../slideMasters/slideMaster40.xml" /></Relationships>
</file>

<file path=ppt/slideLayouts/_rels/slideLayout44.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40.xml.rels>&#65279;<?xml version="1.0" encoding="utf-8" standalone="yes"?><Relationships xmlns="http://schemas.openxmlformats.org/package/2006/relationships"><Relationship Id="rId1" Type="http://schemas.openxmlformats.org/officeDocument/2006/relationships/slideMaster" Target="../slideMasters/slideMaster40.xml" /></Relationships>
</file>

<file path=ppt/slideLayouts/_rels/slideLayout441.xml.rels>&#65279;<?xml version="1.0" encoding="utf-8" standalone="yes"?><Relationships xmlns="http://schemas.openxmlformats.org/package/2006/relationships"><Relationship Id="rId1" Type="http://schemas.openxmlformats.org/officeDocument/2006/relationships/slideMaster" Target="../slideMasters/slideMaster41.xml" /></Relationships>
</file>

<file path=ppt/slideLayouts/_rels/slideLayout442.xml.rels>&#65279;<?xml version="1.0" encoding="utf-8" standalone="yes"?><Relationships xmlns="http://schemas.openxmlformats.org/package/2006/relationships"><Relationship Id="rId1" Type="http://schemas.openxmlformats.org/officeDocument/2006/relationships/slideMaster" Target="../slideMasters/slideMaster41.xml" /></Relationships>
</file>

<file path=ppt/slideLayouts/_rels/slideLayout443.xml.rels>&#65279;<?xml version="1.0" encoding="utf-8" standalone="yes"?><Relationships xmlns="http://schemas.openxmlformats.org/package/2006/relationships"><Relationship Id="rId1" Type="http://schemas.openxmlformats.org/officeDocument/2006/relationships/slideMaster" Target="../slideMasters/slideMaster41.xml" /></Relationships>
</file>

<file path=ppt/slideLayouts/_rels/slideLayout444.xml.rels>&#65279;<?xml version="1.0" encoding="utf-8" standalone="yes"?><Relationships xmlns="http://schemas.openxmlformats.org/package/2006/relationships"><Relationship Id="rId1" Type="http://schemas.openxmlformats.org/officeDocument/2006/relationships/slideMaster" Target="../slideMasters/slideMaster41.xml" /></Relationships>
</file>

<file path=ppt/slideLayouts/_rels/slideLayout445.xml.rels>&#65279;<?xml version="1.0" encoding="utf-8" standalone="yes"?><Relationships xmlns="http://schemas.openxmlformats.org/package/2006/relationships"><Relationship Id="rId1" Type="http://schemas.openxmlformats.org/officeDocument/2006/relationships/slideMaster" Target="../slideMasters/slideMaster41.xml" /></Relationships>
</file>

<file path=ppt/slideLayouts/_rels/slideLayout446.xml.rels>&#65279;<?xml version="1.0" encoding="utf-8" standalone="yes"?><Relationships xmlns="http://schemas.openxmlformats.org/package/2006/relationships"><Relationship Id="rId1" Type="http://schemas.openxmlformats.org/officeDocument/2006/relationships/slideMaster" Target="../slideMasters/slideMaster41.xml" /></Relationships>
</file>

<file path=ppt/slideLayouts/_rels/slideLayout447.xml.rels>&#65279;<?xml version="1.0" encoding="utf-8" standalone="yes"?><Relationships xmlns="http://schemas.openxmlformats.org/package/2006/relationships"><Relationship Id="rId1" Type="http://schemas.openxmlformats.org/officeDocument/2006/relationships/slideMaster" Target="../slideMasters/slideMaster41.xml" /></Relationships>
</file>

<file path=ppt/slideLayouts/_rels/slideLayout448.xml.rels>&#65279;<?xml version="1.0" encoding="utf-8" standalone="yes"?><Relationships xmlns="http://schemas.openxmlformats.org/package/2006/relationships"><Relationship Id="rId1" Type="http://schemas.openxmlformats.org/officeDocument/2006/relationships/slideMaster" Target="../slideMasters/slideMaster41.xml" /></Relationships>
</file>

<file path=ppt/slideLayouts/_rels/slideLayout449.xml.rels>&#65279;<?xml version="1.0" encoding="utf-8" standalone="yes"?><Relationships xmlns="http://schemas.openxmlformats.org/package/2006/relationships"><Relationship Id="rId1" Type="http://schemas.openxmlformats.org/officeDocument/2006/relationships/slideMaster" Target="../slideMasters/slideMaster41.xml" /></Relationships>
</file>

<file path=ppt/slideLayouts/_rels/slideLayout45.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450.xml.rels>&#65279;<?xml version="1.0" encoding="utf-8" standalone="yes"?><Relationships xmlns="http://schemas.openxmlformats.org/package/2006/relationships"><Relationship Id="rId1" Type="http://schemas.openxmlformats.org/officeDocument/2006/relationships/slideMaster" Target="../slideMasters/slideMaster41.xml" /></Relationships>
</file>

<file path=ppt/slideLayouts/_rels/slideLayout451.xml.rels>&#65279;<?xml version="1.0" encoding="utf-8" standalone="yes"?><Relationships xmlns="http://schemas.openxmlformats.org/package/2006/relationships"><Relationship Id="rId1" Type="http://schemas.openxmlformats.org/officeDocument/2006/relationships/slideMaster" Target="../slideMasters/slideMaster41.xml" /></Relationships>
</file>

<file path=ppt/slideLayouts/_rels/slideLayout46.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47.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48.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49.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0.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1.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2.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3.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4.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5.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6.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57.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58.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59.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0.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1.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2.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3.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4.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5.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6.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7.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68.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69.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0.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1.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2.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3.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4.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5.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6.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7.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8.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79.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0.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1.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2.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3.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4.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5.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6.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7.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8.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9.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0.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91.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92.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93.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94.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95.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96.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97.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98.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99.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p:txBody>
          <a:bodyPr/>
          <a:lstStyle/>
          <a:p>
            <a:r>
              <a:rPr lang="en-US" smtClean="0"/>
              <a:t>Click to edit Master title style</a:t>
            </a:r>
            <a:endParaRPr lang="en-US"/>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2"/>
          </p:nvPr>
        </p:nvSpPr>
        <p:spPr/>
        <p:txBody>
          <a:bodyPr/>
          <a:lstStyle/>
          <a:p>
            <a:fld id="{E908319B-99F0-4EE4-8F57-C771A6DB333E}"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270F5AF0-A794-46EF-92CD-D2C47D399EDF}"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0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10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10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10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10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12/6/2019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10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12/6/2019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10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12/6/2019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10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10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10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533B34EA-F311-4AB0-BA99-800E2A222A8E}"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1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1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1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1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1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12/6/2019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1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12/6/2019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1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12/6/2019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1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1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1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1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1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1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1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1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1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12/6/2019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1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12/6/2019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1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12/6/2019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1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1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1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1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1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1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1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1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1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12/6/2019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1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12/6/2019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1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12/6/2019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1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1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1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1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1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14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14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14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14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12/6/2019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14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12/6/2019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15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12/6/2019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15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15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15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15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15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15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15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15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15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12/6/2019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12/6/2019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16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12/6/2019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16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12/6/2019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16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16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16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16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16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16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16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16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12/20/2019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12/6/2019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17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12/20/2019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17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12/20/2019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17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12/20/2019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17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12/20/2019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17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12/20/2019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17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17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17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17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17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12/6/2019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18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12/20/2019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18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12/20/2019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18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12/20/2019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18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12/20/2019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18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12/20/2019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18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12/20/2019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18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18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18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18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19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19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19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12/6/2019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19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12/6/2019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19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12/6/2019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19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19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19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19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19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8C11D742-07EF-49D3-8D1A-DE1F1B23A664}"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20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20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20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20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12/6/2019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20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12/6/2019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20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12/6/2019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20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20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20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20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2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2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2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2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2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12/6/2019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2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12/6/2019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2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12/6/2019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2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2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2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2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2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2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2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2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2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12/6/2019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2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12/6/2019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2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12/6/2019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2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2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2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2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2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2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2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2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12/7/2019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2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12/7/2019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2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12/7/2019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2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12/7/2019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2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12/7/2019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2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12/7/2019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2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2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2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2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24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24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12/7/2019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24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12/7/2019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24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12/7/2019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24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12/7/2019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25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12/7/2019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25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12/7/2019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25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25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25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25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25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25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12/7/2019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25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12/7/2019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25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12/7/2019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26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12/7/2019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26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12/7/2019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26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12/7/2019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26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26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26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26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26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26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12/7/2019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26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12/7/2019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12/6/2019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27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12/7/2019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27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12/7/2019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27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12/7/2019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27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12/7/2019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27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27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27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27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27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27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12/20/2019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12/6/2019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28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12/20/2019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28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12/20/2019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28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12/20/2019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28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12/20/2019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28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12/20/2019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28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28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28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28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28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12/6/2019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29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12/20/2019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29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12/20/2019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29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12/20/2019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29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12/20/2019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29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12/20/2019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29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12/20/2019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29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29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29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29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smtClean="0"/>
              <a:t>Click to edit Master text styles</a:t>
            </a:r>
          </a:p>
        </p:txBody>
      </p:sp>
      <p:sp>
        <p:nvSpPr>
          <p:cNvPr id="4" name="Date Placeholder 3"/>
          <p:cNvSpPr>
            <a:spLocks noGrp="1"/>
          </p:cNvSpPr>
          <p:nvPr>
            <p:ph type="dt" sz="half" idx="2"/>
          </p:nvPr>
        </p:nvSpPr>
        <p:spPr/>
        <p:txBody>
          <a:bodyPr/>
          <a:lstStyle/>
          <a:p>
            <a:fld id="{697B2ADF-84EF-4F74-AEDE-170E2DBDCDB8}"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30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30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12/7/2019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30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12/7/2019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30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12/7/2019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30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12/7/2019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30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12/7/2019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30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12/7/2019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30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30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30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3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3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3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12/7/2019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3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12/7/2019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3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12/7/2019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3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12/7/2019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3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12/7/2019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3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12/7/2019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3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3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3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3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3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3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12/7/2019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3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12/7/2019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3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12/7/2019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3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12/7/2019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3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12/7/2019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3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12/7/2019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3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3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3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3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3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3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12/7/2019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3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12/7/2019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3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12/7/2019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3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12/7/2019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3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12/7/2019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3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12/7/2019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3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3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3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3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3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34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12/7/2019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34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12/7/2019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34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12/7/2019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34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12/7/2019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34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12/7/2019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35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12/7/2019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35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35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35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35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35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35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12/7/2019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35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12/7/2019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35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12/7/2019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35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12/7/2019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36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12/7/2019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36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12/7/2019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36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36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36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36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36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36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12/7/2019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36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12/7/2019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36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12/7/2019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37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12/7/2019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37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12/7/2019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37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12/7/2019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37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37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37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37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37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37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12/7/2019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37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12/7/2019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12/6/2019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38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12/7/2019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38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12/7/2019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38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12/7/2019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38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12/7/2019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38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38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38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38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38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38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12/7/2019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12/6/2019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39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12/7/2019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39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12/7/2019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39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12/7/2019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39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12/7/2019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39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12/7/2019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39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39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39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39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39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3"/>
          </p:nvPr>
        </p:nvSpPr>
        <p:spPr/>
        <p:txBody>
          <a:bodyPr/>
          <a:lstStyle/>
          <a:p>
            <a:fld id="{C67ECC2E-B314-4465-B68D-90EE40F246D1}"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12/6/2019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40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12/7/2019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40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12/7/2019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40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12/7/2019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40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12/7/2019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40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12/7/2019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40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12/7/2019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40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40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40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40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4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4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12/7/2019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4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12/7/2019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4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12/7/2019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4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12/7/2019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4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12/7/2019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4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12/7/2019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4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4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4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4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4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4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12/7/2019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4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12/7/2019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4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12/7/2019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4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12/7/2019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4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12/7/2019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4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12/7/2019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4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4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4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4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4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4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12/7/2019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4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12/7/2019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4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12/7/2019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4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12/7/2019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4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12/7/2019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4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12/7/2019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4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4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4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4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4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4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12/7/2019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44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12/7/2019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44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12/7/2019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44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12/7/2019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44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12/7/2019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44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12/7/2019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4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45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45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4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4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4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4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12/6/2019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5"/>
          </p:nvPr>
        </p:nvSpPr>
        <p:spPr/>
        <p:txBody>
          <a:bodyPr/>
          <a:lstStyle/>
          <a:p>
            <a:fld id="{0D9727E0-D9A8-4F61-AB00-FF17D0B52DF8}" type="datetimeFigureOut">
              <a:rPr lang="en-US" smtClean="0"/>
              <a:t>11/7/2009</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5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12/6/2019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5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12/6/2019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5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5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5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5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5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5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5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5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
          </p:nvPr>
        </p:nvSpPr>
        <p:spPr/>
        <p:txBody>
          <a:bodyPr/>
          <a:lstStyle/>
          <a:p>
            <a:fld id="{646BC689-3DFE-42B6-803C-33B481A6A314}" type="datetimeFigureOut">
              <a:rPr lang="en-US" smtClean="0"/>
              <a:t>11/7/2009</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6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12/6/2019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6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12/6/2019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6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12/6/2019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6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6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6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6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6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6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6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p:nvPr>
        </p:nvSpPr>
        <p:spPr/>
        <p:txBody>
          <a:bodyPr/>
          <a:lstStyle/>
          <a:p>
            <a:fld id="{521EDAD6-4B2A-41CE-991E-AE599AD217AE}" type="datetimeFigureOut">
              <a:rPr lang="en-US" smtClean="0"/>
              <a:t>11/7/2009</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7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7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12/6/2019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7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12/6/2019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7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12/6/2019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7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7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7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7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7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7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p:cNvSpPr>
            <a:spLocks noGrp="1"/>
          </p:cNvSpPr>
          <p:nvPr>
            <p:ph type="dt" sz="half" idx="3"/>
          </p:nvPr>
        </p:nvSpPr>
        <p:spPr/>
        <p:txBody>
          <a:bodyPr/>
          <a:lstStyle/>
          <a:p>
            <a:fld id="{1F0751B8-F9DB-4D90-BD54-F14D63CF37AD}"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8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8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8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12/6/2019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8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12/6/2019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8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12/6/2019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8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8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8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8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8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p:cNvSpPr>
            <a:spLocks noGrp="1"/>
          </p:cNvSpPr>
          <p:nvPr>
            <p:ph type="dt" sz="half" idx="3"/>
          </p:nvPr>
        </p:nvSpPr>
        <p:spPr/>
        <p:txBody>
          <a:bodyPr/>
          <a:lstStyle/>
          <a:p>
            <a:fld id="{2BBDD93B-B130-489C-9EE9-E59BA4E8BC4B}"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9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9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9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9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12/6/2019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9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12/6/2019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9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12/6/2019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9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9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9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9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10.xml.rels>&#65279;<?xml version="1.0" encoding="utf-8" standalone="yes"?><Relationships xmlns="http://schemas.openxmlformats.org/package/2006/relationships"><Relationship Id="rId1" Type="http://schemas.openxmlformats.org/officeDocument/2006/relationships/slideLayout" Target="../slideLayouts/slideLayout100.xml" /><Relationship Id="rId10" Type="http://schemas.openxmlformats.org/officeDocument/2006/relationships/slideLayout" Target="../slideLayouts/slideLayout109.xml" /><Relationship Id="rId11" Type="http://schemas.openxmlformats.org/officeDocument/2006/relationships/slideLayout" Target="../slideLayouts/slideLayout110.xml" /><Relationship Id="rId12" Type="http://schemas.openxmlformats.org/officeDocument/2006/relationships/image" Target="../media/image1.jpeg" /><Relationship Id="rId13" Type="http://schemas.openxmlformats.org/officeDocument/2006/relationships/theme" Target="../theme/theme10.xml" /><Relationship Id="rId2" Type="http://schemas.openxmlformats.org/officeDocument/2006/relationships/slideLayout" Target="../slideLayouts/slideLayout101.xml" /><Relationship Id="rId3" Type="http://schemas.openxmlformats.org/officeDocument/2006/relationships/slideLayout" Target="../slideLayouts/slideLayout102.xml" /><Relationship Id="rId4" Type="http://schemas.openxmlformats.org/officeDocument/2006/relationships/slideLayout" Target="../slideLayouts/slideLayout103.xml" /><Relationship Id="rId5" Type="http://schemas.openxmlformats.org/officeDocument/2006/relationships/slideLayout" Target="../slideLayouts/slideLayout104.xml" /><Relationship Id="rId6" Type="http://schemas.openxmlformats.org/officeDocument/2006/relationships/slideLayout" Target="../slideLayouts/slideLayout105.xml" /><Relationship Id="rId7" Type="http://schemas.openxmlformats.org/officeDocument/2006/relationships/slideLayout" Target="../slideLayouts/slideLayout106.xml" /><Relationship Id="rId8" Type="http://schemas.openxmlformats.org/officeDocument/2006/relationships/slideLayout" Target="../slideLayouts/slideLayout107.xml" /><Relationship Id="rId9" Type="http://schemas.openxmlformats.org/officeDocument/2006/relationships/slideLayout" Target="../slideLayouts/slideLayout108.xml" /></Relationships>
</file>

<file path=ppt/slideMasters/_rels/slideMaster11.xml.rels>&#65279;<?xml version="1.0" encoding="utf-8" standalone="yes"?><Relationships xmlns="http://schemas.openxmlformats.org/package/2006/relationships"><Relationship Id="rId1" Type="http://schemas.openxmlformats.org/officeDocument/2006/relationships/slideLayout" Target="../slideLayouts/slideLayout111.xml" /><Relationship Id="rId10" Type="http://schemas.openxmlformats.org/officeDocument/2006/relationships/slideLayout" Target="../slideLayouts/slideLayout120.xml" /><Relationship Id="rId11" Type="http://schemas.openxmlformats.org/officeDocument/2006/relationships/slideLayout" Target="../slideLayouts/slideLayout121.xml" /><Relationship Id="rId12" Type="http://schemas.openxmlformats.org/officeDocument/2006/relationships/image" Target="../media/image1.jpeg" /><Relationship Id="rId13" Type="http://schemas.openxmlformats.org/officeDocument/2006/relationships/theme" Target="../theme/theme11.xml" /><Relationship Id="rId2" Type="http://schemas.openxmlformats.org/officeDocument/2006/relationships/slideLayout" Target="../slideLayouts/slideLayout112.xml" /><Relationship Id="rId3" Type="http://schemas.openxmlformats.org/officeDocument/2006/relationships/slideLayout" Target="../slideLayouts/slideLayout113.xml" /><Relationship Id="rId4" Type="http://schemas.openxmlformats.org/officeDocument/2006/relationships/slideLayout" Target="../slideLayouts/slideLayout114.xml" /><Relationship Id="rId5" Type="http://schemas.openxmlformats.org/officeDocument/2006/relationships/slideLayout" Target="../slideLayouts/slideLayout115.xml" /><Relationship Id="rId6" Type="http://schemas.openxmlformats.org/officeDocument/2006/relationships/slideLayout" Target="../slideLayouts/slideLayout116.xml" /><Relationship Id="rId7" Type="http://schemas.openxmlformats.org/officeDocument/2006/relationships/slideLayout" Target="../slideLayouts/slideLayout117.xml" /><Relationship Id="rId8" Type="http://schemas.openxmlformats.org/officeDocument/2006/relationships/slideLayout" Target="../slideLayouts/slideLayout118.xml" /><Relationship Id="rId9" Type="http://schemas.openxmlformats.org/officeDocument/2006/relationships/slideLayout" Target="../slideLayouts/slideLayout119.xml" /></Relationships>
</file>

<file path=ppt/slideMasters/_rels/slideMaster12.xml.rels>&#65279;<?xml version="1.0" encoding="utf-8" standalone="yes"?><Relationships xmlns="http://schemas.openxmlformats.org/package/2006/relationships"><Relationship Id="rId1" Type="http://schemas.openxmlformats.org/officeDocument/2006/relationships/slideLayout" Target="../slideLayouts/slideLayout122.xml" /><Relationship Id="rId10" Type="http://schemas.openxmlformats.org/officeDocument/2006/relationships/slideLayout" Target="../slideLayouts/slideLayout131.xml" /><Relationship Id="rId11" Type="http://schemas.openxmlformats.org/officeDocument/2006/relationships/slideLayout" Target="../slideLayouts/slideLayout132.xml" /><Relationship Id="rId12" Type="http://schemas.openxmlformats.org/officeDocument/2006/relationships/image" Target="../media/image1.jpeg" /><Relationship Id="rId13" Type="http://schemas.openxmlformats.org/officeDocument/2006/relationships/theme" Target="../theme/theme12.xml" /><Relationship Id="rId2" Type="http://schemas.openxmlformats.org/officeDocument/2006/relationships/slideLayout" Target="../slideLayouts/slideLayout123.xml" /><Relationship Id="rId3" Type="http://schemas.openxmlformats.org/officeDocument/2006/relationships/slideLayout" Target="../slideLayouts/slideLayout124.xml" /><Relationship Id="rId4" Type="http://schemas.openxmlformats.org/officeDocument/2006/relationships/slideLayout" Target="../slideLayouts/slideLayout125.xml" /><Relationship Id="rId5" Type="http://schemas.openxmlformats.org/officeDocument/2006/relationships/slideLayout" Target="../slideLayouts/slideLayout126.xml" /><Relationship Id="rId6" Type="http://schemas.openxmlformats.org/officeDocument/2006/relationships/slideLayout" Target="../slideLayouts/slideLayout127.xml" /><Relationship Id="rId7" Type="http://schemas.openxmlformats.org/officeDocument/2006/relationships/slideLayout" Target="../slideLayouts/slideLayout128.xml" /><Relationship Id="rId8" Type="http://schemas.openxmlformats.org/officeDocument/2006/relationships/slideLayout" Target="../slideLayouts/slideLayout129.xml" /><Relationship Id="rId9" Type="http://schemas.openxmlformats.org/officeDocument/2006/relationships/slideLayout" Target="../slideLayouts/slideLayout130.xml" /></Relationships>
</file>

<file path=ppt/slideMasters/_rels/slideMaster13.xml.rels>&#65279;<?xml version="1.0" encoding="utf-8" standalone="yes"?><Relationships xmlns="http://schemas.openxmlformats.org/package/2006/relationships"><Relationship Id="rId1" Type="http://schemas.openxmlformats.org/officeDocument/2006/relationships/slideLayout" Target="../slideLayouts/slideLayout133.xml" /><Relationship Id="rId10" Type="http://schemas.openxmlformats.org/officeDocument/2006/relationships/slideLayout" Target="../slideLayouts/slideLayout142.xml" /><Relationship Id="rId11" Type="http://schemas.openxmlformats.org/officeDocument/2006/relationships/slideLayout" Target="../slideLayouts/slideLayout143.xml" /><Relationship Id="rId12" Type="http://schemas.openxmlformats.org/officeDocument/2006/relationships/image" Target="../media/image1.jpeg" /><Relationship Id="rId13" Type="http://schemas.openxmlformats.org/officeDocument/2006/relationships/theme" Target="../theme/theme13.xml" /><Relationship Id="rId2" Type="http://schemas.openxmlformats.org/officeDocument/2006/relationships/slideLayout" Target="../slideLayouts/slideLayout134.xml" /><Relationship Id="rId3" Type="http://schemas.openxmlformats.org/officeDocument/2006/relationships/slideLayout" Target="../slideLayouts/slideLayout135.xml" /><Relationship Id="rId4" Type="http://schemas.openxmlformats.org/officeDocument/2006/relationships/slideLayout" Target="../slideLayouts/slideLayout136.xml" /><Relationship Id="rId5" Type="http://schemas.openxmlformats.org/officeDocument/2006/relationships/slideLayout" Target="../slideLayouts/slideLayout137.xml" /><Relationship Id="rId6" Type="http://schemas.openxmlformats.org/officeDocument/2006/relationships/slideLayout" Target="../slideLayouts/slideLayout138.xml" /><Relationship Id="rId7" Type="http://schemas.openxmlformats.org/officeDocument/2006/relationships/slideLayout" Target="../slideLayouts/slideLayout139.xml" /><Relationship Id="rId8" Type="http://schemas.openxmlformats.org/officeDocument/2006/relationships/slideLayout" Target="../slideLayouts/slideLayout140.xml" /><Relationship Id="rId9" Type="http://schemas.openxmlformats.org/officeDocument/2006/relationships/slideLayout" Target="../slideLayouts/slideLayout141.xml" /></Relationships>
</file>

<file path=ppt/slideMasters/_rels/slideMaster14.xml.rels>&#65279;<?xml version="1.0" encoding="utf-8" standalone="yes"?><Relationships xmlns="http://schemas.openxmlformats.org/package/2006/relationships"><Relationship Id="rId1" Type="http://schemas.openxmlformats.org/officeDocument/2006/relationships/slideLayout" Target="../slideLayouts/slideLayout144.xml" /><Relationship Id="rId10" Type="http://schemas.openxmlformats.org/officeDocument/2006/relationships/slideLayout" Target="../slideLayouts/slideLayout153.xml" /><Relationship Id="rId11" Type="http://schemas.openxmlformats.org/officeDocument/2006/relationships/slideLayout" Target="../slideLayouts/slideLayout154.xml" /><Relationship Id="rId12" Type="http://schemas.openxmlformats.org/officeDocument/2006/relationships/image" Target="../media/image1.jpeg" /><Relationship Id="rId13" Type="http://schemas.openxmlformats.org/officeDocument/2006/relationships/theme" Target="../theme/theme14.xml" /><Relationship Id="rId2" Type="http://schemas.openxmlformats.org/officeDocument/2006/relationships/slideLayout" Target="../slideLayouts/slideLayout145.xml" /><Relationship Id="rId3" Type="http://schemas.openxmlformats.org/officeDocument/2006/relationships/slideLayout" Target="../slideLayouts/slideLayout146.xml" /><Relationship Id="rId4" Type="http://schemas.openxmlformats.org/officeDocument/2006/relationships/slideLayout" Target="../slideLayouts/slideLayout147.xml" /><Relationship Id="rId5" Type="http://schemas.openxmlformats.org/officeDocument/2006/relationships/slideLayout" Target="../slideLayouts/slideLayout148.xml" /><Relationship Id="rId6" Type="http://schemas.openxmlformats.org/officeDocument/2006/relationships/slideLayout" Target="../slideLayouts/slideLayout149.xml" /><Relationship Id="rId7" Type="http://schemas.openxmlformats.org/officeDocument/2006/relationships/slideLayout" Target="../slideLayouts/slideLayout150.xml" /><Relationship Id="rId8" Type="http://schemas.openxmlformats.org/officeDocument/2006/relationships/slideLayout" Target="../slideLayouts/slideLayout151.xml" /><Relationship Id="rId9" Type="http://schemas.openxmlformats.org/officeDocument/2006/relationships/slideLayout" Target="../slideLayouts/slideLayout152.xml" /></Relationships>
</file>

<file path=ppt/slideMasters/_rels/slideMaster15.xml.rels>&#65279;<?xml version="1.0" encoding="utf-8" standalone="yes"?><Relationships xmlns="http://schemas.openxmlformats.org/package/2006/relationships"><Relationship Id="rId1" Type="http://schemas.openxmlformats.org/officeDocument/2006/relationships/slideLayout" Target="../slideLayouts/slideLayout155.xml" /><Relationship Id="rId10" Type="http://schemas.openxmlformats.org/officeDocument/2006/relationships/slideLayout" Target="../slideLayouts/slideLayout164.xml" /><Relationship Id="rId11" Type="http://schemas.openxmlformats.org/officeDocument/2006/relationships/slideLayout" Target="../slideLayouts/slideLayout165.xml" /><Relationship Id="rId12" Type="http://schemas.openxmlformats.org/officeDocument/2006/relationships/image" Target="../media/image1.jpeg" /><Relationship Id="rId13" Type="http://schemas.openxmlformats.org/officeDocument/2006/relationships/theme" Target="../theme/theme15.xml" /><Relationship Id="rId2" Type="http://schemas.openxmlformats.org/officeDocument/2006/relationships/slideLayout" Target="../slideLayouts/slideLayout156.xml" /><Relationship Id="rId3" Type="http://schemas.openxmlformats.org/officeDocument/2006/relationships/slideLayout" Target="../slideLayouts/slideLayout157.xml" /><Relationship Id="rId4" Type="http://schemas.openxmlformats.org/officeDocument/2006/relationships/slideLayout" Target="../slideLayouts/slideLayout158.xml" /><Relationship Id="rId5" Type="http://schemas.openxmlformats.org/officeDocument/2006/relationships/slideLayout" Target="../slideLayouts/slideLayout159.xml" /><Relationship Id="rId6" Type="http://schemas.openxmlformats.org/officeDocument/2006/relationships/slideLayout" Target="../slideLayouts/slideLayout160.xml" /><Relationship Id="rId7" Type="http://schemas.openxmlformats.org/officeDocument/2006/relationships/slideLayout" Target="../slideLayouts/slideLayout161.xml" /><Relationship Id="rId8" Type="http://schemas.openxmlformats.org/officeDocument/2006/relationships/slideLayout" Target="../slideLayouts/slideLayout162.xml" /><Relationship Id="rId9" Type="http://schemas.openxmlformats.org/officeDocument/2006/relationships/slideLayout" Target="../slideLayouts/slideLayout163.xml" /></Relationships>
</file>

<file path=ppt/slideMasters/_rels/slideMaster16.xml.rels>&#65279;<?xml version="1.0" encoding="utf-8" standalone="yes"?><Relationships xmlns="http://schemas.openxmlformats.org/package/2006/relationships"><Relationship Id="rId1" Type="http://schemas.openxmlformats.org/officeDocument/2006/relationships/slideLayout" Target="../slideLayouts/slideLayout166.xml" /><Relationship Id="rId10" Type="http://schemas.openxmlformats.org/officeDocument/2006/relationships/slideLayout" Target="../slideLayouts/slideLayout175.xml" /><Relationship Id="rId11" Type="http://schemas.openxmlformats.org/officeDocument/2006/relationships/slideLayout" Target="../slideLayouts/slideLayout176.xml" /><Relationship Id="rId12" Type="http://schemas.openxmlformats.org/officeDocument/2006/relationships/image" Target="../media/image1.jpeg" /><Relationship Id="rId13" Type="http://schemas.openxmlformats.org/officeDocument/2006/relationships/theme" Target="../theme/theme16.xml" /><Relationship Id="rId2" Type="http://schemas.openxmlformats.org/officeDocument/2006/relationships/slideLayout" Target="../slideLayouts/slideLayout167.xml" /><Relationship Id="rId3" Type="http://schemas.openxmlformats.org/officeDocument/2006/relationships/slideLayout" Target="../slideLayouts/slideLayout168.xml" /><Relationship Id="rId4" Type="http://schemas.openxmlformats.org/officeDocument/2006/relationships/slideLayout" Target="../slideLayouts/slideLayout169.xml" /><Relationship Id="rId5" Type="http://schemas.openxmlformats.org/officeDocument/2006/relationships/slideLayout" Target="../slideLayouts/slideLayout170.xml" /><Relationship Id="rId6" Type="http://schemas.openxmlformats.org/officeDocument/2006/relationships/slideLayout" Target="../slideLayouts/slideLayout171.xml" /><Relationship Id="rId7" Type="http://schemas.openxmlformats.org/officeDocument/2006/relationships/slideLayout" Target="../slideLayouts/slideLayout172.xml" /><Relationship Id="rId8" Type="http://schemas.openxmlformats.org/officeDocument/2006/relationships/slideLayout" Target="../slideLayouts/slideLayout173.xml" /><Relationship Id="rId9" Type="http://schemas.openxmlformats.org/officeDocument/2006/relationships/slideLayout" Target="../slideLayouts/slideLayout174.xml" /></Relationships>
</file>

<file path=ppt/slideMasters/_rels/slideMaster17.xml.rels>&#65279;<?xml version="1.0" encoding="utf-8" standalone="yes"?><Relationships xmlns="http://schemas.openxmlformats.org/package/2006/relationships"><Relationship Id="rId1" Type="http://schemas.openxmlformats.org/officeDocument/2006/relationships/slideLayout" Target="../slideLayouts/slideLayout177.xml" /><Relationship Id="rId10" Type="http://schemas.openxmlformats.org/officeDocument/2006/relationships/slideLayout" Target="../slideLayouts/slideLayout186.xml" /><Relationship Id="rId11" Type="http://schemas.openxmlformats.org/officeDocument/2006/relationships/slideLayout" Target="../slideLayouts/slideLayout187.xml" /><Relationship Id="rId12" Type="http://schemas.openxmlformats.org/officeDocument/2006/relationships/image" Target="../media/image1.jpeg" /><Relationship Id="rId13" Type="http://schemas.openxmlformats.org/officeDocument/2006/relationships/theme" Target="../theme/theme17.xml" /><Relationship Id="rId2" Type="http://schemas.openxmlformats.org/officeDocument/2006/relationships/slideLayout" Target="../slideLayouts/slideLayout178.xml" /><Relationship Id="rId3" Type="http://schemas.openxmlformats.org/officeDocument/2006/relationships/slideLayout" Target="../slideLayouts/slideLayout179.xml" /><Relationship Id="rId4" Type="http://schemas.openxmlformats.org/officeDocument/2006/relationships/slideLayout" Target="../slideLayouts/slideLayout180.xml" /><Relationship Id="rId5" Type="http://schemas.openxmlformats.org/officeDocument/2006/relationships/slideLayout" Target="../slideLayouts/slideLayout181.xml" /><Relationship Id="rId6" Type="http://schemas.openxmlformats.org/officeDocument/2006/relationships/slideLayout" Target="../slideLayouts/slideLayout182.xml" /><Relationship Id="rId7" Type="http://schemas.openxmlformats.org/officeDocument/2006/relationships/slideLayout" Target="../slideLayouts/slideLayout183.xml" /><Relationship Id="rId8" Type="http://schemas.openxmlformats.org/officeDocument/2006/relationships/slideLayout" Target="../slideLayouts/slideLayout184.xml" /><Relationship Id="rId9" Type="http://schemas.openxmlformats.org/officeDocument/2006/relationships/slideLayout" Target="../slideLayouts/slideLayout185.xml" /></Relationships>
</file>

<file path=ppt/slideMasters/_rels/slideMaster18.xml.rels>&#65279;<?xml version="1.0" encoding="utf-8" standalone="yes"?><Relationships xmlns="http://schemas.openxmlformats.org/package/2006/relationships"><Relationship Id="rId1" Type="http://schemas.openxmlformats.org/officeDocument/2006/relationships/slideLayout" Target="../slideLayouts/slideLayout188.xml" /><Relationship Id="rId10" Type="http://schemas.openxmlformats.org/officeDocument/2006/relationships/slideLayout" Target="../slideLayouts/slideLayout197.xml" /><Relationship Id="rId11" Type="http://schemas.openxmlformats.org/officeDocument/2006/relationships/slideLayout" Target="../slideLayouts/slideLayout198.xml" /><Relationship Id="rId12" Type="http://schemas.openxmlformats.org/officeDocument/2006/relationships/image" Target="../media/image1.jpeg" /><Relationship Id="rId13" Type="http://schemas.openxmlformats.org/officeDocument/2006/relationships/theme" Target="../theme/theme18.xml" /><Relationship Id="rId2" Type="http://schemas.openxmlformats.org/officeDocument/2006/relationships/slideLayout" Target="../slideLayouts/slideLayout189.xml" /><Relationship Id="rId3" Type="http://schemas.openxmlformats.org/officeDocument/2006/relationships/slideLayout" Target="../slideLayouts/slideLayout190.xml" /><Relationship Id="rId4" Type="http://schemas.openxmlformats.org/officeDocument/2006/relationships/slideLayout" Target="../slideLayouts/slideLayout191.xml" /><Relationship Id="rId5" Type="http://schemas.openxmlformats.org/officeDocument/2006/relationships/slideLayout" Target="../slideLayouts/slideLayout192.xml" /><Relationship Id="rId6" Type="http://schemas.openxmlformats.org/officeDocument/2006/relationships/slideLayout" Target="../slideLayouts/slideLayout193.xml" /><Relationship Id="rId7" Type="http://schemas.openxmlformats.org/officeDocument/2006/relationships/slideLayout" Target="../slideLayouts/slideLayout194.xml" /><Relationship Id="rId8" Type="http://schemas.openxmlformats.org/officeDocument/2006/relationships/slideLayout" Target="../slideLayouts/slideLayout195.xml" /><Relationship Id="rId9" Type="http://schemas.openxmlformats.org/officeDocument/2006/relationships/slideLayout" Target="../slideLayouts/slideLayout196.xml" /></Relationships>
</file>

<file path=ppt/slideMasters/_rels/slideMaster19.xml.rels>&#65279;<?xml version="1.0" encoding="utf-8" standalone="yes"?><Relationships xmlns="http://schemas.openxmlformats.org/package/2006/relationships"><Relationship Id="rId1" Type="http://schemas.openxmlformats.org/officeDocument/2006/relationships/slideLayout" Target="../slideLayouts/slideLayout199.xml" /><Relationship Id="rId10" Type="http://schemas.openxmlformats.org/officeDocument/2006/relationships/slideLayout" Target="../slideLayouts/slideLayout208.xml" /><Relationship Id="rId11" Type="http://schemas.openxmlformats.org/officeDocument/2006/relationships/slideLayout" Target="../slideLayouts/slideLayout209.xml" /><Relationship Id="rId12" Type="http://schemas.openxmlformats.org/officeDocument/2006/relationships/image" Target="../media/image1.jpeg" /><Relationship Id="rId13" Type="http://schemas.openxmlformats.org/officeDocument/2006/relationships/theme" Target="../theme/theme19.xml" /><Relationship Id="rId2" Type="http://schemas.openxmlformats.org/officeDocument/2006/relationships/slideLayout" Target="../slideLayouts/slideLayout200.xml" /><Relationship Id="rId3" Type="http://schemas.openxmlformats.org/officeDocument/2006/relationships/slideLayout" Target="../slideLayouts/slideLayout201.xml" /><Relationship Id="rId4" Type="http://schemas.openxmlformats.org/officeDocument/2006/relationships/slideLayout" Target="../slideLayouts/slideLayout202.xml" /><Relationship Id="rId5" Type="http://schemas.openxmlformats.org/officeDocument/2006/relationships/slideLayout" Target="../slideLayouts/slideLayout203.xml" /><Relationship Id="rId6" Type="http://schemas.openxmlformats.org/officeDocument/2006/relationships/slideLayout" Target="../slideLayouts/slideLayout204.xml" /><Relationship Id="rId7" Type="http://schemas.openxmlformats.org/officeDocument/2006/relationships/slideLayout" Target="../slideLayouts/slideLayout205.xml" /><Relationship Id="rId8" Type="http://schemas.openxmlformats.org/officeDocument/2006/relationships/slideLayout" Target="../slideLayouts/slideLayout206.xml" /><Relationship Id="rId9" Type="http://schemas.openxmlformats.org/officeDocument/2006/relationships/slideLayout" Target="../slideLayouts/slideLayout207.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image" Target="../media/image1.jpeg" /><Relationship Id="rId13"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_rels/slideMaster20.xml.rels>&#65279;<?xml version="1.0" encoding="utf-8" standalone="yes"?><Relationships xmlns="http://schemas.openxmlformats.org/package/2006/relationships"><Relationship Id="rId1" Type="http://schemas.openxmlformats.org/officeDocument/2006/relationships/slideLayout" Target="../slideLayouts/slideLayout210.xml" /><Relationship Id="rId10" Type="http://schemas.openxmlformats.org/officeDocument/2006/relationships/slideLayout" Target="../slideLayouts/slideLayout219.xml" /><Relationship Id="rId11" Type="http://schemas.openxmlformats.org/officeDocument/2006/relationships/slideLayout" Target="../slideLayouts/slideLayout220.xml" /><Relationship Id="rId12" Type="http://schemas.openxmlformats.org/officeDocument/2006/relationships/image" Target="../media/image1.jpeg" /><Relationship Id="rId13" Type="http://schemas.openxmlformats.org/officeDocument/2006/relationships/theme" Target="../theme/theme20.xml" /><Relationship Id="rId2" Type="http://schemas.openxmlformats.org/officeDocument/2006/relationships/slideLayout" Target="../slideLayouts/slideLayout211.xml" /><Relationship Id="rId3" Type="http://schemas.openxmlformats.org/officeDocument/2006/relationships/slideLayout" Target="../slideLayouts/slideLayout212.xml" /><Relationship Id="rId4" Type="http://schemas.openxmlformats.org/officeDocument/2006/relationships/slideLayout" Target="../slideLayouts/slideLayout213.xml" /><Relationship Id="rId5" Type="http://schemas.openxmlformats.org/officeDocument/2006/relationships/slideLayout" Target="../slideLayouts/slideLayout214.xml" /><Relationship Id="rId6" Type="http://schemas.openxmlformats.org/officeDocument/2006/relationships/slideLayout" Target="../slideLayouts/slideLayout215.xml" /><Relationship Id="rId7" Type="http://schemas.openxmlformats.org/officeDocument/2006/relationships/slideLayout" Target="../slideLayouts/slideLayout216.xml" /><Relationship Id="rId8" Type="http://schemas.openxmlformats.org/officeDocument/2006/relationships/slideLayout" Target="../slideLayouts/slideLayout217.xml" /><Relationship Id="rId9" Type="http://schemas.openxmlformats.org/officeDocument/2006/relationships/slideLayout" Target="../slideLayouts/slideLayout218.xml" /></Relationships>
</file>

<file path=ppt/slideMasters/_rels/slideMaster21.xml.rels>&#65279;<?xml version="1.0" encoding="utf-8" standalone="yes"?><Relationships xmlns="http://schemas.openxmlformats.org/package/2006/relationships"><Relationship Id="rId1" Type="http://schemas.openxmlformats.org/officeDocument/2006/relationships/slideLayout" Target="../slideLayouts/slideLayout221.xml" /><Relationship Id="rId10" Type="http://schemas.openxmlformats.org/officeDocument/2006/relationships/slideLayout" Target="../slideLayouts/slideLayout230.xml" /><Relationship Id="rId11" Type="http://schemas.openxmlformats.org/officeDocument/2006/relationships/slideLayout" Target="../slideLayouts/slideLayout231.xml" /><Relationship Id="rId12" Type="http://schemas.openxmlformats.org/officeDocument/2006/relationships/image" Target="../media/image1.jpeg" /><Relationship Id="rId13" Type="http://schemas.openxmlformats.org/officeDocument/2006/relationships/theme" Target="../theme/theme21.xml" /><Relationship Id="rId2" Type="http://schemas.openxmlformats.org/officeDocument/2006/relationships/slideLayout" Target="../slideLayouts/slideLayout222.xml" /><Relationship Id="rId3" Type="http://schemas.openxmlformats.org/officeDocument/2006/relationships/slideLayout" Target="../slideLayouts/slideLayout223.xml" /><Relationship Id="rId4" Type="http://schemas.openxmlformats.org/officeDocument/2006/relationships/slideLayout" Target="../slideLayouts/slideLayout224.xml" /><Relationship Id="rId5" Type="http://schemas.openxmlformats.org/officeDocument/2006/relationships/slideLayout" Target="../slideLayouts/slideLayout225.xml" /><Relationship Id="rId6" Type="http://schemas.openxmlformats.org/officeDocument/2006/relationships/slideLayout" Target="../slideLayouts/slideLayout226.xml" /><Relationship Id="rId7" Type="http://schemas.openxmlformats.org/officeDocument/2006/relationships/slideLayout" Target="../slideLayouts/slideLayout227.xml" /><Relationship Id="rId8" Type="http://schemas.openxmlformats.org/officeDocument/2006/relationships/slideLayout" Target="../slideLayouts/slideLayout228.xml" /><Relationship Id="rId9" Type="http://schemas.openxmlformats.org/officeDocument/2006/relationships/slideLayout" Target="../slideLayouts/slideLayout229.xml" /></Relationships>
</file>

<file path=ppt/slideMasters/_rels/slideMaster22.xml.rels>&#65279;<?xml version="1.0" encoding="utf-8" standalone="yes"?><Relationships xmlns="http://schemas.openxmlformats.org/package/2006/relationships"><Relationship Id="rId1" Type="http://schemas.openxmlformats.org/officeDocument/2006/relationships/slideLayout" Target="../slideLayouts/slideLayout232.xml" /><Relationship Id="rId10" Type="http://schemas.openxmlformats.org/officeDocument/2006/relationships/slideLayout" Target="../slideLayouts/slideLayout241.xml" /><Relationship Id="rId11" Type="http://schemas.openxmlformats.org/officeDocument/2006/relationships/slideLayout" Target="../slideLayouts/slideLayout242.xml" /><Relationship Id="rId12" Type="http://schemas.openxmlformats.org/officeDocument/2006/relationships/image" Target="../media/image1.jpeg" /><Relationship Id="rId13" Type="http://schemas.openxmlformats.org/officeDocument/2006/relationships/theme" Target="../theme/theme22.xml" /><Relationship Id="rId2" Type="http://schemas.openxmlformats.org/officeDocument/2006/relationships/slideLayout" Target="../slideLayouts/slideLayout233.xml" /><Relationship Id="rId3" Type="http://schemas.openxmlformats.org/officeDocument/2006/relationships/slideLayout" Target="../slideLayouts/slideLayout234.xml" /><Relationship Id="rId4" Type="http://schemas.openxmlformats.org/officeDocument/2006/relationships/slideLayout" Target="../slideLayouts/slideLayout235.xml" /><Relationship Id="rId5" Type="http://schemas.openxmlformats.org/officeDocument/2006/relationships/slideLayout" Target="../slideLayouts/slideLayout236.xml" /><Relationship Id="rId6" Type="http://schemas.openxmlformats.org/officeDocument/2006/relationships/slideLayout" Target="../slideLayouts/slideLayout237.xml" /><Relationship Id="rId7" Type="http://schemas.openxmlformats.org/officeDocument/2006/relationships/slideLayout" Target="../slideLayouts/slideLayout238.xml" /><Relationship Id="rId8" Type="http://schemas.openxmlformats.org/officeDocument/2006/relationships/slideLayout" Target="../slideLayouts/slideLayout239.xml" /><Relationship Id="rId9" Type="http://schemas.openxmlformats.org/officeDocument/2006/relationships/slideLayout" Target="../slideLayouts/slideLayout240.xml" /></Relationships>
</file>

<file path=ppt/slideMasters/_rels/slideMaster23.xml.rels>&#65279;<?xml version="1.0" encoding="utf-8" standalone="yes"?><Relationships xmlns="http://schemas.openxmlformats.org/package/2006/relationships"><Relationship Id="rId1" Type="http://schemas.openxmlformats.org/officeDocument/2006/relationships/slideLayout" Target="../slideLayouts/slideLayout243.xml" /><Relationship Id="rId10" Type="http://schemas.openxmlformats.org/officeDocument/2006/relationships/slideLayout" Target="../slideLayouts/slideLayout252.xml" /><Relationship Id="rId11" Type="http://schemas.openxmlformats.org/officeDocument/2006/relationships/slideLayout" Target="../slideLayouts/slideLayout253.xml" /><Relationship Id="rId12" Type="http://schemas.openxmlformats.org/officeDocument/2006/relationships/image" Target="../media/image1.jpeg" /><Relationship Id="rId13" Type="http://schemas.openxmlformats.org/officeDocument/2006/relationships/theme" Target="../theme/theme23.xml" /><Relationship Id="rId2" Type="http://schemas.openxmlformats.org/officeDocument/2006/relationships/slideLayout" Target="../slideLayouts/slideLayout244.xml" /><Relationship Id="rId3" Type="http://schemas.openxmlformats.org/officeDocument/2006/relationships/slideLayout" Target="../slideLayouts/slideLayout245.xml" /><Relationship Id="rId4" Type="http://schemas.openxmlformats.org/officeDocument/2006/relationships/slideLayout" Target="../slideLayouts/slideLayout246.xml" /><Relationship Id="rId5" Type="http://schemas.openxmlformats.org/officeDocument/2006/relationships/slideLayout" Target="../slideLayouts/slideLayout247.xml" /><Relationship Id="rId6" Type="http://schemas.openxmlformats.org/officeDocument/2006/relationships/slideLayout" Target="../slideLayouts/slideLayout248.xml" /><Relationship Id="rId7" Type="http://schemas.openxmlformats.org/officeDocument/2006/relationships/slideLayout" Target="../slideLayouts/slideLayout249.xml" /><Relationship Id="rId8" Type="http://schemas.openxmlformats.org/officeDocument/2006/relationships/slideLayout" Target="../slideLayouts/slideLayout250.xml" /><Relationship Id="rId9" Type="http://schemas.openxmlformats.org/officeDocument/2006/relationships/slideLayout" Target="../slideLayouts/slideLayout251.xml" /></Relationships>
</file>

<file path=ppt/slideMasters/_rels/slideMaster24.xml.rels>&#65279;<?xml version="1.0" encoding="utf-8" standalone="yes"?><Relationships xmlns="http://schemas.openxmlformats.org/package/2006/relationships"><Relationship Id="rId1" Type="http://schemas.openxmlformats.org/officeDocument/2006/relationships/slideLayout" Target="../slideLayouts/slideLayout254.xml" /><Relationship Id="rId10" Type="http://schemas.openxmlformats.org/officeDocument/2006/relationships/slideLayout" Target="../slideLayouts/slideLayout263.xml" /><Relationship Id="rId11" Type="http://schemas.openxmlformats.org/officeDocument/2006/relationships/slideLayout" Target="../slideLayouts/slideLayout264.xml" /><Relationship Id="rId12" Type="http://schemas.openxmlformats.org/officeDocument/2006/relationships/image" Target="../media/image1.jpeg" /><Relationship Id="rId13" Type="http://schemas.openxmlformats.org/officeDocument/2006/relationships/theme" Target="../theme/theme24.xml" /><Relationship Id="rId2" Type="http://schemas.openxmlformats.org/officeDocument/2006/relationships/slideLayout" Target="../slideLayouts/slideLayout255.xml" /><Relationship Id="rId3" Type="http://schemas.openxmlformats.org/officeDocument/2006/relationships/slideLayout" Target="../slideLayouts/slideLayout256.xml" /><Relationship Id="rId4" Type="http://schemas.openxmlformats.org/officeDocument/2006/relationships/slideLayout" Target="../slideLayouts/slideLayout257.xml" /><Relationship Id="rId5" Type="http://schemas.openxmlformats.org/officeDocument/2006/relationships/slideLayout" Target="../slideLayouts/slideLayout258.xml" /><Relationship Id="rId6" Type="http://schemas.openxmlformats.org/officeDocument/2006/relationships/slideLayout" Target="../slideLayouts/slideLayout259.xml" /><Relationship Id="rId7" Type="http://schemas.openxmlformats.org/officeDocument/2006/relationships/slideLayout" Target="../slideLayouts/slideLayout260.xml" /><Relationship Id="rId8" Type="http://schemas.openxmlformats.org/officeDocument/2006/relationships/slideLayout" Target="../slideLayouts/slideLayout261.xml" /><Relationship Id="rId9" Type="http://schemas.openxmlformats.org/officeDocument/2006/relationships/slideLayout" Target="../slideLayouts/slideLayout262.xml" /></Relationships>
</file>

<file path=ppt/slideMasters/_rels/slideMaster25.xml.rels>&#65279;<?xml version="1.0" encoding="utf-8" standalone="yes"?><Relationships xmlns="http://schemas.openxmlformats.org/package/2006/relationships"><Relationship Id="rId1" Type="http://schemas.openxmlformats.org/officeDocument/2006/relationships/slideLayout" Target="../slideLayouts/slideLayout265.xml" /><Relationship Id="rId10" Type="http://schemas.openxmlformats.org/officeDocument/2006/relationships/slideLayout" Target="../slideLayouts/slideLayout274.xml" /><Relationship Id="rId11" Type="http://schemas.openxmlformats.org/officeDocument/2006/relationships/slideLayout" Target="../slideLayouts/slideLayout275.xml" /><Relationship Id="rId12" Type="http://schemas.openxmlformats.org/officeDocument/2006/relationships/image" Target="../media/image1.jpeg" /><Relationship Id="rId13" Type="http://schemas.openxmlformats.org/officeDocument/2006/relationships/theme" Target="../theme/theme25.xml" /><Relationship Id="rId2" Type="http://schemas.openxmlformats.org/officeDocument/2006/relationships/slideLayout" Target="../slideLayouts/slideLayout266.xml" /><Relationship Id="rId3" Type="http://schemas.openxmlformats.org/officeDocument/2006/relationships/slideLayout" Target="../slideLayouts/slideLayout267.xml" /><Relationship Id="rId4" Type="http://schemas.openxmlformats.org/officeDocument/2006/relationships/slideLayout" Target="../slideLayouts/slideLayout268.xml" /><Relationship Id="rId5" Type="http://schemas.openxmlformats.org/officeDocument/2006/relationships/slideLayout" Target="../slideLayouts/slideLayout269.xml" /><Relationship Id="rId6" Type="http://schemas.openxmlformats.org/officeDocument/2006/relationships/slideLayout" Target="../slideLayouts/slideLayout270.xml" /><Relationship Id="rId7" Type="http://schemas.openxmlformats.org/officeDocument/2006/relationships/slideLayout" Target="../slideLayouts/slideLayout271.xml" /><Relationship Id="rId8" Type="http://schemas.openxmlformats.org/officeDocument/2006/relationships/slideLayout" Target="../slideLayouts/slideLayout272.xml" /><Relationship Id="rId9" Type="http://schemas.openxmlformats.org/officeDocument/2006/relationships/slideLayout" Target="../slideLayouts/slideLayout273.xml" /></Relationships>
</file>

<file path=ppt/slideMasters/_rels/slideMaster26.xml.rels>&#65279;<?xml version="1.0" encoding="utf-8" standalone="yes"?><Relationships xmlns="http://schemas.openxmlformats.org/package/2006/relationships"><Relationship Id="rId1" Type="http://schemas.openxmlformats.org/officeDocument/2006/relationships/slideLayout" Target="../slideLayouts/slideLayout276.xml" /><Relationship Id="rId10" Type="http://schemas.openxmlformats.org/officeDocument/2006/relationships/slideLayout" Target="../slideLayouts/slideLayout285.xml" /><Relationship Id="rId11" Type="http://schemas.openxmlformats.org/officeDocument/2006/relationships/slideLayout" Target="../slideLayouts/slideLayout286.xml" /><Relationship Id="rId12" Type="http://schemas.openxmlformats.org/officeDocument/2006/relationships/image" Target="../media/image1.jpeg" /><Relationship Id="rId13" Type="http://schemas.openxmlformats.org/officeDocument/2006/relationships/theme" Target="../theme/theme26.xml" /><Relationship Id="rId2" Type="http://schemas.openxmlformats.org/officeDocument/2006/relationships/slideLayout" Target="../slideLayouts/slideLayout277.xml" /><Relationship Id="rId3" Type="http://schemas.openxmlformats.org/officeDocument/2006/relationships/slideLayout" Target="../slideLayouts/slideLayout278.xml" /><Relationship Id="rId4" Type="http://schemas.openxmlformats.org/officeDocument/2006/relationships/slideLayout" Target="../slideLayouts/slideLayout279.xml" /><Relationship Id="rId5" Type="http://schemas.openxmlformats.org/officeDocument/2006/relationships/slideLayout" Target="../slideLayouts/slideLayout280.xml" /><Relationship Id="rId6" Type="http://schemas.openxmlformats.org/officeDocument/2006/relationships/slideLayout" Target="../slideLayouts/slideLayout281.xml" /><Relationship Id="rId7" Type="http://schemas.openxmlformats.org/officeDocument/2006/relationships/slideLayout" Target="../slideLayouts/slideLayout282.xml" /><Relationship Id="rId8" Type="http://schemas.openxmlformats.org/officeDocument/2006/relationships/slideLayout" Target="../slideLayouts/slideLayout283.xml" /><Relationship Id="rId9" Type="http://schemas.openxmlformats.org/officeDocument/2006/relationships/slideLayout" Target="../slideLayouts/slideLayout284.xml" /></Relationships>
</file>

<file path=ppt/slideMasters/_rels/slideMaster27.xml.rels>&#65279;<?xml version="1.0" encoding="utf-8" standalone="yes"?><Relationships xmlns="http://schemas.openxmlformats.org/package/2006/relationships"><Relationship Id="rId1" Type="http://schemas.openxmlformats.org/officeDocument/2006/relationships/slideLayout" Target="../slideLayouts/slideLayout287.xml" /><Relationship Id="rId10" Type="http://schemas.openxmlformats.org/officeDocument/2006/relationships/slideLayout" Target="../slideLayouts/slideLayout296.xml" /><Relationship Id="rId11" Type="http://schemas.openxmlformats.org/officeDocument/2006/relationships/slideLayout" Target="../slideLayouts/slideLayout297.xml" /><Relationship Id="rId12" Type="http://schemas.openxmlformats.org/officeDocument/2006/relationships/image" Target="../media/image1.jpeg" /><Relationship Id="rId13" Type="http://schemas.openxmlformats.org/officeDocument/2006/relationships/theme" Target="../theme/theme27.xml" /><Relationship Id="rId2" Type="http://schemas.openxmlformats.org/officeDocument/2006/relationships/slideLayout" Target="../slideLayouts/slideLayout288.xml" /><Relationship Id="rId3" Type="http://schemas.openxmlformats.org/officeDocument/2006/relationships/slideLayout" Target="../slideLayouts/slideLayout289.xml" /><Relationship Id="rId4" Type="http://schemas.openxmlformats.org/officeDocument/2006/relationships/slideLayout" Target="../slideLayouts/slideLayout290.xml" /><Relationship Id="rId5" Type="http://schemas.openxmlformats.org/officeDocument/2006/relationships/slideLayout" Target="../slideLayouts/slideLayout291.xml" /><Relationship Id="rId6" Type="http://schemas.openxmlformats.org/officeDocument/2006/relationships/slideLayout" Target="../slideLayouts/slideLayout292.xml" /><Relationship Id="rId7" Type="http://schemas.openxmlformats.org/officeDocument/2006/relationships/slideLayout" Target="../slideLayouts/slideLayout293.xml" /><Relationship Id="rId8" Type="http://schemas.openxmlformats.org/officeDocument/2006/relationships/slideLayout" Target="../slideLayouts/slideLayout294.xml" /><Relationship Id="rId9" Type="http://schemas.openxmlformats.org/officeDocument/2006/relationships/slideLayout" Target="../slideLayouts/slideLayout295.xml" /></Relationships>
</file>

<file path=ppt/slideMasters/_rels/slideMaster28.xml.rels>&#65279;<?xml version="1.0" encoding="utf-8" standalone="yes"?><Relationships xmlns="http://schemas.openxmlformats.org/package/2006/relationships"><Relationship Id="rId1" Type="http://schemas.openxmlformats.org/officeDocument/2006/relationships/slideLayout" Target="../slideLayouts/slideLayout298.xml" /><Relationship Id="rId10" Type="http://schemas.openxmlformats.org/officeDocument/2006/relationships/slideLayout" Target="../slideLayouts/slideLayout307.xml" /><Relationship Id="rId11" Type="http://schemas.openxmlformats.org/officeDocument/2006/relationships/slideLayout" Target="../slideLayouts/slideLayout308.xml" /><Relationship Id="rId12" Type="http://schemas.openxmlformats.org/officeDocument/2006/relationships/image" Target="../media/image1.jpeg" /><Relationship Id="rId13" Type="http://schemas.openxmlformats.org/officeDocument/2006/relationships/theme" Target="../theme/theme28.xml" /><Relationship Id="rId2" Type="http://schemas.openxmlformats.org/officeDocument/2006/relationships/slideLayout" Target="../slideLayouts/slideLayout299.xml" /><Relationship Id="rId3" Type="http://schemas.openxmlformats.org/officeDocument/2006/relationships/slideLayout" Target="../slideLayouts/slideLayout300.xml" /><Relationship Id="rId4" Type="http://schemas.openxmlformats.org/officeDocument/2006/relationships/slideLayout" Target="../slideLayouts/slideLayout301.xml" /><Relationship Id="rId5" Type="http://schemas.openxmlformats.org/officeDocument/2006/relationships/slideLayout" Target="../slideLayouts/slideLayout302.xml" /><Relationship Id="rId6" Type="http://schemas.openxmlformats.org/officeDocument/2006/relationships/slideLayout" Target="../slideLayouts/slideLayout303.xml" /><Relationship Id="rId7" Type="http://schemas.openxmlformats.org/officeDocument/2006/relationships/slideLayout" Target="../slideLayouts/slideLayout304.xml" /><Relationship Id="rId8" Type="http://schemas.openxmlformats.org/officeDocument/2006/relationships/slideLayout" Target="../slideLayouts/slideLayout305.xml" /><Relationship Id="rId9" Type="http://schemas.openxmlformats.org/officeDocument/2006/relationships/slideLayout" Target="../slideLayouts/slideLayout306.xml" /></Relationships>
</file>

<file path=ppt/slideMasters/_rels/slideMaster29.xml.rels>&#65279;<?xml version="1.0" encoding="utf-8" standalone="yes"?><Relationships xmlns="http://schemas.openxmlformats.org/package/2006/relationships"><Relationship Id="rId1" Type="http://schemas.openxmlformats.org/officeDocument/2006/relationships/slideLayout" Target="../slideLayouts/slideLayout309.xml" /><Relationship Id="rId10" Type="http://schemas.openxmlformats.org/officeDocument/2006/relationships/slideLayout" Target="../slideLayouts/slideLayout318.xml" /><Relationship Id="rId11" Type="http://schemas.openxmlformats.org/officeDocument/2006/relationships/slideLayout" Target="../slideLayouts/slideLayout319.xml" /><Relationship Id="rId12" Type="http://schemas.openxmlformats.org/officeDocument/2006/relationships/image" Target="../media/image1.jpeg" /><Relationship Id="rId13" Type="http://schemas.openxmlformats.org/officeDocument/2006/relationships/theme" Target="../theme/theme29.xml" /><Relationship Id="rId2" Type="http://schemas.openxmlformats.org/officeDocument/2006/relationships/slideLayout" Target="../slideLayouts/slideLayout310.xml" /><Relationship Id="rId3" Type="http://schemas.openxmlformats.org/officeDocument/2006/relationships/slideLayout" Target="../slideLayouts/slideLayout311.xml" /><Relationship Id="rId4" Type="http://schemas.openxmlformats.org/officeDocument/2006/relationships/slideLayout" Target="../slideLayouts/slideLayout312.xml" /><Relationship Id="rId5" Type="http://schemas.openxmlformats.org/officeDocument/2006/relationships/slideLayout" Target="../slideLayouts/slideLayout313.xml" /><Relationship Id="rId6" Type="http://schemas.openxmlformats.org/officeDocument/2006/relationships/slideLayout" Target="../slideLayouts/slideLayout314.xml" /><Relationship Id="rId7" Type="http://schemas.openxmlformats.org/officeDocument/2006/relationships/slideLayout" Target="../slideLayouts/slideLayout315.xml" /><Relationship Id="rId8" Type="http://schemas.openxmlformats.org/officeDocument/2006/relationships/slideLayout" Target="../slideLayouts/slideLayout316.xml" /><Relationship Id="rId9" Type="http://schemas.openxmlformats.org/officeDocument/2006/relationships/slideLayout" Target="../slideLayouts/slideLayout317.xml" /></Relationships>
</file>

<file path=ppt/slideMasters/_rels/slideMaster3.xml.rels>&#65279;<?xml version="1.0" encoding="utf-8" standalone="yes"?><Relationships xmlns="http://schemas.openxmlformats.org/package/2006/relationships"><Relationship Id="rId1" Type="http://schemas.openxmlformats.org/officeDocument/2006/relationships/slideLayout" Target="../slideLayouts/slideLayout23.xml" /><Relationship Id="rId10" Type="http://schemas.openxmlformats.org/officeDocument/2006/relationships/slideLayout" Target="../slideLayouts/slideLayout32.xml" /><Relationship Id="rId11" Type="http://schemas.openxmlformats.org/officeDocument/2006/relationships/slideLayout" Target="../slideLayouts/slideLayout33.xml" /><Relationship Id="rId12" Type="http://schemas.openxmlformats.org/officeDocument/2006/relationships/image" Target="../media/image1.jpeg" /><Relationship Id="rId13" Type="http://schemas.openxmlformats.org/officeDocument/2006/relationships/theme" Target="../theme/theme3.xml" /><Relationship Id="rId2" Type="http://schemas.openxmlformats.org/officeDocument/2006/relationships/slideLayout" Target="../slideLayouts/slideLayout24.xml" /><Relationship Id="rId3" Type="http://schemas.openxmlformats.org/officeDocument/2006/relationships/slideLayout" Target="../slideLayouts/slideLayout25.xml" /><Relationship Id="rId4" Type="http://schemas.openxmlformats.org/officeDocument/2006/relationships/slideLayout" Target="../slideLayouts/slideLayout26.xml" /><Relationship Id="rId5" Type="http://schemas.openxmlformats.org/officeDocument/2006/relationships/slideLayout" Target="../slideLayouts/slideLayout27.xml" /><Relationship Id="rId6" Type="http://schemas.openxmlformats.org/officeDocument/2006/relationships/slideLayout" Target="../slideLayouts/slideLayout28.xml" /><Relationship Id="rId7" Type="http://schemas.openxmlformats.org/officeDocument/2006/relationships/slideLayout" Target="../slideLayouts/slideLayout29.xml" /><Relationship Id="rId8" Type="http://schemas.openxmlformats.org/officeDocument/2006/relationships/slideLayout" Target="../slideLayouts/slideLayout30.xml" /><Relationship Id="rId9" Type="http://schemas.openxmlformats.org/officeDocument/2006/relationships/slideLayout" Target="../slideLayouts/slideLayout31.xml" /></Relationships>
</file>

<file path=ppt/slideMasters/_rels/slideMaster30.xml.rels>&#65279;<?xml version="1.0" encoding="utf-8" standalone="yes"?><Relationships xmlns="http://schemas.openxmlformats.org/package/2006/relationships"><Relationship Id="rId1" Type="http://schemas.openxmlformats.org/officeDocument/2006/relationships/slideLayout" Target="../slideLayouts/slideLayout320.xml" /><Relationship Id="rId10" Type="http://schemas.openxmlformats.org/officeDocument/2006/relationships/slideLayout" Target="../slideLayouts/slideLayout329.xml" /><Relationship Id="rId11" Type="http://schemas.openxmlformats.org/officeDocument/2006/relationships/slideLayout" Target="../slideLayouts/slideLayout330.xml" /><Relationship Id="rId12" Type="http://schemas.openxmlformats.org/officeDocument/2006/relationships/image" Target="../media/image1.jpeg" /><Relationship Id="rId13" Type="http://schemas.openxmlformats.org/officeDocument/2006/relationships/theme" Target="../theme/theme30.xml" /><Relationship Id="rId2" Type="http://schemas.openxmlformats.org/officeDocument/2006/relationships/slideLayout" Target="../slideLayouts/slideLayout321.xml" /><Relationship Id="rId3" Type="http://schemas.openxmlformats.org/officeDocument/2006/relationships/slideLayout" Target="../slideLayouts/slideLayout322.xml" /><Relationship Id="rId4" Type="http://schemas.openxmlformats.org/officeDocument/2006/relationships/slideLayout" Target="../slideLayouts/slideLayout323.xml" /><Relationship Id="rId5" Type="http://schemas.openxmlformats.org/officeDocument/2006/relationships/slideLayout" Target="../slideLayouts/slideLayout324.xml" /><Relationship Id="rId6" Type="http://schemas.openxmlformats.org/officeDocument/2006/relationships/slideLayout" Target="../slideLayouts/slideLayout325.xml" /><Relationship Id="rId7" Type="http://schemas.openxmlformats.org/officeDocument/2006/relationships/slideLayout" Target="../slideLayouts/slideLayout326.xml" /><Relationship Id="rId8" Type="http://schemas.openxmlformats.org/officeDocument/2006/relationships/slideLayout" Target="../slideLayouts/slideLayout327.xml" /><Relationship Id="rId9" Type="http://schemas.openxmlformats.org/officeDocument/2006/relationships/slideLayout" Target="../slideLayouts/slideLayout328.xml" /></Relationships>
</file>

<file path=ppt/slideMasters/_rels/slideMaster31.xml.rels>&#65279;<?xml version="1.0" encoding="utf-8" standalone="yes"?><Relationships xmlns="http://schemas.openxmlformats.org/package/2006/relationships"><Relationship Id="rId1" Type="http://schemas.openxmlformats.org/officeDocument/2006/relationships/slideLayout" Target="../slideLayouts/slideLayout331.xml" /><Relationship Id="rId10" Type="http://schemas.openxmlformats.org/officeDocument/2006/relationships/slideLayout" Target="../slideLayouts/slideLayout340.xml" /><Relationship Id="rId11" Type="http://schemas.openxmlformats.org/officeDocument/2006/relationships/slideLayout" Target="../slideLayouts/slideLayout341.xml" /><Relationship Id="rId12" Type="http://schemas.openxmlformats.org/officeDocument/2006/relationships/image" Target="../media/image1.jpeg" /><Relationship Id="rId13" Type="http://schemas.openxmlformats.org/officeDocument/2006/relationships/theme" Target="../theme/theme31.xml" /><Relationship Id="rId2" Type="http://schemas.openxmlformats.org/officeDocument/2006/relationships/slideLayout" Target="../slideLayouts/slideLayout332.xml" /><Relationship Id="rId3" Type="http://schemas.openxmlformats.org/officeDocument/2006/relationships/slideLayout" Target="../slideLayouts/slideLayout333.xml" /><Relationship Id="rId4" Type="http://schemas.openxmlformats.org/officeDocument/2006/relationships/slideLayout" Target="../slideLayouts/slideLayout334.xml" /><Relationship Id="rId5" Type="http://schemas.openxmlformats.org/officeDocument/2006/relationships/slideLayout" Target="../slideLayouts/slideLayout335.xml" /><Relationship Id="rId6" Type="http://schemas.openxmlformats.org/officeDocument/2006/relationships/slideLayout" Target="../slideLayouts/slideLayout336.xml" /><Relationship Id="rId7" Type="http://schemas.openxmlformats.org/officeDocument/2006/relationships/slideLayout" Target="../slideLayouts/slideLayout337.xml" /><Relationship Id="rId8" Type="http://schemas.openxmlformats.org/officeDocument/2006/relationships/slideLayout" Target="../slideLayouts/slideLayout338.xml" /><Relationship Id="rId9" Type="http://schemas.openxmlformats.org/officeDocument/2006/relationships/slideLayout" Target="../slideLayouts/slideLayout339.xml" /></Relationships>
</file>

<file path=ppt/slideMasters/_rels/slideMaster32.xml.rels>&#65279;<?xml version="1.0" encoding="utf-8" standalone="yes"?><Relationships xmlns="http://schemas.openxmlformats.org/package/2006/relationships"><Relationship Id="rId1" Type="http://schemas.openxmlformats.org/officeDocument/2006/relationships/slideLayout" Target="../slideLayouts/slideLayout342.xml" /><Relationship Id="rId10" Type="http://schemas.openxmlformats.org/officeDocument/2006/relationships/slideLayout" Target="../slideLayouts/slideLayout351.xml" /><Relationship Id="rId11" Type="http://schemas.openxmlformats.org/officeDocument/2006/relationships/slideLayout" Target="../slideLayouts/slideLayout352.xml" /><Relationship Id="rId12" Type="http://schemas.openxmlformats.org/officeDocument/2006/relationships/image" Target="../media/image1.jpeg" /><Relationship Id="rId13" Type="http://schemas.openxmlformats.org/officeDocument/2006/relationships/theme" Target="../theme/theme32.xml" /><Relationship Id="rId2" Type="http://schemas.openxmlformats.org/officeDocument/2006/relationships/slideLayout" Target="../slideLayouts/slideLayout343.xml" /><Relationship Id="rId3" Type="http://schemas.openxmlformats.org/officeDocument/2006/relationships/slideLayout" Target="../slideLayouts/slideLayout344.xml" /><Relationship Id="rId4" Type="http://schemas.openxmlformats.org/officeDocument/2006/relationships/slideLayout" Target="../slideLayouts/slideLayout345.xml" /><Relationship Id="rId5" Type="http://schemas.openxmlformats.org/officeDocument/2006/relationships/slideLayout" Target="../slideLayouts/slideLayout346.xml" /><Relationship Id="rId6" Type="http://schemas.openxmlformats.org/officeDocument/2006/relationships/slideLayout" Target="../slideLayouts/slideLayout347.xml" /><Relationship Id="rId7" Type="http://schemas.openxmlformats.org/officeDocument/2006/relationships/slideLayout" Target="../slideLayouts/slideLayout348.xml" /><Relationship Id="rId8" Type="http://schemas.openxmlformats.org/officeDocument/2006/relationships/slideLayout" Target="../slideLayouts/slideLayout349.xml" /><Relationship Id="rId9" Type="http://schemas.openxmlformats.org/officeDocument/2006/relationships/slideLayout" Target="../slideLayouts/slideLayout350.xml" /></Relationships>
</file>

<file path=ppt/slideMasters/_rels/slideMaster33.xml.rels>&#65279;<?xml version="1.0" encoding="utf-8" standalone="yes"?><Relationships xmlns="http://schemas.openxmlformats.org/package/2006/relationships"><Relationship Id="rId1" Type="http://schemas.openxmlformats.org/officeDocument/2006/relationships/slideLayout" Target="../slideLayouts/slideLayout353.xml" /><Relationship Id="rId10" Type="http://schemas.openxmlformats.org/officeDocument/2006/relationships/slideLayout" Target="../slideLayouts/slideLayout362.xml" /><Relationship Id="rId11" Type="http://schemas.openxmlformats.org/officeDocument/2006/relationships/slideLayout" Target="../slideLayouts/slideLayout363.xml" /><Relationship Id="rId12" Type="http://schemas.openxmlformats.org/officeDocument/2006/relationships/image" Target="../media/image1.jpeg" /><Relationship Id="rId13" Type="http://schemas.openxmlformats.org/officeDocument/2006/relationships/theme" Target="../theme/theme33.xml" /><Relationship Id="rId2" Type="http://schemas.openxmlformats.org/officeDocument/2006/relationships/slideLayout" Target="../slideLayouts/slideLayout354.xml" /><Relationship Id="rId3" Type="http://schemas.openxmlformats.org/officeDocument/2006/relationships/slideLayout" Target="../slideLayouts/slideLayout355.xml" /><Relationship Id="rId4" Type="http://schemas.openxmlformats.org/officeDocument/2006/relationships/slideLayout" Target="../slideLayouts/slideLayout356.xml" /><Relationship Id="rId5" Type="http://schemas.openxmlformats.org/officeDocument/2006/relationships/slideLayout" Target="../slideLayouts/slideLayout357.xml" /><Relationship Id="rId6" Type="http://schemas.openxmlformats.org/officeDocument/2006/relationships/slideLayout" Target="../slideLayouts/slideLayout358.xml" /><Relationship Id="rId7" Type="http://schemas.openxmlformats.org/officeDocument/2006/relationships/slideLayout" Target="../slideLayouts/slideLayout359.xml" /><Relationship Id="rId8" Type="http://schemas.openxmlformats.org/officeDocument/2006/relationships/slideLayout" Target="../slideLayouts/slideLayout360.xml" /><Relationship Id="rId9" Type="http://schemas.openxmlformats.org/officeDocument/2006/relationships/slideLayout" Target="../slideLayouts/slideLayout361.xml" /></Relationships>
</file>

<file path=ppt/slideMasters/_rels/slideMaster34.xml.rels>&#65279;<?xml version="1.0" encoding="utf-8" standalone="yes"?><Relationships xmlns="http://schemas.openxmlformats.org/package/2006/relationships"><Relationship Id="rId1" Type="http://schemas.openxmlformats.org/officeDocument/2006/relationships/slideLayout" Target="../slideLayouts/slideLayout364.xml" /><Relationship Id="rId10" Type="http://schemas.openxmlformats.org/officeDocument/2006/relationships/slideLayout" Target="../slideLayouts/slideLayout373.xml" /><Relationship Id="rId11" Type="http://schemas.openxmlformats.org/officeDocument/2006/relationships/slideLayout" Target="../slideLayouts/slideLayout374.xml" /><Relationship Id="rId12" Type="http://schemas.openxmlformats.org/officeDocument/2006/relationships/image" Target="../media/image1.jpeg" /><Relationship Id="rId13" Type="http://schemas.openxmlformats.org/officeDocument/2006/relationships/theme" Target="../theme/theme34.xml" /><Relationship Id="rId2" Type="http://schemas.openxmlformats.org/officeDocument/2006/relationships/slideLayout" Target="../slideLayouts/slideLayout365.xml" /><Relationship Id="rId3" Type="http://schemas.openxmlformats.org/officeDocument/2006/relationships/slideLayout" Target="../slideLayouts/slideLayout366.xml" /><Relationship Id="rId4" Type="http://schemas.openxmlformats.org/officeDocument/2006/relationships/slideLayout" Target="../slideLayouts/slideLayout367.xml" /><Relationship Id="rId5" Type="http://schemas.openxmlformats.org/officeDocument/2006/relationships/slideLayout" Target="../slideLayouts/slideLayout368.xml" /><Relationship Id="rId6" Type="http://schemas.openxmlformats.org/officeDocument/2006/relationships/slideLayout" Target="../slideLayouts/slideLayout369.xml" /><Relationship Id="rId7" Type="http://schemas.openxmlformats.org/officeDocument/2006/relationships/slideLayout" Target="../slideLayouts/slideLayout370.xml" /><Relationship Id="rId8" Type="http://schemas.openxmlformats.org/officeDocument/2006/relationships/slideLayout" Target="../slideLayouts/slideLayout371.xml" /><Relationship Id="rId9" Type="http://schemas.openxmlformats.org/officeDocument/2006/relationships/slideLayout" Target="../slideLayouts/slideLayout372.xml" /></Relationships>
</file>

<file path=ppt/slideMasters/_rels/slideMaster35.xml.rels>&#65279;<?xml version="1.0" encoding="utf-8" standalone="yes"?><Relationships xmlns="http://schemas.openxmlformats.org/package/2006/relationships"><Relationship Id="rId1" Type="http://schemas.openxmlformats.org/officeDocument/2006/relationships/slideLayout" Target="../slideLayouts/slideLayout375.xml" /><Relationship Id="rId10" Type="http://schemas.openxmlformats.org/officeDocument/2006/relationships/slideLayout" Target="../slideLayouts/slideLayout384.xml" /><Relationship Id="rId11" Type="http://schemas.openxmlformats.org/officeDocument/2006/relationships/slideLayout" Target="../slideLayouts/slideLayout385.xml" /><Relationship Id="rId12" Type="http://schemas.openxmlformats.org/officeDocument/2006/relationships/image" Target="../media/image1.jpeg" /><Relationship Id="rId13" Type="http://schemas.openxmlformats.org/officeDocument/2006/relationships/theme" Target="../theme/theme35.xml" /><Relationship Id="rId2" Type="http://schemas.openxmlformats.org/officeDocument/2006/relationships/slideLayout" Target="../slideLayouts/slideLayout376.xml" /><Relationship Id="rId3" Type="http://schemas.openxmlformats.org/officeDocument/2006/relationships/slideLayout" Target="../slideLayouts/slideLayout377.xml" /><Relationship Id="rId4" Type="http://schemas.openxmlformats.org/officeDocument/2006/relationships/slideLayout" Target="../slideLayouts/slideLayout378.xml" /><Relationship Id="rId5" Type="http://schemas.openxmlformats.org/officeDocument/2006/relationships/slideLayout" Target="../slideLayouts/slideLayout379.xml" /><Relationship Id="rId6" Type="http://schemas.openxmlformats.org/officeDocument/2006/relationships/slideLayout" Target="../slideLayouts/slideLayout380.xml" /><Relationship Id="rId7" Type="http://schemas.openxmlformats.org/officeDocument/2006/relationships/slideLayout" Target="../slideLayouts/slideLayout381.xml" /><Relationship Id="rId8" Type="http://schemas.openxmlformats.org/officeDocument/2006/relationships/slideLayout" Target="../slideLayouts/slideLayout382.xml" /><Relationship Id="rId9" Type="http://schemas.openxmlformats.org/officeDocument/2006/relationships/slideLayout" Target="../slideLayouts/slideLayout383.xml" /></Relationships>
</file>

<file path=ppt/slideMasters/_rels/slideMaster36.xml.rels>&#65279;<?xml version="1.0" encoding="utf-8" standalone="yes"?><Relationships xmlns="http://schemas.openxmlformats.org/package/2006/relationships"><Relationship Id="rId1" Type="http://schemas.openxmlformats.org/officeDocument/2006/relationships/slideLayout" Target="../slideLayouts/slideLayout386.xml" /><Relationship Id="rId10" Type="http://schemas.openxmlformats.org/officeDocument/2006/relationships/slideLayout" Target="../slideLayouts/slideLayout395.xml" /><Relationship Id="rId11" Type="http://schemas.openxmlformats.org/officeDocument/2006/relationships/slideLayout" Target="../slideLayouts/slideLayout396.xml" /><Relationship Id="rId12" Type="http://schemas.openxmlformats.org/officeDocument/2006/relationships/image" Target="../media/image1.jpeg" /><Relationship Id="rId13" Type="http://schemas.openxmlformats.org/officeDocument/2006/relationships/theme" Target="../theme/theme36.xml" /><Relationship Id="rId2" Type="http://schemas.openxmlformats.org/officeDocument/2006/relationships/slideLayout" Target="../slideLayouts/slideLayout387.xml" /><Relationship Id="rId3" Type="http://schemas.openxmlformats.org/officeDocument/2006/relationships/slideLayout" Target="../slideLayouts/slideLayout388.xml" /><Relationship Id="rId4" Type="http://schemas.openxmlformats.org/officeDocument/2006/relationships/slideLayout" Target="../slideLayouts/slideLayout389.xml" /><Relationship Id="rId5" Type="http://schemas.openxmlformats.org/officeDocument/2006/relationships/slideLayout" Target="../slideLayouts/slideLayout390.xml" /><Relationship Id="rId6" Type="http://schemas.openxmlformats.org/officeDocument/2006/relationships/slideLayout" Target="../slideLayouts/slideLayout391.xml" /><Relationship Id="rId7" Type="http://schemas.openxmlformats.org/officeDocument/2006/relationships/slideLayout" Target="../slideLayouts/slideLayout392.xml" /><Relationship Id="rId8" Type="http://schemas.openxmlformats.org/officeDocument/2006/relationships/slideLayout" Target="../slideLayouts/slideLayout393.xml" /><Relationship Id="rId9" Type="http://schemas.openxmlformats.org/officeDocument/2006/relationships/slideLayout" Target="../slideLayouts/slideLayout394.xml" /></Relationships>
</file>

<file path=ppt/slideMasters/_rels/slideMaster37.xml.rels>&#65279;<?xml version="1.0" encoding="utf-8" standalone="yes"?><Relationships xmlns="http://schemas.openxmlformats.org/package/2006/relationships"><Relationship Id="rId1" Type="http://schemas.openxmlformats.org/officeDocument/2006/relationships/slideLayout" Target="../slideLayouts/slideLayout397.xml" /><Relationship Id="rId10" Type="http://schemas.openxmlformats.org/officeDocument/2006/relationships/slideLayout" Target="../slideLayouts/slideLayout406.xml" /><Relationship Id="rId11" Type="http://schemas.openxmlformats.org/officeDocument/2006/relationships/slideLayout" Target="../slideLayouts/slideLayout407.xml" /><Relationship Id="rId12" Type="http://schemas.openxmlformats.org/officeDocument/2006/relationships/image" Target="../media/image1.jpeg" /><Relationship Id="rId13" Type="http://schemas.openxmlformats.org/officeDocument/2006/relationships/theme" Target="../theme/theme37.xml" /><Relationship Id="rId2" Type="http://schemas.openxmlformats.org/officeDocument/2006/relationships/slideLayout" Target="../slideLayouts/slideLayout398.xml" /><Relationship Id="rId3" Type="http://schemas.openxmlformats.org/officeDocument/2006/relationships/slideLayout" Target="../slideLayouts/slideLayout399.xml" /><Relationship Id="rId4" Type="http://schemas.openxmlformats.org/officeDocument/2006/relationships/slideLayout" Target="../slideLayouts/slideLayout400.xml" /><Relationship Id="rId5" Type="http://schemas.openxmlformats.org/officeDocument/2006/relationships/slideLayout" Target="../slideLayouts/slideLayout401.xml" /><Relationship Id="rId6" Type="http://schemas.openxmlformats.org/officeDocument/2006/relationships/slideLayout" Target="../slideLayouts/slideLayout402.xml" /><Relationship Id="rId7" Type="http://schemas.openxmlformats.org/officeDocument/2006/relationships/slideLayout" Target="../slideLayouts/slideLayout403.xml" /><Relationship Id="rId8" Type="http://schemas.openxmlformats.org/officeDocument/2006/relationships/slideLayout" Target="../slideLayouts/slideLayout404.xml" /><Relationship Id="rId9" Type="http://schemas.openxmlformats.org/officeDocument/2006/relationships/slideLayout" Target="../slideLayouts/slideLayout405.xml" /></Relationships>
</file>

<file path=ppt/slideMasters/_rels/slideMaster38.xml.rels>&#65279;<?xml version="1.0" encoding="utf-8" standalone="yes"?><Relationships xmlns="http://schemas.openxmlformats.org/package/2006/relationships"><Relationship Id="rId1" Type="http://schemas.openxmlformats.org/officeDocument/2006/relationships/slideLayout" Target="../slideLayouts/slideLayout408.xml" /><Relationship Id="rId10" Type="http://schemas.openxmlformats.org/officeDocument/2006/relationships/slideLayout" Target="../slideLayouts/slideLayout417.xml" /><Relationship Id="rId11" Type="http://schemas.openxmlformats.org/officeDocument/2006/relationships/slideLayout" Target="../slideLayouts/slideLayout418.xml" /><Relationship Id="rId12" Type="http://schemas.openxmlformats.org/officeDocument/2006/relationships/image" Target="../media/image1.jpeg" /><Relationship Id="rId13" Type="http://schemas.openxmlformats.org/officeDocument/2006/relationships/theme" Target="../theme/theme38.xml" /><Relationship Id="rId2" Type="http://schemas.openxmlformats.org/officeDocument/2006/relationships/slideLayout" Target="../slideLayouts/slideLayout409.xml" /><Relationship Id="rId3" Type="http://schemas.openxmlformats.org/officeDocument/2006/relationships/slideLayout" Target="../slideLayouts/slideLayout410.xml" /><Relationship Id="rId4" Type="http://schemas.openxmlformats.org/officeDocument/2006/relationships/slideLayout" Target="../slideLayouts/slideLayout411.xml" /><Relationship Id="rId5" Type="http://schemas.openxmlformats.org/officeDocument/2006/relationships/slideLayout" Target="../slideLayouts/slideLayout412.xml" /><Relationship Id="rId6" Type="http://schemas.openxmlformats.org/officeDocument/2006/relationships/slideLayout" Target="../slideLayouts/slideLayout413.xml" /><Relationship Id="rId7" Type="http://schemas.openxmlformats.org/officeDocument/2006/relationships/slideLayout" Target="../slideLayouts/slideLayout414.xml" /><Relationship Id="rId8" Type="http://schemas.openxmlformats.org/officeDocument/2006/relationships/slideLayout" Target="../slideLayouts/slideLayout415.xml" /><Relationship Id="rId9" Type="http://schemas.openxmlformats.org/officeDocument/2006/relationships/slideLayout" Target="../slideLayouts/slideLayout416.xml" /></Relationships>
</file>

<file path=ppt/slideMasters/_rels/slideMaster39.xml.rels>&#65279;<?xml version="1.0" encoding="utf-8" standalone="yes"?><Relationships xmlns="http://schemas.openxmlformats.org/package/2006/relationships"><Relationship Id="rId1" Type="http://schemas.openxmlformats.org/officeDocument/2006/relationships/slideLayout" Target="../slideLayouts/slideLayout419.xml" /><Relationship Id="rId10" Type="http://schemas.openxmlformats.org/officeDocument/2006/relationships/slideLayout" Target="../slideLayouts/slideLayout428.xml" /><Relationship Id="rId11" Type="http://schemas.openxmlformats.org/officeDocument/2006/relationships/slideLayout" Target="../slideLayouts/slideLayout429.xml" /><Relationship Id="rId12" Type="http://schemas.openxmlformats.org/officeDocument/2006/relationships/image" Target="../media/image1.jpeg" /><Relationship Id="rId13" Type="http://schemas.openxmlformats.org/officeDocument/2006/relationships/theme" Target="../theme/theme39.xml" /><Relationship Id="rId2" Type="http://schemas.openxmlformats.org/officeDocument/2006/relationships/slideLayout" Target="../slideLayouts/slideLayout420.xml" /><Relationship Id="rId3" Type="http://schemas.openxmlformats.org/officeDocument/2006/relationships/slideLayout" Target="../slideLayouts/slideLayout421.xml" /><Relationship Id="rId4" Type="http://schemas.openxmlformats.org/officeDocument/2006/relationships/slideLayout" Target="../slideLayouts/slideLayout422.xml" /><Relationship Id="rId5" Type="http://schemas.openxmlformats.org/officeDocument/2006/relationships/slideLayout" Target="../slideLayouts/slideLayout423.xml" /><Relationship Id="rId6" Type="http://schemas.openxmlformats.org/officeDocument/2006/relationships/slideLayout" Target="../slideLayouts/slideLayout424.xml" /><Relationship Id="rId7" Type="http://schemas.openxmlformats.org/officeDocument/2006/relationships/slideLayout" Target="../slideLayouts/slideLayout425.xml" /><Relationship Id="rId8" Type="http://schemas.openxmlformats.org/officeDocument/2006/relationships/slideLayout" Target="../slideLayouts/slideLayout426.xml" /><Relationship Id="rId9" Type="http://schemas.openxmlformats.org/officeDocument/2006/relationships/slideLayout" Target="../slideLayouts/slideLayout427.xml" /></Relationships>
</file>

<file path=ppt/slideMasters/_rels/slideMaster4.xml.rels>&#65279;<?xml version="1.0" encoding="utf-8" standalone="yes"?><Relationships xmlns="http://schemas.openxmlformats.org/package/2006/relationships"><Relationship Id="rId1" Type="http://schemas.openxmlformats.org/officeDocument/2006/relationships/slideLayout" Target="../slideLayouts/slideLayout34.xml" /><Relationship Id="rId10" Type="http://schemas.openxmlformats.org/officeDocument/2006/relationships/slideLayout" Target="../slideLayouts/slideLayout43.xml" /><Relationship Id="rId11" Type="http://schemas.openxmlformats.org/officeDocument/2006/relationships/slideLayout" Target="../slideLayouts/slideLayout44.xml" /><Relationship Id="rId12" Type="http://schemas.openxmlformats.org/officeDocument/2006/relationships/image" Target="../media/image1.jpeg" /><Relationship Id="rId13" Type="http://schemas.openxmlformats.org/officeDocument/2006/relationships/theme" Target="../theme/theme4.xml" /><Relationship Id="rId2" Type="http://schemas.openxmlformats.org/officeDocument/2006/relationships/slideLayout" Target="../slideLayouts/slideLayout35.xml" /><Relationship Id="rId3" Type="http://schemas.openxmlformats.org/officeDocument/2006/relationships/slideLayout" Target="../slideLayouts/slideLayout36.xml" /><Relationship Id="rId4" Type="http://schemas.openxmlformats.org/officeDocument/2006/relationships/slideLayout" Target="../slideLayouts/slideLayout37.xml" /><Relationship Id="rId5" Type="http://schemas.openxmlformats.org/officeDocument/2006/relationships/slideLayout" Target="../slideLayouts/slideLayout38.xml" /><Relationship Id="rId6" Type="http://schemas.openxmlformats.org/officeDocument/2006/relationships/slideLayout" Target="../slideLayouts/slideLayout39.xml" /><Relationship Id="rId7" Type="http://schemas.openxmlformats.org/officeDocument/2006/relationships/slideLayout" Target="../slideLayouts/slideLayout40.xml" /><Relationship Id="rId8" Type="http://schemas.openxmlformats.org/officeDocument/2006/relationships/slideLayout" Target="../slideLayouts/slideLayout41.xml" /><Relationship Id="rId9" Type="http://schemas.openxmlformats.org/officeDocument/2006/relationships/slideLayout" Target="../slideLayouts/slideLayout42.xml" /></Relationships>
</file>

<file path=ppt/slideMasters/_rels/slideMaster40.xml.rels>&#65279;<?xml version="1.0" encoding="utf-8" standalone="yes"?><Relationships xmlns="http://schemas.openxmlformats.org/package/2006/relationships"><Relationship Id="rId1" Type="http://schemas.openxmlformats.org/officeDocument/2006/relationships/slideLayout" Target="../slideLayouts/slideLayout430.xml" /><Relationship Id="rId10" Type="http://schemas.openxmlformats.org/officeDocument/2006/relationships/slideLayout" Target="../slideLayouts/slideLayout439.xml" /><Relationship Id="rId11" Type="http://schemas.openxmlformats.org/officeDocument/2006/relationships/slideLayout" Target="../slideLayouts/slideLayout440.xml" /><Relationship Id="rId12" Type="http://schemas.openxmlformats.org/officeDocument/2006/relationships/image" Target="../media/image1.jpeg" /><Relationship Id="rId13" Type="http://schemas.openxmlformats.org/officeDocument/2006/relationships/theme" Target="../theme/theme40.xml" /><Relationship Id="rId2" Type="http://schemas.openxmlformats.org/officeDocument/2006/relationships/slideLayout" Target="../slideLayouts/slideLayout431.xml" /><Relationship Id="rId3" Type="http://schemas.openxmlformats.org/officeDocument/2006/relationships/slideLayout" Target="../slideLayouts/slideLayout432.xml" /><Relationship Id="rId4" Type="http://schemas.openxmlformats.org/officeDocument/2006/relationships/slideLayout" Target="../slideLayouts/slideLayout433.xml" /><Relationship Id="rId5" Type="http://schemas.openxmlformats.org/officeDocument/2006/relationships/slideLayout" Target="../slideLayouts/slideLayout434.xml" /><Relationship Id="rId6" Type="http://schemas.openxmlformats.org/officeDocument/2006/relationships/slideLayout" Target="../slideLayouts/slideLayout435.xml" /><Relationship Id="rId7" Type="http://schemas.openxmlformats.org/officeDocument/2006/relationships/slideLayout" Target="../slideLayouts/slideLayout436.xml" /><Relationship Id="rId8" Type="http://schemas.openxmlformats.org/officeDocument/2006/relationships/slideLayout" Target="../slideLayouts/slideLayout437.xml" /><Relationship Id="rId9" Type="http://schemas.openxmlformats.org/officeDocument/2006/relationships/slideLayout" Target="../slideLayouts/slideLayout438.xml" /></Relationships>
</file>

<file path=ppt/slideMasters/_rels/slideMaster41.xml.rels>&#65279;<?xml version="1.0" encoding="utf-8" standalone="yes"?><Relationships xmlns="http://schemas.openxmlformats.org/package/2006/relationships"><Relationship Id="rId1" Type="http://schemas.openxmlformats.org/officeDocument/2006/relationships/slideLayout" Target="../slideLayouts/slideLayout441.xml" /><Relationship Id="rId10" Type="http://schemas.openxmlformats.org/officeDocument/2006/relationships/slideLayout" Target="../slideLayouts/slideLayout450.xml" /><Relationship Id="rId11" Type="http://schemas.openxmlformats.org/officeDocument/2006/relationships/slideLayout" Target="../slideLayouts/slideLayout451.xml" /><Relationship Id="rId12" Type="http://schemas.openxmlformats.org/officeDocument/2006/relationships/image" Target="../media/image1.jpeg" /><Relationship Id="rId13" Type="http://schemas.openxmlformats.org/officeDocument/2006/relationships/theme" Target="../theme/theme41.xml" /><Relationship Id="rId2" Type="http://schemas.openxmlformats.org/officeDocument/2006/relationships/slideLayout" Target="../slideLayouts/slideLayout442.xml" /><Relationship Id="rId3" Type="http://schemas.openxmlformats.org/officeDocument/2006/relationships/slideLayout" Target="../slideLayouts/slideLayout443.xml" /><Relationship Id="rId4" Type="http://schemas.openxmlformats.org/officeDocument/2006/relationships/slideLayout" Target="../slideLayouts/slideLayout444.xml" /><Relationship Id="rId5" Type="http://schemas.openxmlformats.org/officeDocument/2006/relationships/slideLayout" Target="../slideLayouts/slideLayout445.xml" /><Relationship Id="rId6" Type="http://schemas.openxmlformats.org/officeDocument/2006/relationships/slideLayout" Target="../slideLayouts/slideLayout446.xml" /><Relationship Id="rId7" Type="http://schemas.openxmlformats.org/officeDocument/2006/relationships/slideLayout" Target="../slideLayouts/slideLayout447.xml" /><Relationship Id="rId8" Type="http://schemas.openxmlformats.org/officeDocument/2006/relationships/slideLayout" Target="../slideLayouts/slideLayout448.xml" /><Relationship Id="rId9" Type="http://schemas.openxmlformats.org/officeDocument/2006/relationships/slideLayout" Target="../slideLayouts/slideLayout449.xml" /></Relationships>
</file>

<file path=ppt/slideMasters/_rels/slideMaster5.xml.rels>&#65279;<?xml version="1.0" encoding="utf-8" standalone="yes"?><Relationships xmlns="http://schemas.openxmlformats.org/package/2006/relationships"><Relationship Id="rId1" Type="http://schemas.openxmlformats.org/officeDocument/2006/relationships/slideLayout" Target="../slideLayouts/slideLayout45.xml" /><Relationship Id="rId10" Type="http://schemas.openxmlformats.org/officeDocument/2006/relationships/slideLayout" Target="../slideLayouts/slideLayout54.xml" /><Relationship Id="rId11" Type="http://schemas.openxmlformats.org/officeDocument/2006/relationships/slideLayout" Target="../slideLayouts/slideLayout55.xml" /><Relationship Id="rId12" Type="http://schemas.openxmlformats.org/officeDocument/2006/relationships/image" Target="../media/image1.jpeg" /><Relationship Id="rId13" Type="http://schemas.openxmlformats.org/officeDocument/2006/relationships/theme" Target="../theme/theme5.xml" /><Relationship Id="rId2" Type="http://schemas.openxmlformats.org/officeDocument/2006/relationships/slideLayout" Target="../slideLayouts/slideLayout46.xml" /><Relationship Id="rId3" Type="http://schemas.openxmlformats.org/officeDocument/2006/relationships/slideLayout" Target="../slideLayouts/slideLayout47.xml" /><Relationship Id="rId4" Type="http://schemas.openxmlformats.org/officeDocument/2006/relationships/slideLayout" Target="../slideLayouts/slideLayout48.xml" /><Relationship Id="rId5" Type="http://schemas.openxmlformats.org/officeDocument/2006/relationships/slideLayout" Target="../slideLayouts/slideLayout49.xml" /><Relationship Id="rId6" Type="http://schemas.openxmlformats.org/officeDocument/2006/relationships/slideLayout" Target="../slideLayouts/slideLayout50.xml" /><Relationship Id="rId7" Type="http://schemas.openxmlformats.org/officeDocument/2006/relationships/slideLayout" Target="../slideLayouts/slideLayout51.xml" /><Relationship Id="rId8" Type="http://schemas.openxmlformats.org/officeDocument/2006/relationships/slideLayout" Target="../slideLayouts/slideLayout52.xml" /><Relationship Id="rId9" Type="http://schemas.openxmlformats.org/officeDocument/2006/relationships/slideLayout" Target="../slideLayouts/slideLayout53.xml" /></Relationships>
</file>

<file path=ppt/slideMasters/_rels/slideMaster6.xml.rels>&#65279;<?xml version="1.0" encoding="utf-8" standalone="yes"?><Relationships xmlns="http://schemas.openxmlformats.org/package/2006/relationships"><Relationship Id="rId1" Type="http://schemas.openxmlformats.org/officeDocument/2006/relationships/slideLayout" Target="../slideLayouts/slideLayout56.xml" /><Relationship Id="rId10" Type="http://schemas.openxmlformats.org/officeDocument/2006/relationships/slideLayout" Target="../slideLayouts/slideLayout65.xml" /><Relationship Id="rId11" Type="http://schemas.openxmlformats.org/officeDocument/2006/relationships/slideLayout" Target="../slideLayouts/slideLayout66.xml" /><Relationship Id="rId12" Type="http://schemas.openxmlformats.org/officeDocument/2006/relationships/image" Target="../media/image1.jpeg" /><Relationship Id="rId13" Type="http://schemas.openxmlformats.org/officeDocument/2006/relationships/theme" Target="../theme/theme6.xml" /><Relationship Id="rId2" Type="http://schemas.openxmlformats.org/officeDocument/2006/relationships/slideLayout" Target="../slideLayouts/slideLayout57.xml" /><Relationship Id="rId3" Type="http://schemas.openxmlformats.org/officeDocument/2006/relationships/slideLayout" Target="../slideLayouts/slideLayout58.xml" /><Relationship Id="rId4" Type="http://schemas.openxmlformats.org/officeDocument/2006/relationships/slideLayout" Target="../slideLayouts/slideLayout59.xml" /><Relationship Id="rId5" Type="http://schemas.openxmlformats.org/officeDocument/2006/relationships/slideLayout" Target="../slideLayouts/slideLayout60.xml" /><Relationship Id="rId6" Type="http://schemas.openxmlformats.org/officeDocument/2006/relationships/slideLayout" Target="../slideLayouts/slideLayout61.xml" /><Relationship Id="rId7" Type="http://schemas.openxmlformats.org/officeDocument/2006/relationships/slideLayout" Target="../slideLayouts/slideLayout62.xml" /><Relationship Id="rId8" Type="http://schemas.openxmlformats.org/officeDocument/2006/relationships/slideLayout" Target="../slideLayouts/slideLayout63.xml" /><Relationship Id="rId9" Type="http://schemas.openxmlformats.org/officeDocument/2006/relationships/slideLayout" Target="../slideLayouts/slideLayout64.xml" /></Relationships>
</file>

<file path=ppt/slideMasters/_rels/slideMaster7.xml.rels>&#65279;<?xml version="1.0" encoding="utf-8" standalone="yes"?><Relationships xmlns="http://schemas.openxmlformats.org/package/2006/relationships"><Relationship Id="rId1" Type="http://schemas.openxmlformats.org/officeDocument/2006/relationships/slideLayout" Target="../slideLayouts/slideLayout67.xml" /><Relationship Id="rId10" Type="http://schemas.openxmlformats.org/officeDocument/2006/relationships/slideLayout" Target="../slideLayouts/slideLayout76.xml" /><Relationship Id="rId11" Type="http://schemas.openxmlformats.org/officeDocument/2006/relationships/slideLayout" Target="../slideLayouts/slideLayout77.xml" /><Relationship Id="rId12" Type="http://schemas.openxmlformats.org/officeDocument/2006/relationships/image" Target="../media/image1.jpeg" /><Relationship Id="rId13" Type="http://schemas.openxmlformats.org/officeDocument/2006/relationships/theme" Target="../theme/theme7.xml" /><Relationship Id="rId2" Type="http://schemas.openxmlformats.org/officeDocument/2006/relationships/slideLayout" Target="../slideLayouts/slideLayout68.xml" /><Relationship Id="rId3" Type="http://schemas.openxmlformats.org/officeDocument/2006/relationships/slideLayout" Target="../slideLayouts/slideLayout69.xml" /><Relationship Id="rId4" Type="http://schemas.openxmlformats.org/officeDocument/2006/relationships/slideLayout" Target="../slideLayouts/slideLayout70.xml" /><Relationship Id="rId5" Type="http://schemas.openxmlformats.org/officeDocument/2006/relationships/slideLayout" Target="../slideLayouts/slideLayout71.xml" /><Relationship Id="rId6" Type="http://schemas.openxmlformats.org/officeDocument/2006/relationships/slideLayout" Target="../slideLayouts/slideLayout72.xml" /><Relationship Id="rId7" Type="http://schemas.openxmlformats.org/officeDocument/2006/relationships/slideLayout" Target="../slideLayouts/slideLayout73.xml" /><Relationship Id="rId8" Type="http://schemas.openxmlformats.org/officeDocument/2006/relationships/slideLayout" Target="../slideLayouts/slideLayout74.xml" /><Relationship Id="rId9" Type="http://schemas.openxmlformats.org/officeDocument/2006/relationships/slideLayout" Target="../slideLayouts/slideLayout75.xml" /></Relationships>
</file>

<file path=ppt/slideMasters/_rels/slideMaster8.xml.rels>&#65279;<?xml version="1.0" encoding="utf-8" standalone="yes"?><Relationships xmlns="http://schemas.openxmlformats.org/package/2006/relationships"><Relationship Id="rId1" Type="http://schemas.openxmlformats.org/officeDocument/2006/relationships/slideLayout" Target="../slideLayouts/slideLayout78.xml" /><Relationship Id="rId10" Type="http://schemas.openxmlformats.org/officeDocument/2006/relationships/slideLayout" Target="../slideLayouts/slideLayout87.xml" /><Relationship Id="rId11" Type="http://schemas.openxmlformats.org/officeDocument/2006/relationships/slideLayout" Target="../slideLayouts/slideLayout88.xml" /><Relationship Id="rId12" Type="http://schemas.openxmlformats.org/officeDocument/2006/relationships/image" Target="../media/image1.jpeg" /><Relationship Id="rId13" Type="http://schemas.openxmlformats.org/officeDocument/2006/relationships/theme" Target="../theme/theme8.xml" /><Relationship Id="rId2" Type="http://schemas.openxmlformats.org/officeDocument/2006/relationships/slideLayout" Target="../slideLayouts/slideLayout79.xml" /><Relationship Id="rId3" Type="http://schemas.openxmlformats.org/officeDocument/2006/relationships/slideLayout" Target="../slideLayouts/slideLayout80.xml" /><Relationship Id="rId4" Type="http://schemas.openxmlformats.org/officeDocument/2006/relationships/slideLayout" Target="../slideLayouts/slideLayout81.xml" /><Relationship Id="rId5" Type="http://schemas.openxmlformats.org/officeDocument/2006/relationships/slideLayout" Target="../slideLayouts/slideLayout82.xml" /><Relationship Id="rId6" Type="http://schemas.openxmlformats.org/officeDocument/2006/relationships/slideLayout" Target="../slideLayouts/slideLayout83.xml" /><Relationship Id="rId7" Type="http://schemas.openxmlformats.org/officeDocument/2006/relationships/slideLayout" Target="../slideLayouts/slideLayout84.xml" /><Relationship Id="rId8" Type="http://schemas.openxmlformats.org/officeDocument/2006/relationships/slideLayout" Target="../slideLayouts/slideLayout85.xml" /><Relationship Id="rId9" Type="http://schemas.openxmlformats.org/officeDocument/2006/relationships/slideLayout" Target="../slideLayouts/slideLayout86.xml" /></Relationships>
</file>

<file path=ppt/slideMasters/_rels/slideMaster9.xml.rels>&#65279;<?xml version="1.0" encoding="utf-8" standalone="yes"?><Relationships xmlns="http://schemas.openxmlformats.org/package/2006/relationships"><Relationship Id="rId1" Type="http://schemas.openxmlformats.org/officeDocument/2006/relationships/slideLayout" Target="../slideLayouts/slideLayout89.xml" /><Relationship Id="rId10" Type="http://schemas.openxmlformats.org/officeDocument/2006/relationships/slideLayout" Target="../slideLayouts/slideLayout98.xml" /><Relationship Id="rId11" Type="http://schemas.openxmlformats.org/officeDocument/2006/relationships/slideLayout" Target="../slideLayouts/slideLayout99.xml" /><Relationship Id="rId12" Type="http://schemas.openxmlformats.org/officeDocument/2006/relationships/image" Target="../media/image1.jpeg" /><Relationship Id="rId13" Type="http://schemas.openxmlformats.org/officeDocument/2006/relationships/theme" Target="../theme/theme9.xml" /><Relationship Id="rId2" Type="http://schemas.openxmlformats.org/officeDocument/2006/relationships/slideLayout" Target="../slideLayouts/slideLayout90.xml" /><Relationship Id="rId3" Type="http://schemas.openxmlformats.org/officeDocument/2006/relationships/slideLayout" Target="../slideLayouts/slideLayout91.xml" /><Relationship Id="rId4" Type="http://schemas.openxmlformats.org/officeDocument/2006/relationships/slideLayout" Target="../slideLayouts/slideLayout92.xml" /><Relationship Id="rId5" Type="http://schemas.openxmlformats.org/officeDocument/2006/relationships/slideLayout" Target="../slideLayouts/slideLayout93.xml" /><Relationship Id="rId6" Type="http://schemas.openxmlformats.org/officeDocument/2006/relationships/slideLayout" Target="../slideLayouts/slideLayout94.xml" /><Relationship Id="rId7" Type="http://schemas.openxmlformats.org/officeDocument/2006/relationships/slideLayout" Target="../slideLayouts/slideLayout95.xml" /><Relationship Id="rId8" Type="http://schemas.openxmlformats.org/officeDocument/2006/relationships/slideLayout" Target="../slideLayouts/slideLayout96.xml" /><Relationship Id="rId9" Type="http://schemas.openxmlformats.org/officeDocument/2006/relationships/slideLayout" Target="../slideLayouts/slideLayout97.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11/7/2009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12/6/2019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12/6/2019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12/6/2019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12/6/2019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12/6/2019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12/6/2019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12/20/2019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12/20/2019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12/6/2019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12/6/2019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12/6/2019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12/6/2019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12/6/2019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12/7/2019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12/7/2019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12/7/2019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12/7/2019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12/20/2019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12/20/2019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12/7/2019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12/7/2019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12/6/2019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12/7/2019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12/7/2019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12/7/2019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12/7/2019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4032" r:id="rId1"/>
    <p:sldLayoutId id="2147484033" r:id="rId2"/>
    <p:sldLayoutId id="2147484034" r:id="rId3"/>
    <p:sldLayoutId id="2147484035" r:id="rId4"/>
    <p:sldLayoutId id="2147484036" r:id="rId5"/>
    <p:sldLayoutId id="2147484037" r:id="rId6"/>
    <p:sldLayoutId id="2147484038" r:id="rId7"/>
    <p:sldLayoutId id="2147484039" r:id="rId8"/>
    <p:sldLayoutId id="2147484040" r:id="rId9"/>
    <p:sldLayoutId id="2147484041" r:id="rId10"/>
    <p:sldLayoutId id="2147484042"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12/7/2019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12/7/2019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12/7/2019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4068"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77" r:id="rId10"/>
    <p:sldLayoutId id="2147484078"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12/7/2019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4080" r:id="rId1"/>
    <p:sldLayoutId id="2147484081" r:id="rId2"/>
    <p:sldLayoutId id="2147484082" r:id="rId3"/>
    <p:sldLayoutId id="2147484083" r:id="rId4"/>
    <p:sldLayoutId id="2147484084" r:id="rId5"/>
    <p:sldLayoutId id="2147484085" r:id="rId6"/>
    <p:sldLayoutId id="2147484086" r:id="rId7"/>
    <p:sldLayoutId id="2147484087" r:id="rId8"/>
    <p:sldLayoutId id="2147484088" r:id="rId9"/>
    <p:sldLayoutId id="2147484089" r:id="rId10"/>
    <p:sldLayoutId id="2147484090"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12/7/2019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099" r:id="rId8"/>
    <p:sldLayoutId id="2147484100" r:id="rId9"/>
    <p:sldLayoutId id="2147484101" r:id="rId10"/>
    <p:sldLayoutId id="2147484102"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12/7/2019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4104" r:id="rId1"/>
    <p:sldLayoutId id="2147484105" r:id="rId2"/>
    <p:sldLayoutId id="2147484106" r:id="rId3"/>
    <p:sldLayoutId id="2147484107" r:id="rId4"/>
    <p:sldLayoutId id="2147484108" r:id="rId5"/>
    <p:sldLayoutId id="2147484109" r:id="rId6"/>
    <p:sldLayoutId id="2147484110" r:id="rId7"/>
    <p:sldLayoutId id="2147484111" r:id="rId8"/>
    <p:sldLayoutId id="2147484112" r:id="rId9"/>
    <p:sldLayoutId id="2147484113" r:id="rId10"/>
    <p:sldLayoutId id="2147484114"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12/6/2019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12/7/2019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12/7/2019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4128" r:id="rId1"/>
    <p:sldLayoutId id="2147484129" r:id="rId2"/>
    <p:sldLayoutId id="2147484130" r:id="rId3"/>
    <p:sldLayoutId id="2147484131" r:id="rId4"/>
    <p:sldLayoutId id="2147484132" r:id="rId5"/>
    <p:sldLayoutId id="2147484133" r:id="rId6"/>
    <p:sldLayoutId id="2147484134" r:id="rId7"/>
    <p:sldLayoutId id="2147484135" r:id="rId8"/>
    <p:sldLayoutId id="2147484136" r:id="rId9"/>
    <p:sldLayoutId id="2147484137" r:id="rId10"/>
    <p:sldLayoutId id="2147484138"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12/6/2019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12/6/2019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12/6/2019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12/6/2019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12/6/2019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3.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100.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01.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02.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03.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04.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05.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06.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07.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08.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09.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110.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11.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12.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13.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14.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15.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16.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17.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18.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19.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120.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21.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22.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23.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24.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25.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26.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27.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28.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29.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130.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31.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32.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33.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34.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35.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36.xml.rels>&#65279;<?xml version="1.0" encoding="utf-8" standalone="yes"?><Relationships xmlns="http://schemas.openxmlformats.org/package/2006/relationships"><Relationship Id="rId1" Type="http://schemas.openxmlformats.org/officeDocument/2006/relationships/slideLayout" Target="../slideLayouts/slideLayout89.xml" /></Relationships>
</file>

<file path=ppt/slides/_rels/slide137.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38.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39.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140.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41.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42.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43.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44.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45.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46.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47.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48.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49.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150.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51.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52.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53.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54.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55.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56.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57.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58.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59.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160.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61.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62.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63.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64.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65.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66.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67.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68.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69.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170.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71.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72.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73.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74.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75.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76.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77.xml.rels>&#65279;<?xml version="1.0" encoding="utf-8" standalone="yes"?><Relationships xmlns="http://schemas.openxmlformats.org/package/2006/relationships"><Relationship Id="rId1" Type="http://schemas.openxmlformats.org/officeDocument/2006/relationships/slideLayout" Target="../slideLayouts/slideLayout111.xml" /></Relationships>
</file>

<file path=ppt/slides/_rels/slide178.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79.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180.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81.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82.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83.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84.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85.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86.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87.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88.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89.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190.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91.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92.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93.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94.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95.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96.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97.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98.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99.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200.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01.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02.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03.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04.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05.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06.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07.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08.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09.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210.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11.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12.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13.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14.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15.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16.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17.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18.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19.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220.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21.xml.rels>&#65279;<?xml version="1.0" encoding="utf-8" standalone="yes"?><Relationships xmlns="http://schemas.openxmlformats.org/package/2006/relationships"><Relationship Id="rId1" Type="http://schemas.openxmlformats.org/officeDocument/2006/relationships/slideLayout" Target="../slideLayouts/slideLayout133.xml" /></Relationships>
</file>

<file path=ppt/slides/_rels/slide222.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23.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24.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25.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26.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27.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28.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29.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230.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31.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32.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33.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34.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35.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36.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37.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38.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39.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240.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41.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42.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43.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44.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45.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46.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47.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48.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49.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250.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51.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52.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53.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54.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55.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56.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57.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58.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59.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260.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61.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62.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63.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64.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65.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66.xml.rels>&#65279;<?xml version="1.0" encoding="utf-8" standalone="yes"?><Relationships xmlns="http://schemas.openxmlformats.org/package/2006/relationships"><Relationship Id="rId1" Type="http://schemas.openxmlformats.org/officeDocument/2006/relationships/slideLayout" Target="../slideLayouts/slideLayout155.xml" /></Relationships>
</file>

<file path=ppt/slides/_rels/slide267.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68.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69.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270.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71.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72.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73.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74.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75.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76.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77.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78.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79.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280.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81.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82.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83.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84.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85.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86.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87.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88.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89.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290.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91.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92.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93.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94.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95.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96.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97.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98.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99.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300.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301.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302.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303.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304.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305.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306.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307.xml.rels>&#65279;<?xml version="1.0" encoding="utf-8" standalone="yes"?><Relationships xmlns="http://schemas.openxmlformats.org/package/2006/relationships"><Relationship Id="rId1" Type="http://schemas.openxmlformats.org/officeDocument/2006/relationships/slideLayout" Target="../slideLayouts/slideLayout177.xml" /></Relationships>
</file>

<file path=ppt/slides/_rels/slide308.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09.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310.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11.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12.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13.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14.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15.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16.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17.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18.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19.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320.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21.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22.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23.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24.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25.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26.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27.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28.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29.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330.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31.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32.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33.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34.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35.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36.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37.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38.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39.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340.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41.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42.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43.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44.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45.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46.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47.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48.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49.xml.rels>&#65279;<?xml version="1.0" encoding="utf-8" standalone="yes"?><Relationships xmlns="http://schemas.openxmlformats.org/package/2006/relationships"><Relationship Id="rId1" Type="http://schemas.openxmlformats.org/officeDocument/2006/relationships/slideLayout" Target="../slideLayouts/slideLayout199.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350.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51.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52.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53.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54.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55.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56.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57.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58.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59.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360.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61.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62.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63.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64.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65.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66.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67.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68.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69.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370.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71.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72.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73.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74.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75.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76.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77.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78.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79.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380.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81.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82.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83.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84.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85.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86.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87.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88.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89.xml.rels>&#65279;<?xml version="1.0" encoding="utf-8" standalone="yes"?><Relationships xmlns="http://schemas.openxmlformats.org/package/2006/relationships"><Relationship Id="rId1" Type="http://schemas.openxmlformats.org/officeDocument/2006/relationships/slideLayout" Target="../slideLayouts/slideLayout221.xml"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390.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391.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392.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393.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394.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395.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396.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397.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398.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399.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400.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01.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02.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03.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04.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05.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06.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07.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08.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09.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410.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11.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12.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13.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14.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15.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16.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17.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18.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19.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420.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21.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22.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23.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24.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25.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26.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27.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28.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29.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430.xml.rels>&#65279;<?xml version="1.0" encoding="utf-8" standalone="yes"?><Relationships xmlns="http://schemas.openxmlformats.org/package/2006/relationships"><Relationship Id="rId1" Type="http://schemas.openxmlformats.org/officeDocument/2006/relationships/slideLayout" Target="../slideLayouts/slideLayout243.xml" /></Relationships>
</file>

<file path=ppt/slides/_rels/slide431.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32.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33.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34.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35.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36.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37.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38.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39.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440.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41.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42.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43.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44.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45.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46.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47.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48.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49.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450.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51.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52.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53.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54.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55.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56.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57.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58.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59.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45.xml" /></Relationships>
</file>

<file path=ppt/slides/_rels/slide460.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61.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62.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63.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64.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65.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66.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67.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68.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69.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470.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71.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72.xml.rels>&#65279;<?xml version="1.0" encoding="utf-8" standalone="yes"?><Relationships xmlns="http://schemas.openxmlformats.org/package/2006/relationships"><Relationship Id="rId1" Type="http://schemas.openxmlformats.org/officeDocument/2006/relationships/slideLayout" Target="../slideLayouts/slideLayout265.xml" /></Relationships>
</file>

<file path=ppt/slides/_rels/slide473.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74.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75.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76.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77.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78.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79.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480.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81.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82.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83.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84.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85.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86.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87.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88.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89.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490.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91.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92.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93.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94.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95.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96.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97.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98.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99.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50.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500.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01.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02.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03.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04.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05.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06.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07.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08.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09.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1.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510.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11.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12.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13.xml.rels>&#65279;<?xml version="1.0" encoding="utf-8" standalone="yes"?><Relationships xmlns="http://schemas.openxmlformats.org/package/2006/relationships"><Relationship Id="rId1" Type="http://schemas.openxmlformats.org/officeDocument/2006/relationships/slideLayout" Target="../slideLayouts/slideLayout287.xml" /></Relationships>
</file>

<file path=ppt/slides/_rels/slide514.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15.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16.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17.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18.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19.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2.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520.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21.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22.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23.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24.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25.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26.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27.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28.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29.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3.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530.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31.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32.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33.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34.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35.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36.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37.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38.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39.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4.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540.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41.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42.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43.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44.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45.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46.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47.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48.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49.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5.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550.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51.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52.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53.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54.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55.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56.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57.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58.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59.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6.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560.xml.rels>&#65279;<?xml version="1.0" encoding="utf-8" standalone="yes"?><Relationships xmlns="http://schemas.openxmlformats.org/package/2006/relationships"><Relationship Id="rId1" Type="http://schemas.openxmlformats.org/officeDocument/2006/relationships/slideLayout" Target="../slideLayouts/slideLayout309.xml" /></Relationships>
</file>

<file path=ppt/slides/_rels/slide561.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62.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63.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64.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65.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66.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67.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68.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69.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7.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570.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71.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72.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73.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74.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75.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76.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77.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78.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79.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8.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580.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81.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82.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83.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84.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85.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86.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87.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88.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89.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9.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590.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91.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92.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93.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94.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95.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96.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97.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98.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99.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60.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600.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01.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02.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03.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04.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05.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06.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07.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08.xml.rels>&#65279;<?xml version="1.0" encoding="utf-8" standalone="yes"?><Relationships xmlns="http://schemas.openxmlformats.org/package/2006/relationships"><Relationship Id="rId1" Type="http://schemas.openxmlformats.org/officeDocument/2006/relationships/slideLayout" Target="../slideLayouts/slideLayout331.xml" /></Relationships>
</file>

<file path=ppt/slides/_rels/slide609.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1.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610.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11.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12.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13.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14.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15.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16.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17.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18.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19.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2.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620.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21.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22.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23.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24.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25.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26.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27.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28.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29.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3.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630.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31.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32.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33.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34.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35.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36.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37.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38.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39.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4.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640.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41.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42.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43.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44.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45.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46.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47.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48.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49.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5.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650.xml.rels>&#65279;<?xml version="1.0" encoding="utf-8" standalone="yes"?><Relationships xmlns="http://schemas.openxmlformats.org/package/2006/relationships"><Relationship Id="rId1" Type="http://schemas.openxmlformats.org/officeDocument/2006/relationships/slideLayout" Target="../slideLayouts/slideLayout353.xml" /></Relationships>
</file>

<file path=ppt/slides/_rels/slide651.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52.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53.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54.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55.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56.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57.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58.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59.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6.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660.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61.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62.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63.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64.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65.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66.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67.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68.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69.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7.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670.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71.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72.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73.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74.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75.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76.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77.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78.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79.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8.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680.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81.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82.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83.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84.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85.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86.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87.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88.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89.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9.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690.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91.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92.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93.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94.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95.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96.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97.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98.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99.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70.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700.xml.rels>&#65279;<?xml version="1.0" encoding="utf-8" standalone="yes"?><Relationships xmlns="http://schemas.openxmlformats.org/package/2006/relationships"><Relationship Id="rId1" Type="http://schemas.openxmlformats.org/officeDocument/2006/relationships/slideLayout" Target="../slideLayouts/slideLayout375.xml" /></Relationships>
</file>

<file path=ppt/slides/_rels/slide701.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02.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03.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04.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05.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06.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07.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08.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09.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1.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710.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11.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12.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13.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14.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15.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16.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17.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18.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19.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2.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720.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21.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22.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23.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24.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25.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26.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27.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28.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29.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3.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730.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31.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32.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33.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34.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35.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36.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37.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38.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39.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4.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740.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41.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42.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43.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44.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45.xml.rels>&#65279;<?xml version="1.0" encoding="utf-8" standalone="yes"?><Relationships xmlns="http://schemas.openxmlformats.org/package/2006/relationships"><Relationship Id="rId1" Type="http://schemas.openxmlformats.org/officeDocument/2006/relationships/slideLayout" Target="../slideLayouts/slideLayout397.xml" /></Relationships>
</file>

<file path=ppt/slides/_rels/slide746.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47.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48.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49.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5.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750.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51.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52.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53.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54.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55.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56.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57.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58.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59.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6.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760.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61.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62.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63.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64.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65.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66.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67.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68.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69.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7.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770.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71.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72.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73.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74.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75.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76.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77.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78.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79.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8.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780.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81.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82.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83.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84.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85.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86.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87.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88.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89.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9.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790.xml.rels>&#65279;<?xml version="1.0" encoding="utf-8" standalone="yes"?><Relationships xmlns="http://schemas.openxmlformats.org/package/2006/relationships"><Relationship Id="rId1" Type="http://schemas.openxmlformats.org/officeDocument/2006/relationships/slideLayout" Target="../slideLayouts/slideLayout419.xml" /></Relationships>
</file>

<file path=ppt/slides/_rels/slide791.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792.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793.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794.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795.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796.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797.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798.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799.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80.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800.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01.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02.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03.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04.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05.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06.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07.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08.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09.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1.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810.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11.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12.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13.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14.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15.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16.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17.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18.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19.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2.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820.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21.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22.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23.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24.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25.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26.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27.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28.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29.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3.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830.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31.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32.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33.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34.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35.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36.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37.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38.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39.xml.rels>&#65279;<?xml version="1.0" encoding="utf-8" standalone="yes"?><Relationships xmlns="http://schemas.openxmlformats.org/package/2006/relationships"><Relationship Id="rId1" Type="http://schemas.openxmlformats.org/officeDocument/2006/relationships/slideLayout" Target="../slideLayouts/slideLayout441.xml" /></Relationships>
</file>

<file path=ppt/slides/_rels/slide84.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840.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41.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42.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43.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44.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45.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46.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47.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48.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49.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5.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850.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51.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52.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53.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54.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55.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56.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57.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58.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59.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6.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860.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61.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62.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63.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64.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65.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66.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67.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68.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69.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7.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870.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71.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72.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73.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74.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75.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76.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77.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78.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79.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8.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880.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81.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82.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83.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84.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85.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86.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9.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90.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91.xml.rels>&#65279;<?xml version="1.0" encoding="utf-8" standalone="yes"?><Relationships xmlns="http://schemas.openxmlformats.org/package/2006/relationships"><Relationship Id="rId1" Type="http://schemas.openxmlformats.org/officeDocument/2006/relationships/slideLayout" Target="../slideLayouts/slideLayout67.xml" /></Relationships>
</file>

<file path=ppt/slides/_rels/slide92.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93.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94.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95.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96.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97.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98.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99.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1016732" y="2864596"/>
            <a:ext cx="7830616"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000" b="1">
                <a:ea typeface="Microsoft JhengHei Light" panose="020b0304030504040204"/>
              </a:rPr>
              <a:t>教會的團體</a:t>
            </a:r>
            <a:r>
              <a:rPr lang="zh-TW" altLang="en-US" sz="6000" b="1" smtClean="0">
                <a:ea typeface="Microsoft JhengHei Light" panose="020b0304030504040204"/>
              </a:rPr>
              <a:t>慶祝～</a:t>
            </a:r>
            <a:endParaRPr lang="en-US" altLang="zh-TW" sz="6000" b="1" smtClean="0">
              <a:ea typeface="Microsoft JhengHei Light" panose="020b0304030504040204"/>
            </a:endParaRPr>
          </a:p>
          <a:p>
            <a:r>
              <a:rPr lang="zh-TW" altLang="en-US" sz="6000" b="1" smtClean="0">
                <a:ea typeface="Microsoft JhengHei Light" panose="020b0304030504040204"/>
              </a:rPr>
              <a:t>禮儀</a:t>
            </a:r>
            <a:r>
              <a:rPr lang="zh-TW" altLang="en-US" sz="6000" b="1">
                <a:ea typeface="Microsoft JhengHei Light" panose="020b0304030504040204"/>
              </a:rPr>
              <a:t>年的訂定</a:t>
            </a:r>
            <a:endParaRPr lang="zh-TW" altLang="en-US" sz="6000" b="1">
              <a:ea typeface="Microsoft JhengHei Light" panose="020b0304030504040204"/>
            </a:endParaRPr>
          </a:p>
        </p:txBody>
      </p:sp>
      <p:sp>
        <p:nvSpPr>
          <p:cNvPr id="7" name="文字方塊 6">
            <a:extLst>
              <a:ext uri="{FF2B5EF4-FFF2-40B4-BE49-F238E27FC236}">
                <a16:creationId xmlns="" xmlns:a16="http://schemas.microsoft.com/office/drawing/2014/main" id="{A02F4B11-FE1D-41EC-B989-2CF91062DCB9}"/>
              </a:ext>
            </a:extLst>
          </p:cNvPr>
          <p:cNvSpPr txBox="1"/>
          <p:nvPr/>
        </p:nvSpPr>
        <p:spPr>
          <a:xfrm>
            <a:off x="1115616" y="2033599"/>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a:solidFill>
                  <a:srgbClr val="BF85E3"/>
                </a:solidFill>
                <a:latin typeface="Microsoft JhengHei Light" panose="020b0304030504040204" pitchFamily="34" charset="-120"/>
                <a:ea typeface="Microsoft JhengHei Light" panose="020b0304030504040204" pitchFamily="34" charset="-120"/>
              </a:rPr>
              <a:t>5</a:t>
            </a:r>
            <a:r>
              <a:rPr lang="zh-TW" altLang="en-US" sz="4800" b="1">
                <a:solidFill>
                  <a:srgbClr val="BF85E3"/>
                </a:solidFill>
                <a:latin typeface="Microsoft JhengHei Light" panose="020b0304030504040204" pitchFamily="34" charset="-120"/>
                <a:ea typeface="Microsoft JhengHei Light" panose="020b0304030504040204" pitchFamily="34" charset="-120"/>
              </a:rPr>
              <a:t>下</a:t>
            </a:r>
            <a:r>
              <a:rPr lang="en-US" altLang="zh-TW" sz="4800" b="1">
                <a:solidFill>
                  <a:srgbClr val="BF85E3"/>
                </a:solidFill>
                <a:latin typeface="Microsoft JhengHei Light" panose="020b0304030504040204" pitchFamily="34" charset="-120"/>
                <a:ea typeface="Microsoft JhengHei Light" panose="020b0304030504040204" pitchFamily="34" charset="-120"/>
              </a:rPr>
              <a:t>-1</a:t>
            </a:r>
            <a:endParaRPr lang="en-US" altLang="zh-TW" sz="4800" b="1">
              <a:solidFill>
                <a:srgbClr val="BF85E3"/>
              </a:solidFill>
              <a:latin typeface="Microsoft JhengHei Light" panose="020b0304030504040204" pitchFamily="34" charset="-120"/>
              <a:ea typeface="Microsoft JhengHei Light" panose="020b0304030504040204" pitchFamily="34" charset="-120"/>
            </a:endParaRPr>
          </a:p>
        </p:txBody>
      </p:sp>
    </p:spTree>
    <p:extLst>
      <p:ext uri="{BB962C8B-B14F-4D97-AF65-F5344CB8AC3E}">
        <p14:creationId xmlns:p14="http://schemas.microsoft.com/office/powerpoint/2010/main" val="3593360294"/>
      </p:ext>
    </p:ext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首先是「將臨期」，提醒我們耶穌快誕生了，要準備好心靈迎接祂的來臨。</a:t>
            </a:r>
            <a:endParaRPr lang="en-US" altLang="zh-TW" sz="3600" b="1"/>
          </a:p>
        </p:txBody>
      </p:sp>
    </p:spTree>
    <p:extLst>
      <p:ext uri="{BB962C8B-B14F-4D97-AF65-F5344CB8AC3E}">
        <p14:creationId xmlns:p14="http://schemas.microsoft.com/office/powerpoint/2010/main" val="596889006"/>
      </p:ext>
    </p:extLst>
  </p:cSld>
  <p:clrMapOvr>
    <a:masterClrMapping/>
  </p:clrMapOvr>
  <p:transition/>
  <p:timing/>
</p:sld>
</file>

<file path=ppt/slides/slide10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你們知道有哪一位偉人，一直到現在都還受人推崇或懷念嗎？</a:t>
            </a:r>
            <a:endParaRPr lang="en-US" sz="3600" b="1"/>
          </a:p>
        </p:txBody>
      </p:sp>
    </p:spTree>
    <p:extLst>
      <p:ext uri="{BB962C8B-B14F-4D97-AF65-F5344CB8AC3E}">
        <p14:creationId xmlns:p14="http://schemas.microsoft.com/office/powerpoint/2010/main" val="2758477544"/>
      </p:ext>
    </p:extLst>
  </p:cSld>
  <p:clrMapOvr>
    <a:masterClrMapping/>
  </p:clrMapOvr>
  <p:transition/>
  <p:timing/>
</p:sld>
</file>

<file path=ppt/slides/slide10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551837"/>
            <a:ext cx="7416824"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甚至每一年都還有很多人，在世界各地心甘情願的愛祂、跟隨祂呢？你們知道這位偉人是誰嗎？</a:t>
            </a:r>
            <a:endParaRPr lang="en-US" sz="3600" b="1"/>
          </a:p>
        </p:txBody>
      </p:sp>
    </p:spTree>
    <p:extLst>
      <p:ext uri="{BB962C8B-B14F-4D97-AF65-F5344CB8AC3E}">
        <p14:creationId xmlns:p14="http://schemas.microsoft.com/office/powerpoint/2010/main" val="2345939334"/>
      </p:ext>
    </p:extLst>
  </p:cSld>
  <p:clrMapOvr>
    <a:masterClrMapping/>
  </p:clrMapOvr>
  <p:transition/>
  <p:timing/>
</p:sld>
</file>

<file path=ppt/slides/slide10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1061610" y="3044279"/>
            <a:ext cx="702078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800" b="1"/>
              <a:t>小活動──耶穌的偉人典範</a:t>
            </a:r>
            <a:endParaRPr lang="zh-TW" altLang="zh-TW" sz="4800"/>
          </a:p>
        </p:txBody>
      </p:sp>
    </p:spTree>
    <p:extLst>
      <p:ext uri="{BB962C8B-B14F-4D97-AF65-F5344CB8AC3E}">
        <p14:creationId xmlns:p14="http://schemas.microsoft.com/office/powerpoint/2010/main" val="555873987"/>
      </p:ext>
    </p:extLst>
  </p:cSld>
  <p:clrMapOvr>
    <a:masterClrMapping/>
  </p:clrMapOvr>
  <p:transition/>
  <p:timing/>
</p:sld>
</file>

<file path=ppt/slides/slide10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0138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BF85E3"/>
                </a:solidFill>
              </a:rPr>
              <a:t>帶入主題：</a:t>
            </a:r>
            <a:endParaRPr lang="en-US" sz="4800" b="1">
              <a:solidFill>
                <a:srgbClr val="BF85E3"/>
              </a:solidFill>
            </a:endParaRPr>
          </a:p>
        </p:txBody>
      </p:sp>
      <p:sp>
        <p:nvSpPr>
          <p:cNvPr id="5" name="文字方塊 4"/>
          <p:cNvSpPr txBox="1"/>
          <p:nvPr/>
        </p:nvSpPr>
        <p:spPr>
          <a:xfrm>
            <a:off x="899592" y="1844824"/>
            <a:ext cx="7344816" cy="39703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耶穌的典範確實影響了許多人，直到如今，大家不只記得祂，還在祂生日時特別慶祝，感謝祂為我們帶來許多</a:t>
            </a:r>
            <a:r>
              <a:rPr lang="zh-TW" altLang="en-US" sz="3600" b="1" smtClean="0"/>
              <a:t>恩典。</a:t>
            </a:r>
            <a:endParaRPr lang="en-US" altLang="zh-TW" sz="3600" b="1" smtClean="0"/>
          </a:p>
          <a:p>
            <a:endParaRPr lang="en-US" altLang="zh-TW" sz="3600" b="1"/>
          </a:p>
          <a:p>
            <a:r>
              <a:rPr lang="zh-TW" altLang="en-US" sz="3600" b="1" smtClean="0"/>
              <a:t>今天</a:t>
            </a:r>
            <a:r>
              <a:rPr lang="zh-TW" altLang="en-US" sz="3600" b="1"/>
              <a:t>我們要來認識「禮儀年」中的聖誕期慶典。</a:t>
            </a:r>
            <a:endParaRPr lang="zh-TW" altLang="en-US" sz="3600" b="1"/>
          </a:p>
        </p:txBody>
      </p:sp>
    </p:spTree>
    <p:extLst>
      <p:ext uri="{BB962C8B-B14F-4D97-AF65-F5344CB8AC3E}">
        <p14:creationId xmlns:p14="http://schemas.microsoft.com/office/powerpoint/2010/main" val="3425409078"/>
      </p:ext>
    </p:extLst>
  </p:cSld>
  <p:clrMapOvr>
    <a:masterClrMapping/>
  </p:clrMapOvr>
  <p:transition/>
  <p:timing/>
</p:sld>
</file>

<file path=ppt/slides/slide10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BF85E3"/>
                </a:solidFill>
                <a:latin typeface="+mj-ea"/>
                <a:ea typeface="+mj-ea"/>
              </a:rPr>
              <a:t>主題內容：</a:t>
            </a:r>
            <a:endParaRPr lang="en-US" sz="4800" b="1">
              <a:solidFill>
                <a:srgbClr val="BF85E3"/>
              </a:solidFill>
              <a:latin typeface="+mj-ea"/>
              <a:ea typeface="+mj-ea"/>
            </a:endParaRPr>
          </a:p>
        </p:txBody>
      </p:sp>
      <p:sp>
        <p:nvSpPr>
          <p:cNvPr id="6" name="文字方塊 5"/>
          <p:cNvSpPr txBox="1"/>
          <p:nvPr/>
        </p:nvSpPr>
        <p:spPr>
          <a:xfrm>
            <a:off x="755576" y="2276872"/>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孩子們，耶穌復活升天後，宗徒們在聖神帶領下，努力的建立發展教會，將耶穌的福音不斷的往四處宣講，到處都有人信從耶穌受洗，教會也日漸成長。</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10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2204864"/>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教會發展了幾個世紀後，陸陸續續在不同的地區，都成立了新的教會，有些教會也開始有一些慶祝活動，當然也包括了慶祝耶穌的生日。</a:t>
            </a:r>
            <a:endParaRPr lang="en-US" altLang="zh-TW" sz="3600" b="1"/>
          </a:p>
        </p:txBody>
      </p:sp>
    </p:spTree>
    <p:extLst>
      <p:ext uri="{BB962C8B-B14F-4D97-AF65-F5344CB8AC3E}">
        <p14:creationId xmlns:p14="http://schemas.microsoft.com/office/powerpoint/2010/main" val="596889006"/>
      </p:ext>
    </p:extLst>
  </p:cSld>
  <p:clrMapOvr>
    <a:masterClrMapping/>
  </p:clrMapOvr>
  <p:transition/>
  <p:timing/>
</p:sld>
</file>

<file path=ppt/slides/slide10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在慶祝耶穌生日這件事上，各個教會也各有不同，有的是訂在每年的</a:t>
            </a:r>
            <a:r>
              <a:rPr lang="en-US" altLang="zh-TW" sz="3600" b="1">
                <a:latin typeface="新細明體"/>
                <a:ea typeface="新細明體"/>
              </a:rPr>
              <a:t>12</a:t>
            </a:r>
            <a:r>
              <a:rPr lang="zh-TW" altLang="en-US" sz="3600" b="1">
                <a:latin typeface="新細明體"/>
                <a:ea typeface="新細明體"/>
              </a:rPr>
              <a:t>月</a:t>
            </a:r>
            <a:r>
              <a:rPr lang="en-US" altLang="zh-TW" sz="3600" b="1">
                <a:latin typeface="新細明體"/>
                <a:ea typeface="新細明體"/>
              </a:rPr>
              <a:t>25</a:t>
            </a:r>
            <a:r>
              <a:rPr lang="zh-TW" altLang="en-US" sz="3600" b="1">
                <a:latin typeface="新細明體"/>
                <a:ea typeface="新細明體"/>
              </a:rPr>
              <a:t>日慶祝，也有些教會訂在每年的</a:t>
            </a:r>
            <a:r>
              <a:rPr lang="en-US" altLang="zh-TW" sz="3600" b="1">
                <a:latin typeface="新細明體"/>
                <a:ea typeface="新細明體"/>
              </a:rPr>
              <a:t>1</a:t>
            </a:r>
            <a:r>
              <a:rPr lang="zh-TW" altLang="en-US" sz="3600" b="1">
                <a:latin typeface="新細明體"/>
                <a:ea typeface="新細明體"/>
              </a:rPr>
              <a:t>月</a:t>
            </a:r>
            <a:r>
              <a:rPr lang="en-US" altLang="zh-TW" sz="3600" b="1">
                <a:latin typeface="新細明體"/>
                <a:ea typeface="新細明體"/>
              </a:rPr>
              <a:t>7</a:t>
            </a:r>
            <a:r>
              <a:rPr lang="zh-TW" altLang="en-US" sz="3600" b="1">
                <a:latin typeface="新細明體"/>
                <a:ea typeface="新細明體"/>
              </a:rPr>
              <a:t>日，還有些教會是選在</a:t>
            </a:r>
            <a:r>
              <a:rPr lang="en-US" altLang="zh-TW" sz="3600" b="1">
                <a:latin typeface="新細明體"/>
                <a:ea typeface="新細明體"/>
              </a:rPr>
              <a:t>1</a:t>
            </a:r>
            <a:r>
              <a:rPr lang="zh-TW" altLang="en-US" sz="3600" b="1">
                <a:latin typeface="新細明體"/>
                <a:ea typeface="新細明體"/>
              </a:rPr>
              <a:t>月</a:t>
            </a:r>
            <a:r>
              <a:rPr lang="en-US" altLang="zh-TW" sz="3600" b="1">
                <a:latin typeface="新細明體"/>
                <a:ea typeface="新細明體"/>
              </a:rPr>
              <a:t>6</a:t>
            </a:r>
            <a:r>
              <a:rPr lang="zh-TW" altLang="en-US" sz="3600" b="1">
                <a:latin typeface="新細明體"/>
                <a:ea typeface="新細明體"/>
              </a:rPr>
              <a:t>日慶祝。</a:t>
            </a:r>
            <a:endParaRPr lang="zh-TW" altLang="en-US" sz="3600" b="1">
              <a:latin typeface="新細明體"/>
              <a:ea typeface="新細明體"/>
            </a:endParaRPr>
          </a:p>
        </p:txBody>
      </p:sp>
    </p:spTree>
    <p:extLst>
      <p:ext uri="{BB962C8B-B14F-4D97-AF65-F5344CB8AC3E}">
        <p14:creationId xmlns:p14="http://schemas.microsoft.com/office/powerpoint/2010/main" val="1289199691"/>
      </p:ext>
    </p:extLst>
  </p:cSld>
  <p:clrMapOvr>
    <a:masterClrMapping/>
  </p:clrMapOvr>
  <p:transition/>
  <p:timing/>
</p:sld>
</file>

<file path=ppt/slides/slide10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雖然慶祝的日期略有不同，但都是為了感謝耶穌，為我們人類帶來了天父的愛與慈悲。</a:t>
            </a:r>
            <a:endParaRPr lang="zh-TW" altLang="en-US" sz="3600" b="1">
              <a:latin typeface="新細明體"/>
              <a:ea typeface="新細明體"/>
            </a:endParaRPr>
          </a:p>
        </p:txBody>
      </p:sp>
    </p:spTree>
    <p:extLst>
      <p:ext uri="{BB962C8B-B14F-4D97-AF65-F5344CB8AC3E}">
        <p14:creationId xmlns:p14="http://schemas.microsoft.com/office/powerpoint/2010/main" val="2271235622"/>
      </p:ext>
    </p:extLst>
  </p:cSld>
  <p:clrMapOvr>
    <a:masterClrMapping/>
  </p:clrMapOvr>
  <p:transition/>
  <p:timing/>
</p:sld>
</file>

<file path=ppt/slides/slide10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一直到了</a:t>
            </a:r>
            <a:r>
              <a:rPr lang="en-US" altLang="zh-TW" sz="3600" b="1">
                <a:latin typeface="新細明體"/>
                <a:ea typeface="新細明體"/>
              </a:rPr>
              <a:t>18</a:t>
            </a:r>
            <a:r>
              <a:rPr lang="zh-TW" altLang="en-US" sz="3600" b="1">
                <a:latin typeface="新細明體"/>
                <a:ea typeface="新細明體"/>
              </a:rPr>
              <a:t>世紀，教會為了幫助大家更能夠深刻的體會到耶穌的愛，便順著耶穌的一生安排了「教會禮儀年」。</a:t>
            </a:r>
            <a:endParaRPr lang="zh-TW" altLang="en-US" sz="3600" b="1">
              <a:latin typeface="新細明體"/>
              <a:ea typeface="新細明體"/>
            </a:endParaRPr>
          </a:p>
        </p:txBody>
      </p:sp>
    </p:spTree>
    <p:extLst>
      <p:ext uri="{BB962C8B-B14F-4D97-AF65-F5344CB8AC3E}">
        <p14:creationId xmlns:p14="http://schemas.microsoft.com/office/powerpoint/2010/main" val="1093299947"/>
      </p:ext>
    </p:extLst>
  </p:cSld>
  <p:clrMapOvr>
    <a:masterClrMapping/>
  </p:clrMapOvr>
  <p:transition/>
  <p:timing/>
</p:sld>
</file>

<file path=ppt/slides/slide10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教會每一年，還特別安排了四個星期的「將臨期」，提醒我們要好好準備自己，迎接這舉世歡騰、普天同慶的日子，聖子耶穌為我們誕生了。</a:t>
            </a:r>
            <a:endParaRPr lang="zh-TW" altLang="en-US" sz="3600" b="1">
              <a:latin typeface="新細明體"/>
              <a:ea typeface="新細明體"/>
            </a:endParaRPr>
          </a:p>
        </p:txBody>
      </p:sp>
    </p:spTree>
    <p:extLst>
      <p:ext uri="{BB962C8B-B14F-4D97-AF65-F5344CB8AC3E}">
        <p14:creationId xmlns:p14="http://schemas.microsoft.com/office/powerpoint/2010/main" val="1252417350"/>
      </p:ext>
    </p:extLst>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接著是「聖誕期」，慶祝耶穌的誕生，為所有的人帶來了父的愛與慈悲。</a:t>
            </a:r>
            <a:endParaRPr lang="zh-TW" altLang="en-US" sz="3600" b="1">
              <a:latin typeface="新細明體"/>
              <a:ea typeface="新細明體"/>
            </a:endParaRPr>
          </a:p>
        </p:txBody>
      </p:sp>
    </p:spTree>
    <p:extLst>
      <p:ext uri="{BB962C8B-B14F-4D97-AF65-F5344CB8AC3E}">
        <p14:creationId xmlns:p14="http://schemas.microsoft.com/office/powerpoint/2010/main" val="1289199691"/>
      </p:ext>
    </p:extLst>
  </p:cSld>
  <p:clrMapOvr>
    <a:masterClrMapping/>
  </p:clrMapOvr>
  <p:transition/>
  <p:timing/>
</p:sld>
</file>

<file path=ppt/slides/slide1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現在，我們一起來聽本課聖言。</a:t>
            </a:r>
          </a:p>
        </p:txBody>
      </p:sp>
    </p:spTree>
    <p:extLst>
      <p:ext uri="{BB962C8B-B14F-4D97-AF65-F5344CB8AC3E}">
        <p14:creationId xmlns:p14="http://schemas.microsoft.com/office/powerpoint/2010/main" val="502377102"/>
      </p:ext>
    </p:extLst>
  </p:cSld>
  <p:clrMapOvr>
    <a:masterClrMapping/>
  </p:clrMapOvr>
  <p:transition/>
  <p:timing/>
</p:sld>
</file>

<file path=ppt/slides/slide1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這段聖</a:t>
            </a:r>
            <a:r>
              <a:rPr lang="zh-TW" altLang="en-US" sz="3600" b="1" smtClean="0">
                <a:latin typeface="新細明體"/>
                <a:ea typeface="新細明體"/>
              </a:rPr>
              <a:t>言中，</a:t>
            </a:r>
            <a:r>
              <a:rPr lang="zh-TW" altLang="en-US" sz="3600" b="1">
                <a:latin typeface="新細明體"/>
                <a:ea typeface="新細明體"/>
              </a:rPr>
              <a:t>我們很清楚看到，一位偉人從出生的那一刻，便開始為我們立下了典範。</a:t>
            </a:r>
            <a:endParaRPr lang="zh-TW" altLang="en-US" sz="3600" b="1">
              <a:latin typeface="新細明體"/>
              <a:ea typeface="新細明體"/>
            </a:endParaRPr>
          </a:p>
        </p:txBody>
      </p:sp>
    </p:spTree>
    <p:extLst>
      <p:ext uri="{BB962C8B-B14F-4D97-AF65-F5344CB8AC3E}">
        <p14:creationId xmlns:p14="http://schemas.microsoft.com/office/powerpoint/2010/main" val="3887368740"/>
      </p:ext>
    </p:extLst>
  </p:cSld>
  <p:clrMapOvr>
    <a:masterClrMapping/>
  </p:clrMapOvr>
  <p:transition/>
  <p:timing/>
</p:sld>
</file>

<file path=ppt/slides/slide1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耶穌是天主的兒子，祂不是選擇誕生在富麗堂皇的王宮，而是選擇了極為簡陋的馬槽</a:t>
            </a:r>
            <a:r>
              <a:rPr lang="zh-TW" altLang="en-US" sz="3600" b="1" smtClean="0">
                <a:latin typeface="新細明體"/>
                <a:ea typeface="新細明體"/>
              </a:rPr>
              <a:t>。</a:t>
            </a:r>
            <a:endParaRPr lang="zh-TW" altLang="en-US" sz="3600" b="1">
              <a:latin typeface="新細明體"/>
              <a:ea typeface="新細明體"/>
            </a:endParaRPr>
          </a:p>
        </p:txBody>
      </p:sp>
    </p:spTree>
    <p:extLst>
      <p:ext uri="{BB962C8B-B14F-4D97-AF65-F5344CB8AC3E}">
        <p14:creationId xmlns:p14="http://schemas.microsoft.com/office/powerpoint/2010/main" val="305014480"/>
      </p:ext>
    </p:extLst>
  </p:cSld>
  <p:clrMapOvr>
    <a:masterClrMapping/>
  </p:clrMapOvr>
  <p:transition/>
  <p:timing/>
</p:sld>
</file>

<file path=ppt/slides/slide1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耶穌誕生</a:t>
            </a:r>
            <a:r>
              <a:rPr lang="zh-TW" altLang="en-US" sz="3600" b="1">
                <a:latin typeface="新細明體"/>
                <a:ea typeface="新細明體"/>
              </a:rPr>
              <a:t>在馬槽中</a:t>
            </a:r>
            <a:r>
              <a:rPr lang="zh-TW" altLang="en-US" sz="3600" b="1" smtClean="0">
                <a:latin typeface="新細明體"/>
                <a:ea typeface="新細明體"/>
              </a:rPr>
              <a:t>，並沒有失去</a:t>
            </a:r>
            <a:r>
              <a:rPr lang="zh-TW" altLang="en-US" sz="3600" b="1">
                <a:latin typeface="新細明體"/>
                <a:ea typeface="新細明體"/>
              </a:rPr>
              <a:t>祂是天主聖子的高貴與神聖，反而更顯示出祂的與眾不同和謙卑，祂的高貴使簡陋的馬槽成了皇宮，祂的神聖使馬槽成了萬人朝拜的聖殿。</a:t>
            </a:r>
            <a:endParaRPr lang="zh-TW" altLang="en-US" sz="3600" b="1">
              <a:latin typeface="新細明體"/>
              <a:ea typeface="新細明體"/>
            </a:endParaRPr>
          </a:p>
        </p:txBody>
      </p:sp>
    </p:spTree>
    <p:extLst>
      <p:ext uri="{BB962C8B-B14F-4D97-AF65-F5344CB8AC3E}">
        <p14:creationId xmlns:p14="http://schemas.microsoft.com/office/powerpoint/2010/main" val="883102621"/>
      </p:ext>
    </p:extLst>
  </p:cSld>
  <p:clrMapOvr>
    <a:masterClrMapping/>
  </p:clrMapOvr>
  <p:transition/>
  <p:timing/>
</p:sld>
</file>

<file path=ppt/slides/slide1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聖子耶穌的降生，將天上的愛帶來了人間，眾天使都要齊聲歡唱「天主受享光榮於高天，主愛的人在世享平安」。</a:t>
            </a:r>
            <a:endParaRPr lang="en-US" altLang="zh-TW" sz="3600" b="1">
              <a:latin typeface="新細明體"/>
              <a:ea typeface="新細明體"/>
            </a:endParaRPr>
          </a:p>
        </p:txBody>
      </p:sp>
    </p:spTree>
    <p:extLst>
      <p:ext uri="{BB962C8B-B14F-4D97-AF65-F5344CB8AC3E}">
        <p14:creationId xmlns:p14="http://schemas.microsoft.com/office/powerpoint/2010/main" val="2166675809"/>
      </p:ext>
    </p:extLst>
  </p:cSld>
  <p:clrMapOvr>
    <a:masterClrMapping/>
  </p:clrMapOvr>
  <p:transition/>
  <p:timing/>
</p:sld>
</file>

<file path=ppt/slides/slide1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這是所有的人都無法想到的，天主聖子竟然選擇了成為人的形象，住在我們中間，只為了將父的愛與慈悲帶給每一個人。</a:t>
            </a:r>
            <a:endParaRPr lang="en-US" altLang="zh-TW" sz="3600" b="1">
              <a:latin typeface="新細明體"/>
              <a:ea typeface="新細明體"/>
            </a:endParaRPr>
          </a:p>
        </p:txBody>
      </p:sp>
    </p:spTree>
    <p:extLst>
      <p:ext uri="{BB962C8B-B14F-4D97-AF65-F5344CB8AC3E}">
        <p14:creationId xmlns:p14="http://schemas.microsoft.com/office/powerpoint/2010/main" val="1966929242"/>
      </p:ext>
    </p:extLst>
  </p:cSld>
  <p:clrMapOvr>
    <a:masterClrMapping/>
  </p:clrMapOvr>
  <p:transition/>
  <p:timing/>
</p:sld>
</file>

<file path=ppt/slides/slide1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因著一位小嬰兒的誕生，世人看到了希望與光明，千千萬萬的人心甘情願的跟隨祂，聽從祂的教導，以實際行動關懷自己周遭的近人，在人間建立了天主的國度。</a:t>
            </a:r>
            <a:endParaRPr lang="en-US" altLang="zh-TW" sz="3600" b="1">
              <a:latin typeface="新細明體"/>
              <a:ea typeface="新細明體"/>
            </a:endParaRPr>
          </a:p>
        </p:txBody>
      </p:sp>
    </p:spTree>
    <p:extLst>
      <p:ext uri="{BB962C8B-B14F-4D97-AF65-F5344CB8AC3E}">
        <p14:creationId xmlns:p14="http://schemas.microsoft.com/office/powerpoint/2010/main" val="1302018688"/>
      </p:ext>
    </p:extLst>
  </p:cSld>
  <p:clrMapOvr>
    <a:masterClrMapping/>
  </p:clrMapOvr>
  <p:transition/>
  <p:timing/>
</p:sld>
</file>

<file path=ppt/slides/slide1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在天主聖神的帶領下，以耶穌之名所建立的</a:t>
            </a:r>
            <a:r>
              <a:rPr lang="zh-TW" altLang="en-US" sz="3600" b="1" smtClean="0">
                <a:latin typeface="新細明體"/>
                <a:ea typeface="新細明體"/>
              </a:rPr>
              <a:t>教會，</a:t>
            </a:r>
            <a:r>
              <a:rPr lang="zh-TW" altLang="en-US" sz="3600" b="1">
                <a:latin typeface="新細明體"/>
                <a:ea typeface="新細明體"/>
              </a:rPr>
              <a:t>將祂所做的一切，所宣講的福音，傳遍了世界各個角落，讓世人得以認識，派遣聖子來到我們中間的父，並獲得父的愛與慈悲，成為天父的子女。</a:t>
            </a:r>
            <a:endParaRPr lang="zh-TW" altLang="en-US" sz="3600" b="1">
              <a:latin typeface="新細明體"/>
              <a:ea typeface="新細明體"/>
            </a:endParaRPr>
          </a:p>
        </p:txBody>
      </p:sp>
    </p:spTree>
    <p:extLst>
      <p:ext uri="{BB962C8B-B14F-4D97-AF65-F5344CB8AC3E}">
        <p14:creationId xmlns:p14="http://schemas.microsoft.com/office/powerpoint/2010/main" val="2724078035"/>
      </p:ext>
    </p:extLst>
  </p:cSld>
  <p:clrMapOvr>
    <a:masterClrMapping/>
  </p:clrMapOvr>
  <p:transition/>
  <p:timing/>
</p:sld>
</file>

<file path=ppt/slides/slide1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耶穌的愛影響了跟隨祂的每一個人，耶穌的話為跟隨祂的人指出了一條愛的道路，耶穌所建立的愛的教會改變了這個世界。</a:t>
            </a:r>
            <a:endParaRPr lang="zh-TW" altLang="en-US" sz="3600" b="1">
              <a:latin typeface="新細明體"/>
              <a:ea typeface="新細明體"/>
            </a:endParaRPr>
          </a:p>
        </p:txBody>
      </p:sp>
    </p:spTree>
    <p:extLst>
      <p:ext uri="{BB962C8B-B14F-4D97-AF65-F5344CB8AC3E}">
        <p14:creationId xmlns:p14="http://schemas.microsoft.com/office/powerpoint/2010/main" val="1323884668"/>
      </p:ext>
    </p:extLst>
  </p:cSld>
  <p:clrMapOvr>
    <a:masterClrMapping/>
  </p:clrMapOvr>
  <p:transition/>
  <p:timing/>
</p:sld>
</file>

<file path=ppt/slides/slide1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為感謝耶穌給人類文明帶來了父的愛與慈悲，散布在世界各角落的教會，在每一年的聖誕節，邀請所有的人一起來慶祝耶穌的生日。</a:t>
            </a:r>
            <a:endParaRPr lang="zh-TW" altLang="en-US" sz="3600" b="1">
              <a:latin typeface="新細明體"/>
              <a:ea typeface="新細明體"/>
            </a:endParaRPr>
          </a:p>
        </p:txBody>
      </p:sp>
    </p:spTree>
    <p:extLst>
      <p:ext uri="{BB962C8B-B14F-4D97-AF65-F5344CB8AC3E}">
        <p14:creationId xmlns:p14="http://schemas.microsoft.com/office/powerpoint/2010/main" val="839036177"/>
      </p:ext>
    </p:extLst>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再來是「常年期」，一步一腳印的，看著耶穌走遍各地，以行動將父的愛與慈悲帶給每個人。</a:t>
            </a:r>
            <a:endParaRPr lang="zh-TW" altLang="en-US" sz="3600" b="1">
              <a:latin typeface="新細明體"/>
              <a:ea typeface="新細明體"/>
            </a:endParaRPr>
          </a:p>
        </p:txBody>
      </p:sp>
    </p:spTree>
    <p:extLst>
      <p:ext uri="{BB962C8B-B14F-4D97-AF65-F5344CB8AC3E}">
        <p14:creationId xmlns:p14="http://schemas.microsoft.com/office/powerpoint/2010/main" val="2271235622"/>
      </p:ext>
    </p:extLst>
  </p:cSld>
  <p:clrMapOvr>
    <a:masterClrMapping/>
  </p:clrMapOvr>
  <p:transition/>
  <p:timing/>
</p:sld>
</file>

<file path=ppt/slides/slide1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教會以四個星期的「將臨期」，隆重的準備迎接祂的誕生，再以盛大的「聖誕期」擴大慶祝，從聖誕夜一直延續到主顯節為止</a:t>
            </a:r>
            <a:r>
              <a:rPr lang="zh-TW" altLang="en-US" sz="3600" b="1" smtClean="0">
                <a:latin typeface="新細明體"/>
                <a:ea typeface="新細明體"/>
              </a:rPr>
              <a:t>。</a:t>
            </a:r>
            <a:endParaRPr lang="zh-TW" altLang="en-US" sz="3600" b="1">
              <a:latin typeface="新細明體"/>
              <a:ea typeface="新細明體"/>
            </a:endParaRPr>
          </a:p>
        </p:txBody>
      </p:sp>
    </p:spTree>
    <p:extLst>
      <p:ext uri="{BB962C8B-B14F-4D97-AF65-F5344CB8AC3E}">
        <p14:creationId xmlns:p14="http://schemas.microsoft.com/office/powerpoint/2010/main" val="646006432"/>
      </p:ext>
    </p:extLst>
  </p:cSld>
  <p:clrMapOvr>
    <a:masterClrMapping/>
  </p:clrMapOvr>
  <p:transition/>
  <p:timing/>
</p:sld>
</file>

<file path=ppt/slides/slide1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latin typeface="+mn-ea"/>
              </a:rPr>
              <a:t>主題討論與分享</a:t>
            </a:r>
            <a:r>
              <a:rPr lang="zh-TW" altLang="zh-TW" sz="4800" b="1">
                <a:solidFill>
                  <a:srgbClr val="BF85E3"/>
                </a:solidFill>
                <a:latin typeface="+mn-ea"/>
              </a:rPr>
              <a:t>：</a:t>
            </a:r>
            <a:endParaRPr lang="en-US" sz="4800" b="1">
              <a:solidFill>
                <a:srgbClr val="BF85E3"/>
              </a:solidFill>
            </a:endParaRPr>
          </a:p>
        </p:txBody>
      </p:sp>
      <p:sp>
        <p:nvSpPr>
          <p:cNvPr id="5" name="文字方塊 4"/>
          <p:cNvSpPr txBox="1"/>
          <p:nvPr/>
        </p:nvSpPr>
        <p:spPr>
          <a:xfrm>
            <a:off x="791580" y="2276872"/>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zh-TW" altLang="en-US" sz="3600" b="1">
                <a:latin typeface="新細明體"/>
                <a:ea typeface="新細明體"/>
              </a:rPr>
              <a:t>在世界各地的教會，為什麼會選在不同的日子慶祝耶穌的生日</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zh-TW" altLang="en-US" sz="3600" b="1">
                <a:latin typeface="新細明體"/>
                <a:ea typeface="新細明體"/>
              </a:rPr>
              <a:t>教會為什麼會在</a:t>
            </a:r>
            <a:r>
              <a:rPr lang="en-US" altLang="zh-TW" sz="3600" b="1">
                <a:latin typeface="新細明體"/>
                <a:ea typeface="新細明體"/>
              </a:rPr>
              <a:t>18</a:t>
            </a:r>
            <a:r>
              <a:rPr lang="zh-TW" altLang="en-US" sz="3600" b="1">
                <a:latin typeface="新細明體"/>
                <a:ea typeface="新細明體"/>
              </a:rPr>
              <a:t>世紀時特別安排了「教會禮儀年」？</a:t>
            </a:r>
            <a:endParaRPr lang="zh-TW" altLang="en-US" sz="3600" b="1">
              <a:latin typeface="新細明體"/>
              <a:ea typeface="新細明體"/>
            </a:endParaRPr>
          </a:p>
        </p:txBody>
      </p:sp>
    </p:spTree>
    <p:extLst>
      <p:ext uri="{BB962C8B-B14F-4D97-AF65-F5344CB8AC3E}">
        <p14:creationId xmlns:p14="http://schemas.microsoft.com/office/powerpoint/2010/main" val="2058834310"/>
      </p:ext>
    </p:extLst>
  </p:cSld>
  <p:clrMapOvr>
    <a:masterClrMapping/>
  </p:clrMapOvr>
  <p:transition/>
  <p:timing/>
</p:sld>
</file>

<file path=ppt/slides/slide1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zh-TW" altLang="en-US" sz="3600" b="1">
                <a:latin typeface="新細明體"/>
                <a:ea typeface="新細明體"/>
              </a:rPr>
              <a:t>教會安排的「</a:t>
            </a:r>
            <a:r>
              <a:rPr lang="zh-TW" altLang="en-US" sz="3600" b="1" smtClean="0">
                <a:latin typeface="新細明體"/>
                <a:ea typeface="新細明體"/>
              </a:rPr>
              <a:t>禮儀年</a:t>
            </a:r>
            <a:r>
              <a:rPr lang="zh-TW" altLang="en-US" sz="3600" b="1">
                <a:latin typeface="新細明體"/>
                <a:ea typeface="新細明體"/>
              </a:rPr>
              <a:t>」共分了幾個大節期</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zh-TW" altLang="en-US" sz="3600" b="1">
                <a:latin typeface="新細明體"/>
                <a:ea typeface="新細明體"/>
              </a:rPr>
              <a:t>在「禮儀年」中，教會安排了哪個節期提醒我們準備迎接聖子耶穌的誕生？</a:t>
            </a:r>
            <a:endParaRPr lang="zh-TW" altLang="en-US" sz="3600" b="1">
              <a:latin typeface="新細明體"/>
              <a:ea typeface="新細明體"/>
            </a:endParaRPr>
          </a:p>
        </p:txBody>
      </p:sp>
    </p:spTree>
    <p:extLst>
      <p:ext uri="{BB962C8B-B14F-4D97-AF65-F5344CB8AC3E}">
        <p14:creationId xmlns:p14="http://schemas.microsoft.com/office/powerpoint/2010/main" val="3367094419"/>
      </p:ext>
    </p:extLst>
  </p:cSld>
  <p:clrMapOvr>
    <a:masterClrMapping/>
  </p:clrMapOvr>
  <p:transition/>
  <p:timing/>
</p:sld>
</file>

<file path=ppt/slides/slide1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88840"/>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zh-TW" altLang="en-US" sz="3600" b="1">
                <a:latin typeface="新細明體"/>
                <a:ea typeface="新細明體"/>
              </a:rPr>
              <a:t>聖子耶穌為什麼不是誕生在王宮，而是選擇了極為簡陋的馬槽</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zh-TW" altLang="en-US" sz="3600" b="1">
                <a:latin typeface="新細明體"/>
                <a:ea typeface="新細明體"/>
              </a:rPr>
              <a:t>為什麼聖子耶穌誕生時眾天使要歡唱「天主受享光榮於高天，主愛的人在世享平安」？</a:t>
            </a:r>
            <a:endParaRPr lang="zh-TW" altLang="en-US" sz="3600" b="1">
              <a:latin typeface="新細明體"/>
              <a:ea typeface="新細明體"/>
            </a:endParaRPr>
          </a:p>
        </p:txBody>
      </p:sp>
    </p:spTree>
    <p:extLst>
      <p:ext uri="{BB962C8B-B14F-4D97-AF65-F5344CB8AC3E}">
        <p14:creationId xmlns:p14="http://schemas.microsoft.com/office/powerpoint/2010/main" val="2265820408"/>
      </p:ext>
    </p:extLst>
  </p:cSld>
  <p:clrMapOvr>
    <a:masterClrMapping/>
  </p:clrMapOvr>
  <p:transition/>
  <p:timing/>
</p:sld>
</file>

<file path=ppt/slides/slide1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16832"/>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zh-TW" altLang="en-US" sz="3600" b="1">
                <a:latin typeface="新細明體"/>
                <a:ea typeface="新細明體"/>
              </a:rPr>
              <a:t>為什麼聖子耶穌要選擇成為人的形象，住在我們中間</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zh-TW" altLang="en-US" sz="3600" b="1">
                <a:latin typeface="新細明體"/>
                <a:ea typeface="新細明體"/>
              </a:rPr>
              <a:t>為什麼天父要將聖子耶穌當作禮物白白的送給我們？</a:t>
            </a:r>
            <a:endParaRPr lang="zh-TW" altLang="en-US" sz="3600" b="1">
              <a:latin typeface="新細明體"/>
              <a:ea typeface="新細明體"/>
            </a:endParaRPr>
          </a:p>
        </p:txBody>
      </p:sp>
    </p:spTree>
    <p:extLst>
      <p:ext uri="{BB962C8B-B14F-4D97-AF65-F5344CB8AC3E}">
        <p14:creationId xmlns:p14="http://schemas.microsoft.com/office/powerpoint/2010/main" val="4140033755"/>
      </p:ext>
    </p:extLst>
  </p:cSld>
  <p:clrMapOvr>
    <a:masterClrMapping/>
  </p:clrMapOvr>
  <p:transition/>
  <p:timing/>
</p:sld>
</file>

<file path=ppt/slides/slide1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zh-TW" altLang="en-US" sz="3600" b="1">
                <a:latin typeface="新細明體"/>
                <a:ea typeface="新細明體"/>
              </a:rPr>
              <a:t>為什麼世界各地會有千千萬萬的人心甘情願的跟隨耶穌，聽從祂的教導</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zh-TW" altLang="en-US" sz="3600" b="1">
                <a:latin typeface="新細明體"/>
                <a:ea typeface="新細明體"/>
              </a:rPr>
              <a:t>為什麼耶穌所建立的愛的教會可以改變這個世界？</a:t>
            </a:r>
            <a:endParaRPr lang="zh-TW" altLang="en-US" sz="3600" b="1">
              <a:latin typeface="新細明體"/>
              <a:ea typeface="新細明體"/>
            </a:endParaRPr>
          </a:p>
        </p:txBody>
      </p:sp>
    </p:spTree>
    <p:extLst>
      <p:ext uri="{BB962C8B-B14F-4D97-AF65-F5344CB8AC3E}">
        <p14:creationId xmlns:p14="http://schemas.microsoft.com/office/powerpoint/2010/main" val="1678982790"/>
      </p:ext>
    </p:extLst>
  </p:cSld>
  <p:clrMapOvr>
    <a:masterClrMapping/>
  </p:clrMapOvr>
  <p:transition/>
  <p:timing/>
</p:sld>
</file>

<file path=ppt/slides/slide1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16832"/>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zh-TW" altLang="en-US" sz="3600" b="1">
                <a:latin typeface="新細明體"/>
                <a:ea typeface="新細明體"/>
              </a:rPr>
              <a:t>每一年的聖誕節教會是如何的隆重慶祝耶穌的生日</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zh-TW" altLang="en-US" sz="3600" b="1">
                <a:latin typeface="新細明體"/>
                <a:ea typeface="新細明體"/>
              </a:rPr>
              <a:t>為什麼每一年教會都會隆重的慶祝聖誕節？</a:t>
            </a:r>
            <a:endParaRPr lang="zh-TW" altLang="en-US" sz="3600" b="1">
              <a:latin typeface="新細明體"/>
              <a:ea typeface="新細明體"/>
            </a:endParaRPr>
          </a:p>
        </p:txBody>
      </p:sp>
    </p:spTree>
    <p:extLst>
      <p:ext uri="{BB962C8B-B14F-4D97-AF65-F5344CB8AC3E}">
        <p14:creationId xmlns:p14="http://schemas.microsoft.com/office/powerpoint/2010/main" val="1787880651"/>
      </p:ext>
    </p:extLst>
  </p:cSld>
  <p:clrMapOvr>
    <a:masterClrMapping/>
  </p:clrMapOvr>
  <p:transition/>
  <p:timing/>
</p:sld>
</file>

<file path=ppt/slides/slide1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rPr>
              <a:t>美勞教學：</a:t>
            </a:r>
            <a:endParaRPr lang="en-US" sz="4800" b="1">
              <a:solidFill>
                <a:srgbClr val="BF85E3"/>
              </a:solidFill>
            </a:endParaRPr>
          </a:p>
        </p:txBody>
      </p:sp>
      <p:sp>
        <p:nvSpPr>
          <p:cNvPr id="2" name="文字方塊 1"/>
          <p:cNvSpPr txBox="1"/>
          <p:nvPr/>
        </p:nvSpPr>
        <p:spPr>
          <a:xfrm>
            <a:off x="1043612"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a:latin typeface="+mj-ea"/>
                <a:ea typeface="+mj-ea"/>
              </a:rPr>
              <a:t>5</a:t>
            </a:r>
            <a:r>
              <a:rPr lang="zh-TW" altLang="en-US" sz="3600" b="1">
                <a:latin typeface="+mj-ea"/>
                <a:ea typeface="+mj-ea"/>
              </a:rPr>
              <a:t>下</a:t>
            </a:r>
            <a:r>
              <a:rPr lang="en-US" altLang="zh-TW" sz="3600" b="1">
                <a:latin typeface="+mj-ea"/>
                <a:ea typeface="+mj-ea"/>
              </a:rPr>
              <a:t>-3</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1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latin typeface="+mn-ea"/>
              </a:rPr>
              <a:t>聖言省思</a:t>
            </a:r>
            <a:r>
              <a:rPr lang="zh-TW" altLang="zh-TW" sz="4800" b="1">
                <a:solidFill>
                  <a:srgbClr val="BF85E3"/>
                </a:solidFill>
                <a:latin typeface="+mn-ea"/>
              </a:rPr>
              <a:t>：</a:t>
            </a:r>
            <a:endParaRPr lang="zh-TW" altLang="en-US" sz="4800" b="1">
              <a:solidFill>
                <a:srgbClr val="BF85E3"/>
              </a:solidFill>
            </a:endParaRPr>
          </a:p>
        </p:txBody>
      </p:sp>
      <p:sp>
        <p:nvSpPr>
          <p:cNvPr id="5" name="文字方塊 4"/>
          <p:cNvSpPr txBox="1"/>
          <p:nvPr/>
        </p:nvSpPr>
        <p:spPr>
          <a:xfrm>
            <a:off x="755576" y="3140968"/>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「天使向牧羊人說：</a:t>
            </a:r>
            <a:r>
              <a:rPr lang="en-US" altLang="zh-TW" sz="3600" b="1"/>
              <a:t>『</a:t>
            </a:r>
            <a:r>
              <a:rPr lang="zh-TW" altLang="en-US" sz="3600" b="1"/>
              <a:t>你們將要看見一個嬰兒，裹著襁褓，躺在馬槽裡。</a:t>
            </a:r>
            <a:r>
              <a:rPr lang="en-US" altLang="zh-TW" sz="3600" b="1"/>
              <a:t>』</a:t>
            </a:r>
            <a:r>
              <a:rPr lang="zh-TW" altLang="en-US" sz="3600" b="1"/>
              <a:t>」（路</a:t>
            </a:r>
            <a:r>
              <a:rPr lang="en-US" altLang="zh-TW" sz="3600" b="1"/>
              <a:t>2,12</a:t>
            </a:r>
            <a:r>
              <a:rPr lang="zh-TW" altLang="en-US" sz="3600" b="1"/>
              <a:t>）</a:t>
            </a:r>
            <a:endParaRPr lang="zh-TW" altLang="zh-TW" sz="3600"/>
          </a:p>
        </p:txBody>
      </p:sp>
    </p:spTree>
    <p:extLst>
      <p:ext uri="{BB962C8B-B14F-4D97-AF65-F5344CB8AC3E}">
        <p14:creationId xmlns:p14="http://schemas.microsoft.com/office/powerpoint/2010/main" val="2297197556"/>
      </p:ext>
    </p:extLst>
  </p:cSld>
  <p:clrMapOvr>
    <a:masterClrMapping/>
  </p:clrMapOvr>
  <p:transition/>
  <p:timing/>
</p:sld>
</file>

<file path=ppt/slides/slide1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23796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latin typeface="+mn-ea"/>
              </a:rPr>
              <a:t>生活省</a:t>
            </a:r>
            <a:r>
              <a:rPr lang="zh-TW" altLang="en-US" sz="4800" b="1" smtClean="0">
                <a:solidFill>
                  <a:srgbClr val="BF85E3"/>
                </a:solidFill>
                <a:latin typeface="+mn-ea"/>
              </a:rPr>
              <a:t>思</a:t>
            </a:r>
            <a:endParaRPr lang="zh-TW" altLang="en-US" sz="4800" b="1">
              <a:solidFill>
                <a:srgbClr val="BF85E3"/>
              </a:solidFill>
            </a:endParaRPr>
          </a:p>
        </p:txBody>
      </p:sp>
      <p:sp>
        <p:nvSpPr>
          <p:cNvPr id="5" name="文字方塊 4"/>
          <p:cNvSpPr txBox="1"/>
          <p:nvPr/>
        </p:nvSpPr>
        <p:spPr>
          <a:xfrm>
            <a:off x="989602" y="3068960"/>
            <a:ext cx="7164796"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a:latin typeface="新細明體"/>
                <a:ea typeface="新細明體"/>
              </a:rPr>
              <a:t>露意絲的</a:t>
            </a:r>
            <a:r>
              <a:rPr lang="zh-TW" altLang="en-US" sz="6000" b="1" smtClean="0">
                <a:latin typeface="新細明體"/>
                <a:ea typeface="新細明體"/>
              </a:rPr>
              <a:t>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之後是「四旬期」，以</a:t>
            </a:r>
            <a:r>
              <a:rPr lang="en-US" altLang="zh-TW" sz="3600" b="1">
                <a:latin typeface="新細明體"/>
                <a:ea typeface="新細明體"/>
              </a:rPr>
              <a:t>40</a:t>
            </a:r>
            <a:r>
              <a:rPr lang="zh-TW" altLang="en-US" sz="3600" b="1">
                <a:latin typeface="新細明體"/>
                <a:ea typeface="新細明體"/>
              </a:rPr>
              <a:t>天的時間，陪伴耶穌為了愛我們所受的一切苦難。</a:t>
            </a:r>
            <a:endParaRPr lang="zh-TW" altLang="en-US" sz="3600" b="1">
              <a:latin typeface="新細明體"/>
              <a:ea typeface="新細明體"/>
            </a:endParaRPr>
          </a:p>
        </p:txBody>
      </p:sp>
    </p:spTree>
    <p:extLst>
      <p:ext uri="{BB962C8B-B14F-4D97-AF65-F5344CB8AC3E}">
        <p14:creationId xmlns:p14="http://schemas.microsoft.com/office/powerpoint/2010/main" val="1093299947"/>
      </p:ext>
    </p:extLst>
  </p:cSld>
  <p:clrMapOvr>
    <a:masterClrMapping/>
  </p:clrMapOvr>
  <p:transition/>
  <p:timing/>
</p:sld>
</file>

<file path=ppt/slides/slide1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66189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BF85E3"/>
                </a:solidFill>
                <a:latin typeface="+mn-ea"/>
              </a:rPr>
              <a:t>活出信仰</a:t>
            </a:r>
            <a:r>
              <a:rPr lang="zh-TW" altLang="zh-TW" sz="4800" b="1" smtClean="0">
                <a:solidFill>
                  <a:srgbClr val="BF85E3"/>
                </a:solidFill>
                <a:latin typeface="+mn-ea"/>
              </a:rPr>
              <a:t>：</a:t>
            </a:r>
            <a:endParaRPr lang="zh-TW" altLang="en-US" sz="4800" b="1">
              <a:solidFill>
                <a:srgbClr val="BF85E3"/>
              </a:solidFill>
            </a:endParaRPr>
          </a:p>
        </p:txBody>
      </p:sp>
      <p:sp>
        <p:nvSpPr>
          <p:cNvPr id="5" name="文字方塊 4"/>
          <p:cNvSpPr txBox="1"/>
          <p:nvPr/>
        </p:nvSpPr>
        <p:spPr>
          <a:xfrm>
            <a:off x="899592" y="2492896"/>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孩子們，露意絲聽了主日學老師的話，也很努力的做了一些小禮物，要將耶穌的愛分享給自己的同學，希望他們有機會也能認識耶穌。</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1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551837"/>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smtClean="0"/>
              <a:t>在</a:t>
            </a:r>
            <a:r>
              <a:rPr lang="zh-TW" altLang="en-US" sz="3600" b="1"/>
              <a:t>生活中，我們可以做些什麼，來幫助自己像露意絲一樣，以實際行動和近人分享耶穌的愛？</a:t>
            </a:r>
            <a:endParaRPr lang="en-US" sz="3600" b="1"/>
          </a:p>
        </p:txBody>
      </p:sp>
    </p:spTree>
    <p:extLst>
      <p:ext uri="{BB962C8B-B14F-4D97-AF65-F5344CB8AC3E}">
        <p14:creationId xmlns:p14="http://schemas.microsoft.com/office/powerpoint/2010/main" val="1140395223"/>
      </p:ext>
    </p:extLst>
  </p:cSld>
  <p:clrMapOvr>
    <a:masterClrMapping/>
  </p:clrMapOvr>
  <p:transition/>
  <p:timing/>
</p:sld>
</file>

<file path=ppt/slides/slide1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189996" y="228142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BF85E3"/>
                </a:solidFill>
              </a:rPr>
              <a:t>主題學習單：</a:t>
            </a:r>
            <a:endParaRPr lang="en-US" sz="4800" b="1">
              <a:solidFill>
                <a:srgbClr val="BF85E3"/>
              </a:solidFill>
            </a:endParaRPr>
          </a:p>
        </p:txBody>
      </p:sp>
      <p:sp>
        <p:nvSpPr>
          <p:cNvPr id="2" name="文字方塊 1"/>
          <p:cNvSpPr txBox="1"/>
          <p:nvPr/>
        </p:nvSpPr>
        <p:spPr>
          <a:xfrm>
            <a:off x="1187900"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n-ea"/>
              </a:rPr>
              <a:t>請搭配教學光碟</a:t>
            </a:r>
            <a:r>
              <a:rPr lang="zh-TW" altLang="zh-TW" sz="3600" b="1" smtClean="0">
                <a:latin typeface="+mn-ea"/>
              </a:rPr>
              <a:t>【</a:t>
            </a:r>
            <a:r>
              <a:rPr lang="en-US" altLang="zh-TW" sz="3600" b="1">
                <a:latin typeface="+mj-ea"/>
              </a:rPr>
              <a:t>5</a:t>
            </a:r>
            <a:r>
              <a:rPr lang="zh-TW" altLang="en-US" sz="3600" b="1">
                <a:latin typeface="+mj-ea"/>
              </a:rPr>
              <a:t>下</a:t>
            </a:r>
            <a:r>
              <a:rPr lang="en-US" altLang="zh-TW" sz="3600" b="1">
                <a:latin typeface="+mj-ea"/>
              </a:rPr>
              <a:t>-3</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1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47564" y="202193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BF85E3"/>
                </a:solidFill>
                <a:latin typeface="+mn-ea"/>
              </a:rPr>
              <a:t>主題總結</a:t>
            </a:r>
            <a:r>
              <a:rPr lang="zh-TW" altLang="zh-TW" sz="4800" b="1" smtClean="0">
                <a:solidFill>
                  <a:srgbClr val="BF85E3"/>
                </a:solidFill>
                <a:latin typeface="+mn-ea"/>
              </a:rPr>
              <a:t>：</a:t>
            </a:r>
            <a:endParaRPr lang="zh-TW" altLang="en-US" sz="4800" b="1">
              <a:solidFill>
                <a:srgbClr val="BF85E3"/>
              </a:solidFill>
            </a:endParaRPr>
          </a:p>
        </p:txBody>
      </p:sp>
      <p:sp>
        <p:nvSpPr>
          <p:cNvPr id="5" name="文字方塊 4"/>
          <p:cNvSpPr txBox="1"/>
          <p:nvPr/>
        </p:nvSpPr>
        <p:spPr>
          <a:xfrm>
            <a:off x="647564" y="2852936"/>
            <a:ext cx="7848872"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孩子們，教會在每一年隆重慶祝聖誕節，一來是感謝耶穌，為我們帶來父的愛與慈悲，二來也是邀請更多人來認識耶穌。</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1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2274838"/>
            <a:ext cx="7848872"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我們在慶祝這個普天同慶的日子時，一定要記得還有好多人不認識耶穌，我們可以像露意絲一樣，多多和周遭的近人分享耶穌的愛。</a:t>
            </a:r>
            <a:endParaRPr lang="en-US" altLang="zh-TW" sz="3600" b="1"/>
          </a:p>
        </p:txBody>
      </p:sp>
    </p:spTree>
    <p:extLst>
      <p:ext uri="{BB962C8B-B14F-4D97-AF65-F5344CB8AC3E}">
        <p14:creationId xmlns:p14="http://schemas.microsoft.com/office/powerpoint/2010/main" val="168472841"/>
      </p:ext>
    </p:extLst>
  </p:cSld>
  <p:clrMapOvr>
    <a:masterClrMapping/>
  </p:clrMapOvr>
  <p:transition/>
  <p:timing/>
</p:sld>
</file>

<file path=ppt/slides/slide1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01570" y="130185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rPr>
              <a:t>課後</a:t>
            </a:r>
            <a:r>
              <a:rPr lang="zh-TW" altLang="en-US" sz="4800" b="1" smtClean="0">
                <a:solidFill>
                  <a:srgbClr val="BF85E3"/>
                </a:solidFill>
              </a:rPr>
              <a:t>禱：</a:t>
            </a:r>
            <a:endParaRPr lang="en-US" sz="4800" b="1">
              <a:solidFill>
                <a:srgbClr val="BF85E3"/>
              </a:solidFill>
            </a:endParaRPr>
          </a:p>
        </p:txBody>
      </p:sp>
      <p:sp>
        <p:nvSpPr>
          <p:cNvPr id="3" name="文字方塊 2"/>
          <p:cNvSpPr txBox="1"/>
          <p:nvPr/>
        </p:nvSpPr>
        <p:spPr>
          <a:xfrm>
            <a:off x="701570" y="2132856"/>
            <a:ext cx="774086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親愛的主耶穌，謝謝祢這麼愛我們，為我們帶來父的愛與慈悲，求祢幫助我們在生活中，能常以行動將祢的愛分享給周遭的近人。我們這樣祈禱是奉祢的名，阿們。</a:t>
            </a:r>
            <a:endParaRPr lang="en-US" sz="3600" b="1"/>
          </a:p>
        </p:txBody>
      </p:sp>
    </p:spTree>
    <p:extLst>
      <p:ext uri="{BB962C8B-B14F-4D97-AF65-F5344CB8AC3E}">
        <p14:creationId xmlns:p14="http://schemas.microsoft.com/office/powerpoint/2010/main" val="3667603260"/>
      </p:ext>
    </p:extLst>
  </p:cSld>
  <p:clrMapOvr>
    <a:masterClrMapping/>
  </p:clrMapOvr>
  <p:transition/>
  <p:timing/>
</p:sld>
</file>

<file path=ppt/slides/slide1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1197732" y="2531805"/>
            <a:ext cx="7830616"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000" b="1">
                <a:ea typeface="Microsoft JhengHei Light" panose="020b0304030504040204"/>
              </a:rPr>
              <a:t>最隆重的</a:t>
            </a:r>
            <a:r>
              <a:rPr lang="zh-TW" altLang="en-US" sz="6000" b="1" smtClean="0">
                <a:ea typeface="Microsoft JhengHei Light" panose="020b0304030504040204"/>
              </a:rPr>
              <a:t>禮儀～</a:t>
            </a:r>
            <a:endParaRPr lang="en-US" altLang="zh-TW" sz="6000" b="1" smtClean="0">
              <a:ea typeface="Microsoft JhengHei Light" panose="020b0304030504040204"/>
            </a:endParaRPr>
          </a:p>
          <a:p>
            <a:r>
              <a:rPr lang="zh-TW" altLang="en-US" sz="6000" b="1" smtClean="0">
                <a:ea typeface="Microsoft JhengHei Light" panose="020b0304030504040204"/>
              </a:rPr>
              <a:t>聖</a:t>
            </a:r>
            <a:r>
              <a:rPr lang="zh-TW" altLang="en-US" sz="6000" b="1">
                <a:ea typeface="Microsoft JhengHei Light" panose="020b0304030504040204"/>
              </a:rPr>
              <a:t>週逾越節三日慶典</a:t>
            </a:r>
            <a:endParaRPr lang="zh-TW" altLang="en-US" sz="6000" b="1">
              <a:ea typeface="Microsoft JhengHei Light" panose="020b0304030504040204"/>
            </a:endParaRPr>
          </a:p>
        </p:txBody>
      </p:sp>
      <p:sp>
        <p:nvSpPr>
          <p:cNvPr id="7" name="文字方塊 6">
            <a:extLst>
              <a:ext uri="{FF2B5EF4-FFF2-40B4-BE49-F238E27FC236}">
                <a16:creationId xmlns="" xmlns:a16="http://schemas.microsoft.com/office/drawing/2014/main" id="{A02F4B11-FE1D-41EC-B989-2CF91062DCB9}"/>
              </a:ext>
            </a:extLst>
          </p:cNvPr>
          <p:cNvSpPr txBox="1"/>
          <p:nvPr/>
        </p:nvSpPr>
        <p:spPr>
          <a:xfrm>
            <a:off x="1296616" y="1700808"/>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smtClean="0">
                <a:solidFill>
                  <a:srgbClr val="BF85E3"/>
                </a:solidFill>
                <a:latin typeface="Microsoft JhengHei Light" panose="020b0304030504040204" pitchFamily="34" charset="-120"/>
                <a:ea typeface="Microsoft JhengHei Light" panose="020b0304030504040204" pitchFamily="34" charset="-120"/>
              </a:rPr>
              <a:t>5</a:t>
            </a:r>
            <a:r>
              <a:rPr lang="zh-TW" altLang="en-US" sz="4800" b="1" smtClean="0">
                <a:solidFill>
                  <a:srgbClr val="BF85E3"/>
                </a:solidFill>
                <a:latin typeface="Microsoft JhengHei Light" panose="020b0304030504040204" pitchFamily="34" charset="-120"/>
                <a:ea typeface="Microsoft JhengHei Light" panose="020b0304030504040204" pitchFamily="34" charset="-120"/>
              </a:rPr>
              <a:t>下</a:t>
            </a:r>
            <a:r>
              <a:rPr lang="en-US" altLang="zh-TW" sz="4800" b="1" smtClean="0">
                <a:solidFill>
                  <a:srgbClr val="BF85E3"/>
                </a:solidFill>
                <a:latin typeface="Microsoft JhengHei Light" panose="020b0304030504040204" pitchFamily="34" charset="-120"/>
                <a:ea typeface="Microsoft JhengHei Light" panose="020b0304030504040204" pitchFamily="34" charset="-120"/>
              </a:rPr>
              <a:t>-4</a:t>
            </a:r>
            <a:endParaRPr lang="en-US" altLang="zh-TW" sz="4800" b="1">
              <a:solidFill>
                <a:srgbClr val="BF85E3"/>
              </a:solidFill>
              <a:latin typeface="Microsoft JhengHei Light" panose="020b0304030504040204" pitchFamily="34" charset="-120"/>
              <a:ea typeface="Microsoft JhengHei Light" panose="020b0304030504040204" pitchFamily="34" charset="-120"/>
            </a:endParaRPr>
          </a:p>
        </p:txBody>
      </p:sp>
    </p:spTree>
    <p:extLst>
      <p:ext uri="{BB962C8B-B14F-4D97-AF65-F5344CB8AC3E}">
        <p14:creationId xmlns:p14="http://schemas.microsoft.com/office/powerpoint/2010/main" val="3593360294"/>
      </p:ext>
    </p:extLst>
  </p:cSld>
  <p:clrMapOvr>
    <a:masterClrMapping/>
  </p:clrMapOvr>
  <p:transition/>
  <p:timing/>
</p:sld>
</file>

<file path=ppt/slides/slide1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1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08583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rPr>
              <a:t>課前</a:t>
            </a:r>
            <a:r>
              <a:rPr lang="zh-TW" altLang="en-US" sz="4800" b="1" smtClean="0">
                <a:solidFill>
                  <a:srgbClr val="BF85E3"/>
                </a:solidFill>
              </a:rPr>
              <a:t>禱：</a:t>
            </a:r>
            <a:endParaRPr lang="en-US" sz="4800" b="1">
              <a:solidFill>
                <a:srgbClr val="BF85E3"/>
              </a:solidFill>
            </a:endParaRPr>
          </a:p>
        </p:txBody>
      </p:sp>
      <p:sp>
        <p:nvSpPr>
          <p:cNvPr id="3" name="文字方塊 2"/>
          <p:cNvSpPr txBox="1"/>
          <p:nvPr/>
        </p:nvSpPr>
        <p:spPr>
          <a:xfrm>
            <a:off x="791580" y="1916832"/>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慈愛的耶穌，謝謝祢在生活中一直陪伴我們，特別是在我們有需要時，都不曾離開過我們，求祢幫助我們打開心胸，藉由課程的學習，更加體驗到祢對我們的愛。以上所求是奉祢的名，阿們。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1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rPr>
              <a:t>主題</a:t>
            </a:r>
            <a:r>
              <a:rPr lang="zh-TW" altLang="en-US" sz="4800" b="1" smtClean="0">
                <a:solidFill>
                  <a:srgbClr val="BF85E3"/>
                </a:solidFill>
              </a:rPr>
              <a:t>經文</a:t>
            </a:r>
            <a:endParaRPr lang="en-US" sz="4800" b="1">
              <a:solidFill>
                <a:srgbClr val="BF85E3"/>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出谷紀</a:t>
            </a:r>
            <a:r>
              <a:rPr lang="en-US" altLang="zh-TW" sz="3600" b="1"/>
              <a:t>12,1</a:t>
            </a:r>
            <a:r>
              <a:rPr lang="zh-TW" altLang="en-US" sz="3600" b="1"/>
              <a:t>～</a:t>
            </a:r>
            <a:r>
              <a:rPr lang="en-US" altLang="zh-TW" sz="3600" b="1"/>
              <a:t>14</a:t>
            </a:r>
            <a:r>
              <a:rPr lang="zh-TW" altLang="en-US" sz="3600" b="1"/>
              <a:t>、格林多前書</a:t>
            </a:r>
            <a:r>
              <a:rPr lang="en-US" altLang="zh-TW" sz="3600" b="1"/>
              <a:t>11,23</a:t>
            </a:r>
            <a:r>
              <a:rPr lang="zh-TW" altLang="en-US" sz="3600" b="1"/>
              <a:t>～</a:t>
            </a:r>
            <a:r>
              <a:rPr lang="en-US" altLang="zh-TW" sz="3600" b="1"/>
              <a:t>26</a:t>
            </a:r>
            <a:endParaRPr lang="en-US" sz="3600"/>
          </a:p>
        </p:txBody>
      </p:sp>
    </p:spTree>
    <p:extLst>
      <p:ext uri="{BB962C8B-B14F-4D97-AF65-F5344CB8AC3E}">
        <p14:creationId xmlns:p14="http://schemas.microsoft.com/office/powerpoint/2010/main" val="4139691153"/>
      </p:ext>
    </p:extLst>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最後是「復活期」，歡欣鼓舞的慶祝耶穌死而復活、光榮升天。</a:t>
            </a:r>
            <a:endParaRPr lang="zh-TW" altLang="en-US" sz="3600" b="1">
              <a:latin typeface="新細明體"/>
              <a:ea typeface="新細明體"/>
            </a:endParaRPr>
          </a:p>
        </p:txBody>
      </p:sp>
    </p:spTree>
    <p:extLst>
      <p:ext uri="{BB962C8B-B14F-4D97-AF65-F5344CB8AC3E}">
        <p14:creationId xmlns:p14="http://schemas.microsoft.com/office/powerpoint/2010/main" val="3887368740"/>
      </p:ext>
    </p:extLst>
  </p:cSld>
  <p:clrMapOvr>
    <a:masterClrMapping/>
  </p:clrMapOvr>
  <p:transition/>
  <p:timing/>
</p:sld>
</file>

<file path=ppt/slides/slide1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63588" y="245398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BF85E3"/>
                </a:solidFill>
              </a:rPr>
              <a:t>主題引導：</a:t>
            </a:r>
            <a:endParaRPr lang="en-US" sz="4800" b="1">
              <a:solidFill>
                <a:srgbClr val="BF85E3"/>
              </a:solidFill>
            </a:endParaRPr>
          </a:p>
        </p:txBody>
      </p:sp>
      <p:sp>
        <p:nvSpPr>
          <p:cNvPr id="5" name="文字方塊 4"/>
          <p:cNvSpPr txBox="1"/>
          <p:nvPr/>
        </p:nvSpPr>
        <p:spPr>
          <a:xfrm>
            <a:off x="863588" y="3284984"/>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孩子們，你們在家裡不愁吃穿，能快樂的上學，你們覺得自己幸福嗎？</a:t>
            </a:r>
            <a:endParaRPr lang="en-US" sz="3600" b="1"/>
          </a:p>
        </p:txBody>
      </p:sp>
    </p:spTree>
    <p:extLst>
      <p:ext uri="{BB962C8B-B14F-4D97-AF65-F5344CB8AC3E}">
        <p14:creationId xmlns:p14="http://schemas.microsoft.com/office/powerpoint/2010/main" val="1239204199"/>
      </p:ext>
    </p:extLst>
  </p:cSld>
  <p:clrMapOvr>
    <a:masterClrMapping/>
  </p:clrMapOvr>
  <p:transition/>
  <p:timing/>
</p:sld>
</file>

<file path=ppt/slides/slide1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3105834"/>
            <a:ext cx="741682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說這一切都是誰為你們準備的呢？</a:t>
            </a:r>
            <a:endParaRPr lang="en-US" sz="3600" b="1"/>
          </a:p>
        </p:txBody>
      </p:sp>
    </p:spTree>
    <p:extLst>
      <p:ext uri="{BB962C8B-B14F-4D97-AF65-F5344CB8AC3E}">
        <p14:creationId xmlns:p14="http://schemas.microsoft.com/office/powerpoint/2010/main" val="3504909105"/>
      </p:ext>
    </p:extLst>
  </p:cSld>
  <p:clrMapOvr>
    <a:masterClrMapping/>
  </p:clrMapOvr>
  <p:transition/>
  <p:timing/>
</p:sld>
</file>

<file path=ppt/slides/slide1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你們聽過他們跟你們訴苦嗎？你們可知道爸媽工作的辛苦呢？</a:t>
            </a:r>
            <a:endParaRPr lang="en-US" sz="3600" b="1"/>
          </a:p>
        </p:txBody>
      </p:sp>
    </p:spTree>
    <p:extLst>
      <p:ext uri="{BB962C8B-B14F-4D97-AF65-F5344CB8AC3E}">
        <p14:creationId xmlns:p14="http://schemas.microsoft.com/office/powerpoint/2010/main" val="2466606004"/>
      </p:ext>
    </p:extLst>
  </p:cSld>
  <p:clrMapOvr>
    <a:masterClrMapping/>
  </p:clrMapOvr>
  <p:transition/>
  <p:timing/>
</p:sld>
</file>

<file path=ppt/slides/slide1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你們聽過他們跟你們訴苦嗎？你們可知道爸媽工作的辛苦呢？</a:t>
            </a:r>
            <a:endParaRPr lang="en-US" sz="3600" b="1"/>
          </a:p>
        </p:txBody>
      </p:sp>
    </p:spTree>
    <p:extLst>
      <p:ext uri="{BB962C8B-B14F-4D97-AF65-F5344CB8AC3E}">
        <p14:creationId xmlns:p14="http://schemas.microsoft.com/office/powerpoint/2010/main" val="4188214258"/>
      </p:ext>
    </p:extLst>
  </p:cSld>
  <p:clrMapOvr>
    <a:masterClrMapping/>
  </p:clrMapOvr>
  <p:transition/>
  <p:timing/>
</p:sld>
</file>

<file path=ppt/slides/slide1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551837"/>
            <a:ext cx="7416824"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你們有想過為什麼爸媽寧可自己吃苦，卻不忍心讓你們受苦呢？你們知道爸媽曾為你們受過哪些苦呢？</a:t>
            </a:r>
            <a:endParaRPr lang="en-US" sz="3600" b="1"/>
          </a:p>
        </p:txBody>
      </p:sp>
    </p:spTree>
    <p:extLst>
      <p:ext uri="{BB962C8B-B14F-4D97-AF65-F5344CB8AC3E}">
        <p14:creationId xmlns:p14="http://schemas.microsoft.com/office/powerpoint/2010/main" val="1272421876"/>
      </p:ext>
    </p:extLst>
  </p:cSld>
  <p:clrMapOvr>
    <a:masterClrMapping/>
  </p:clrMapOvr>
  <p:transition/>
  <p:timing/>
</p:sld>
</file>

<file path=ppt/slides/slide1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1061610" y="3044279"/>
            <a:ext cx="702078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800" b="1"/>
              <a:t>小活動──爸媽為我受苦</a:t>
            </a:r>
            <a:endParaRPr lang="zh-TW" altLang="zh-TW" sz="4800"/>
          </a:p>
        </p:txBody>
      </p:sp>
    </p:spTree>
    <p:extLst>
      <p:ext uri="{BB962C8B-B14F-4D97-AF65-F5344CB8AC3E}">
        <p14:creationId xmlns:p14="http://schemas.microsoft.com/office/powerpoint/2010/main" val="555873987"/>
      </p:ext>
    </p:extLst>
  </p:cSld>
  <p:clrMapOvr>
    <a:masterClrMapping/>
  </p:clrMapOvr>
  <p:transition/>
  <p:timing/>
</p:sld>
</file>

<file path=ppt/slides/slide1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94181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BF85E3"/>
                </a:solidFill>
              </a:rPr>
              <a:t>帶入主題：</a:t>
            </a:r>
            <a:endParaRPr lang="en-US" sz="4800" b="1">
              <a:solidFill>
                <a:srgbClr val="BF85E3"/>
              </a:solidFill>
            </a:endParaRPr>
          </a:p>
        </p:txBody>
      </p:sp>
      <p:sp>
        <p:nvSpPr>
          <p:cNvPr id="5" name="文字方塊 4"/>
          <p:cNvSpPr txBox="1"/>
          <p:nvPr/>
        </p:nvSpPr>
        <p:spPr>
          <a:xfrm>
            <a:off x="899592" y="1772816"/>
            <a:ext cx="7344816" cy="39703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爸媽為我們受了許多苦，一定要常感謝爸媽，耶穌也曾為我們受了許多</a:t>
            </a:r>
            <a:r>
              <a:rPr lang="zh-TW" altLang="en-US" sz="3600" b="1" smtClean="0"/>
              <a:t>苦。</a:t>
            </a:r>
            <a:endParaRPr lang="en-US" altLang="zh-TW" sz="3600" b="1" smtClean="0"/>
          </a:p>
          <a:p>
            <a:endParaRPr lang="en-US" altLang="zh-TW" sz="3600" b="1"/>
          </a:p>
          <a:p>
            <a:r>
              <a:rPr lang="zh-TW" altLang="en-US" sz="3600" b="1" smtClean="0"/>
              <a:t>今天</a:t>
            </a:r>
            <a:r>
              <a:rPr lang="zh-TW" altLang="en-US" sz="3600" b="1"/>
              <a:t>我們要來看看教會「禮儀年」中的三日逾越慶典，耶穌為我們受了哪些苦。</a:t>
            </a:r>
            <a:endParaRPr lang="zh-TW" altLang="en-US" sz="3600" b="1"/>
          </a:p>
        </p:txBody>
      </p:sp>
    </p:spTree>
    <p:extLst>
      <p:ext uri="{BB962C8B-B14F-4D97-AF65-F5344CB8AC3E}">
        <p14:creationId xmlns:p14="http://schemas.microsoft.com/office/powerpoint/2010/main" val="3425409078"/>
      </p:ext>
    </p:extLst>
  </p:cSld>
  <p:clrMapOvr>
    <a:masterClrMapping/>
  </p:clrMapOvr>
  <p:transition/>
  <p:timing/>
</p:sld>
</file>

<file path=ppt/slides/slide1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15784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BF85E3"/>
                </a:solidFill>
                <a:latin typeface="+mj-ea"/>
                <a:ea typeface="+mj-ea"/>
              </a:rPr>
              <a:t>主題內容：</a:t>
            </a:r>
            <a:endParaRPr lang="en-US" sz="4800" b="1">
              <a:solidFill>
                <a:srgbClr val="BF85E3"/>
              </a:solidFill>
              <a:latin typeface="+mj-ea"/>
              <a:ea typeface="+mj-ea"/>
            </a:endParaRPr>
          </a:p>
        </p:txBody>
      </p:sp>
      <p:sp>
        <p:nvSpPr>
          <p:cNvPr id="6" name="文字方塊 5"/>
          <p:cNvSpPr txBox="1"/>
          <p:nvPr/>
        </p:nvSpPr>
        <p:spPr>
          <a:xfrm>
            <a:off x="755576" y="1988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孩子們，你們都聽過猶太人有個很重要的慶典是逾越節，這個慶典是特別</a:t>
            </a:r>
            <a:r>
              <a:rPr lang="zh-TW" altLang="en-US" sz="3600" b="1" smtClean="0"/>
              <a:t>紀念，以色列</a:t>
            </a:r>
            <a:r>
              <a:rPr lang="zh-TW" altLang="en-US" sz="3600" b="1"/>
              <a:t>人在舊約</a:t>
            </a:r>
            <a:r>
              <a:rPr lang="zh-TW" altLang="en-US" sz="3600" b="1" smtClean="0"/>
              <a:t>時代曾經</a:t>
            </a:r>
            <a:r>
              <a:rPr lang="zh-TW" altLang="en-US" sz="3600" b="1"/>
              <a:t>在埃及受苦，天主派遣了梅瑟，帶領他們離開埃及，渡過紅海，到達天主為他們預備的福地</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1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耶穌在宣講福音時，也曾好幾次到耶路撒冷聖城過逾越慶節，包括祂</a:t>
            </a:r>
            <a:r>
              <a:rPr lang="en-US" altLang="zh-TW" sz="3600" b="1"/>
              <a:t>12</a:t>
            </a:r>
            <a:r>
              <a:rPr lang="zh-TW" altLang="en-US" sz="3600" b="1"/>
              <a:t>歲時在聖殿和經師們講</a:t>
            </a:r>
            <a:r>
              <a:rPr lang="zh-TW" altLang="en-US" sz="3600" b="1" smtClean="0"/>
              <a:t>道，</a:t>
            </a:r>
            <a:r>
              <a:rPr lang="zh-TW" altLang="en-US" sz="3600" b="1"/>
              <a:t>以及祂受難前到聖城過節，被司祭長和長老設下圈套</a:t>
            </a:r>
            <a:r>
              <a:rPr lang="zh-TW" altLang="en-US" sz="3600" b="1" smtClean="0"/>
              <a:t>逮捕。</a:t>
            </a:r>
            <a:endParaRPr lang="en-US" altLang="zh-TW" sz="3600" b="1"/>
          </a:p>
        </p:txBody>
      </p:sp>
    </p:spTree>
    <p:extLst>
      <p:ext uri="{BB962C8B-B14F-4D97-AF65-F5344CB8AC3E}">
        <p14:creationId xmlns:p14="http://schemas.microsoft.com/office/powerpoint/2010/main" val="596889006"/>
      </p:ext>
    </p:extLst>
  </p:cSld>
  <p:clrMapOvr>
    <a:masterClrMapping/>
  </p:clrMapOvr>
  <p:transition/>
  <p:timing/>
</p:sld>
</file>

<file path=ppt/slides/slide1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耶穌知道自己面前的苦難是無法躲掉的，這也是天父派遣祂來到世間必須面對的挑戰，即便知道是一條很痛苦的道路，耶穌還是勇敢面對。</a:t>
            </a:r>
            <a:endParaRPr lang="zh-TW" altLang="en-US" sz="3600" b="1">
              <a:latin typeface="新細明體"/>
              <a:ea typeface="新細明體"/>
            </a:endParaRPr>
          </a:p>
        </p:txBody>
      </p:sp>
    </p:spTree>
    <p:extLst>
      <p:ext uri="{BB962C8B-B14F-4D97-AF65-F5344CB8AC3E}">
        <p14:creationId xmlns:p14="http://schemas.microsoft.com/office/powerpoint/2010/main" val="1289199691"/>
      </p:ext>
    </p:extLst>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教會以「禮儀年」的五大節期，在每一年中的</a:t>
            </a:r>
            <a:r>
              <a:rPr lang="en-US" altLang="zh-TW" sz="3600" b="1">
                <a:latin typeface="新細明體"/>
                <a:ea typeface="新細明體"/>
              </a:rPr>
              <a:t>52</a:t>
            </a:r>
            <a:r>
              <a:rPr lang="zh-TW" altLang="en-US" sz="3600" b="1">
                <a:latin typeface="新細明體"/>
                <a:ea typeface="新細明體"/>
              </a:rPr>
              <a:t>個星期日，不斷的告訴我們耶穌是這麼愛我們。</a:t>
            </a:r>
            <a:endParaRPr lang="zh-TW" altLang="en-US" sz="3600" b="1">
              <a:latin typeface="新細明體"/>
              <a:ea typeface="新細明體"/>
            </a:endParaRPr>
          </a:p>
        </p:txBody>
      </p:sp>
    </p:spTree>
    <p:extLst>
      <p:ext uri="{BB962C8B-B14F-4D97-AF65-F5344CB8AC3E}">
        <p14:creationId xmlns:p14="http://schemas.microsoft.com/office/powerpoint/2010/main" val="3130957352"/>
      </p:ext>
    </p:extLst>
  </p:cSld>
  <p:clrMapOvr>
    <a:masterClrMapping/>
  </p:clrMapOvr>
  <p:transition/>
  <p:timing/>
</p:sld>
</file>

<file path=ppt/slides/slide1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為了讓世人深切明瞭父的愛與慈悲，耶穌還在受難前的「最後晚餐」中，留下了自己的「聖體和聖血」</a:t>
            </a:r>
            <a:r>
              <a:rPr lang="zh-TW" altLang="en-US" sz="3600" b="1" smtClean="0">
                <a:latin typeface="新細明體"/>
                <a:ea typeface="新細明體"/>
              </a:rPr>
              <a:t>。</a:t>
            </a:r>
            <a:endParaRPr lang="zh-TW" altLang="en-US" sz="3600" b="1">
              <a:latin typeface="新細明體"/>
              <a:ea typeface="新細明體"/>
            </a:endParaRPr>
          </a:p>
        </p:txBody>
      </p:sp>
    </p:spTree>
    <p:extLst>
      <p:ext uri="{BB962C8B-B14F-4D97-AF65-F5344CB8AC3E}">
        <p14:creationId xmlns:p14="http://schemas.microsoft.com/office/powerpoint/2010/main" val="2271235622"/>
      </p:ext>
    </p:extLst>
  </p:cSld>
  <p:clrMapOvr>
    <a:masterClrMapping/>
  </p:clrMapOvr>
  <p:transition/>
  <p:timing/>
</p:sld>
</file>

<file path=ppt/slides/slide15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因著耶穌的受苦與犧牲，天父讓祂逾越了死亡，第三日從死者中復活，給我們帶來了新的生命與希望。</a:t>
            </a:r>
            <a:endParaRPr lang="zh-TW" altLang="en-US" sz="3600" b="1">
              <a:latin typeface="新細明體"/>
              <a:ea typeface="新細明體"/>
            </a:endParaRPr>
          </a:p>
        </p:txBody>
      </p:sp>
    </p:spTree>
    <p:extLst>
      <p:ext uri="{BB962C8B-B14F-4D97-AF65-F5344CB8AC3E}">
        <p14:creationId xmlns:p14="http://schemas.microsoft.com/office/powerpoint/2010/main" val="1093299947"/>
      </p:ext>
    </p:extLst>
  </p:cSld>
  <p:clrMapOvr>
    <a:masterClrMapping/>
  </p:clrMapOvr>
  <p:transition/>
  <p:timing/>
</p:sld>
</file>

<file path=ppt/slides/slide15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現在，我們一起來聽本課聖言。</a:t>
            </a:r>
          </a:p>
        </p:txBody>
      </p:sp>
    </p:spTree>
    <p:extLst>
      <p:ext uri="{BB962C8B-B14F-4D97-AF65-F5344CB8AC3E}">
        <p14:creationId xmlns:p14="http://schemas.microsoft.com/office/powerpoint/2010/main" val="502377102"/>
      </p:ext>
    </p:extLst>
  </p:cSld>
  <p:clrMapOvr>
    <a:masterClrMapping/>
  </p:clrMapOvr>
  <p:transition/>
  <p:timing/>
</p:sld>
</file>

<file path=ppt/slides/slide15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這兩段聖言，第一段幫助我們看到，逾越慶典在猶太人傳統中的重要，第二段則讓我們明瞭，因著耶穌為我們受苦與</a:t>
            </a:r>
            <a:r>
              <a:rPr lang="zh-TW" altLang="en-US" sz="3600" b="1" smtClean="0">
                <a:latin typeface="新細明體"/>
                <a:ea typeface="新細明體"/>
              </a:rPr>
              <a:t>犧牲，</a:t>
            </a:r>
            <a:r>
              <a:rPr lang="zh-TW" altLang="en-US" sz="3600" b="1">
                <a:latin typeface="新細明體"/>
                <a:ea typeface="新細明體"/>
              </a:rPr>
              <a:t>使我們得以獲得父的愛與慈悲，只要願意信從祂，必將和祂一樣復活。</a:t>
            </a:r>
            <a:endParaRPr lang="zh-TW" altLang="en-US" sz="3600" b="1">
              <a:latin typeface="新細明體"/>
              <a:ea typeface="新細明體"/>
            </a:endParaRPr>
          </a:p>
        </p:txBody>
      </p:sp>
    </p:spTree>
    <p:extLst>
      <p:ext uri="{BB962C8B-B14F-4D97-AF65-F5344CB8AC3E}">
        <p14:creationId xmlns:p14="http://schemas.microsoft.com/office/powerpoint/2010/main" val="1252417350"/>
      </p:ext>
    </p:extLst>
  </p:cSld>
  <p:clrMapOvr>
    <a:masterClrMapping/>
  </p:clrMapOvr>
  <p:transition/>
  <p:timing/>
</p:sld>
</file>

<file path=ppt/slides/slide15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在「教會禮儀年」中的三日逾越慶典，是以</a:t>
            </a:r>
            <a:r>
              <a:rPr lang="en-US" altLang="zh-TW" sz="3600" b="1">
                <a:latin typeface="新細明體"/>
                <a:ea typeface="新細明體"/>
              </a:rPr>
              <a:t>40</a:t>
            </a:r>
            <a:r>
              <a:rPr lang="zh-TW" altLang="en-US" sz="3600" b="1">
                <a:latin typeface="新細明體"/>
                <a:ea typeface="新細明體"/>
              </a:rPr>
              <a:t>天的「四旬期」做預備，這</a:t>
            </a:r>
            <a:r>
              <a:rPr lang="en-US" altLang="zh-TW" sz="3600" b="1">
                <a:latin typeface="新細明體"/>
                <a:ea typeface="新細明體"/>
              </a:rPr>
              <a:t>40</a:t>
            </a:r>
            <a:r>
              <a:rPr lang="zh-TW" altLang="en-US" sz="3600" b="1">
                <a:latin typeface="新細明體"/>
                <a:ea typeface="新細明體"/>
              </a:rPr>
              <a:t>天也正是耶穌要開始宣講時，在聖神帶領下，到曠野接受</a:t>
            </a:r>
            <a:r>
              <a:rPr lang="en-US" altLang="zh-TW" sz="3600" b="1">
                <a:latin typeface="新細明體"/>
                <a:ea typeface="新細明體"/>
              </a:rPr>
              <a:t>40</a:t>
            </a:r>
            <a:r>
              <a:rPr lang="zh-TW" altLang="en-US" sz="3600" b="1">
                <a:latin typeface="新細明體"/>
                <a:ea typeface="新細明體"/>
              </a:rPr>
              <a:t>天的</a:t>
            </a:r>
            <a:r>
              <a:rPr lang="zh-TW" altLang="en-US" sz="3600" b="1" smtClean="0">
                <a:latin typeface="新細明體"/>
                <a:ea typeface="新細明體"/>
              </a:rPr>
              <a:t>考驗。</a:t>
            </a:r>
            <a:endParaRPr lang="zh-TW" altLang="en-US" sz="3600" b="1">
              <a:latin typeface="新細明體"/>
              <a:ea typeface="新細明體"/>
            </a:endParaRPr>
          </a:p>
        </p:txBody>
      </p:sp>
    </p:spTree>
    <p:extLst>
      <p:ext uri="{BB962C8B-B14F-4D97-AF65-F5344CB8AC3E}">
        <p14:creationId xmlns:p14="http://schemas.microsoft.com/office/powerpoint/2010/main" val="3887368740"/>
      </p:ext>
    </p:extLst>
  </p:cSld>
  <p:clrMapOvr>
    <a:masterClrMapping/>
  </p:clrMapOvr>
  <p:transition/>
  <p:timing/>
</p:sld>
</file>

<file path=ppt/slides/slide15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在這</a:t>
            </a:r>
            <a:r>
              <a:rPr lang="en-US" altLang="zh-TW" sz="3600" b="1">
                <a:latin typeface="新細明體"/>
                <a:ea typeface="新細明體"/>
              </a:rPr>
              <a:t>40</a:t>
            </a:r>
            <a:r>
              <a:rPr lang="zh-TW" altLang="en-US" sz="3600" b="1">
                <a:latin typeface="新細明體"/>
                <a:ea typeface="新細明體"/>
              </a:rPr>
              <a:t>天中，教會提醒我們也能以「受苦」的心情，陪同耶穌為我們所受的十字架苦刑。三日慶典的開端是以聖枝主日揭開</a:t>
            </a:r>
            <a:r>
              <a:rPr lang="zh-TW" altLang="en-US" sz="3600" b="1" smtClean="0">
                <a:latin typeface="新細明體"/>
                <a:ea typeface="新細明體"/>
              </a:rPr>
              <a:t>序幕。</a:t>
            </a:r>
            <a:endParaRPr lang="zh-TW" altLang="en-US" sz="3600" b="1">
              <a:latin typeface="新細明體"/>
              <a:ea typeface="新細明體"/>
            </a:endParaRPr>
          </a:p>
        </p:txBody>
      </p:sp>
    </p:spTree>
    <p:extLst>
      <p:ext uri="{BB962C8B-B14F-4D97-AF65-F5344CB8AC3E}">
        <p14:creationId xmlns:p14="http://schemas.microsoft.com/office/powerpoint/2010/main" val="305014480"/>
      </p:ext>
    </p:extLst>
  </p:cSld>
  <p:clrMapOvr>
    <a:masterClrMapping/>
  </p:clrMapOvr>
  <p:transition/>
  <p:timing/>
</p:sld>
</file>

<file path=ppt/slides/slide15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這是紀念耶穌在受難前進入聖城時，眾人以為耶穌是要帶領他們，推翻羅馬帝國統治，前呼後擁的迎接祂</a:t>
            </a:r>
            <a:r>
              <a:rPr lang="zh-TW" altLang="en-US" sz="3600" b="1" smtClean="0">
                <a:latin typeface="新細明體"/>
                <a:ea typeface="新細明體"/>
              </a:rPr>
              <a:t>為王。</a:t>
            </a:r>
            <a:endParaRPr lang="zh-TW" altLang="en-US" sz="3600" b="1">
              <a:latin typeface="新細明體"/>
              <a:ea typeface="新細明體"/>
            </a:endParaRPr>
          </a:p>
        </p:txBody>
      </p:sp>
    </p:spTree>
    <p:extLst>
      <p:ext uri="{BB962C8B-B14F-4D97-AF65-F5344CB8AC3E}">
        <p14:creationId xmlns:p14="http://schemas.microsoft.com/office/powerpoint/2010/main" val="996508978"/>
      </p:ext>
    </p:extLst>
  </p:cSld>
  <p:clrMapOvr>
    <a:masterClrMapping/>
  </p:clrMapOvr>
  <p:transition/>
  <p:timing/>
</p:sld>
</file>

<file path=ppt/slides/slide15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683568"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不料，才幾天的光景，經師和長老們早做好盤算，買通了耶穌</a:t>
            </a:r>
            <a:r>
              <a:rPr lang="en-US" altLang="zh-TW" sz="3600" b="1">
                <a:latin typeface="新細明體"/>
                <a:ea typeface="新細明體"/>
              </a:rPr>
              <a:t>12</a:t>
            </a:r>
            <a:r>
              <a:rPr lang="zh-TW" altLang="en-US" sz="3600" b="1">
                <a:latin typeface="新細明體"/>
                <a:ea typeface="新細明體"/>
              </a:rPr>
              <a:t>宗徒之一的猶達斯</a:t>
            </a:r>
            <a:r>
              <a:rPr lang="zh-TW" altLang="en-US" sz="3600" b="1" smtClean="0">
                <a:latin typeface="新細明體"/>
                <a:ea typeface="新細明體"/>
              </a:rPr>
              <a:t>，將耶穌抓了起來。</a:t>
            </a:r>
            <a:endParaRPr lang="zh-TW" altLang="en-US" sz="3600" b="1">
              <a:latin typeface="新細明體"/>
              <a:ea typeface="新細明體"/>
            </a:endParaRPr>
          </a:p>
        </p:txBody>
      </p:sp>
    </p:spTree>
    <p:extLst>
      <p:ext uri="{BB962C8B-B14F-4D97-AF65-F5344CB8AC3E}">
        <p14:creationId xmlns:p14="http://schemas.microsoft.com/office/powerpoint/2010/main" val="883102621"/>
      </p:ext>
    </p:extLst>
  </p:cSld>
  <p:clrMapOvr>
    <a:masterClrMapping/>
  </p:clrMapOvr>
  <p:transition/>
  <p:timing/>
</p:sld>
</file>

<file path=ppt/slides/slide15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司祭長知道機不可失，連夜審問耶穌，又買通人做偽證，在毫無公正與公平的情況下，硬生生判了耶穌十字架苦刑。</a:t>
            </a:r>
            <a:endParaRPr lang="en-US" altLang="zh-TW" sz="3600" b="1">
              <a:latin typeface="新細明體"/>
              <a:ea typeface="新細明體"/>
            </a:endParaRPr>
          </a:p>
        </p:txBody>
      </p:sp>
    </p:spTree>
    <p:extLst>
      <p:ext uri="{BB962C8B-B14F-4D97-AF65-F5344CB8AC3E}">
        <p14:creationId xmlns:p14="http://schemas.microsoft.com/office/powerpoint/2010/main" val="2166675809"/>
      </p:ext>
    </p:extLst>
  </p:cSld>
  <p:clrMapOvr>
    <a:masterClrMapping/>
  </p:clrMapOvr>
  <p:transition/>
  <p:timing/>
</p:sld>
</file>

<file path=ppt/slides/slide15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知道這是祂來到世間，所要面對的一段最艱辛，也是最殘酷的路程，即便祂可以呼求天父派遣天使前來營救，但祂也知道這樣做，無法讓眾人明白父的愛與慈悲，耶穌選擇了默默承受一切的痛苦，死在十字架上。</a:t>
            </a:r>
            <a:endParaRPr lang="en-US" altLang="zh-TW" sz="3600" b="1">
              <a:latin typeface="新細明體"/>
              <a:ea typeface="新細明體"/>
            </a:endParaRPr>
          </a:p>
        </p:txBody>
      </p:sp>
    </p:spTree>
    <p:extLst>
      <p:ext uri="{BB962C8B-B14F-4D97-AF65-F5344CB8AC3E}">
        <p14:creationId xmlns:p14="http://schemas.microsoft.com/office/powerpoint/2010/main" val="1966929242"/>
      </p:ext>
    </p:extLst>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每個星期天，世界上的每</a:t>
            </a:r>
            <a:r>
              <a:rPr lang="zh-TW" altLang="en-US" sz="3600" b="1" smtClean="0">
                <a:latin typeface="新細明體"/>
                <a:ea typeface="新細明體"/>
              </a:rPr>
              <a:t>一個教堂一定</a:t>
            </a:r>
            <a:r>
              <a:rPr lang="zh-TW" altLang="en-US" sz="3600" b="1">
                <a:latin typeface="新細明體"/>
                <a:ea typeface="新細明體"/>
              </a:rPr>
              <a:t>都會按照「禮儀年」的安排，慶祝並感謝耶穌為我們帶來的愛，特別是祂親自在最後晚餐，為我們留下自己的「聖體和聖血」。</a:t>
            </a:r>
            <a:endParaRPr lang="zh-TW" altLang="en-US" sz="3600" b="1">
              <a:latin typeface="新細明體"/>
              <a:ea typeface="新細明體"/>
            </a:endParaRPr>
          </a:p>
        </p:txBody>
      </p:sp>
    </p:spTree>
    <p:extLst>
      <p:ext uri="{BB962C8B-B14F-4D97-AF65-F5344CB8AC3E}">
        <p14:creationId xmlns:p14="http://schemas.microsoft.com/office/powerpoint/2010/main" val="502377102"/>
      </p:ext>
    </p:extLst>
  </p:cSld>
  <p:clrMapOvr>
    <a:masterClrMapping/>
  </p:clrMapOvr>
  <p:transition/>
  <p:timing/>
</p:sld>
</file>

<file path=ppt/slides/slide16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這是一場沒有人能夠明白的悲劇，天主的兒子成為暴力的受害者，耶穌以自己的生命，為天主的愛帶來了新的理解。</a:t>
            </a:r>
            <a:endParaRPr lang="en-US" altLang="zh-TW" sz="3600" b="1">
              <a:latin typeface="新細明體"/>
              <a:ea typeface="新細明體"/>
            </a:endParaRPr>
          </a:p>
        </p:txBody>
      </p:sp>
    </p:spTree>
    <p:extLst>
      <p:ext uri="{BB962C8B-B14F-4D97-AF65-F5344CB8AC3E}">
        <p14:creationId xmlns:p14="http://schemas.microsoft.com/office/powerpoint/2010/main" val="1302018688"/>
      </p:ext>
    </p:extLst>
  </p:cSld>
  <p:clrMapOvr>
    <a:masterClrMapping/>
  </p:clrMapOvr>
  <p:transition/>
  <p:timing/>
</p:sld>
</file>

<file path=ppt/slides/slide16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耶穌為我們所受的一切苦難，是為了給我們帶來新的生命，在祂的愛內，放下自己、全心依靠祂，跟隨祂的帶領，和祂一起走向復活的新生命。</a:t>
            </a:r>
            <a:endParaRPr lang="zh-TW" altLang="en-US" sz="3600" b="1">
              <a:latin typeface="新細明體"/>
              <a:ea typeface="新細明體"/>
            </a:endParaRPr>
          </a:p>
        </p:txBody>
      </p:sp>
    </p:spTree>
    <p:extLst>
      <p:ext uri="{BB962C8B-B14F-4D97-AF65-F5344CB8AC3E}">
        <p14:creationId xmlns:p14="http://schemas.microsoft.com/office/powerpoint/2010/main" val="2724078035"/>
      </p:ext>
    </p:extLst>
  </p:cSld>
  <p:clrMapOvr>
    <a:masterClrMapping/>
  </p:clrMapOvr>
  <p:transition/>
  <p:timing/>
</p:sld>
</file>

<file path=ppt/slides/slide16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latin typeface="+mn-ea"/>
              </a:rPr>
              <a:t>主題討論與分享</a:t>
            </a:r>
            <a:r>
              <a:rPr lang="zh-TW" altLang="zh-TW" sz="4800" b="1">
                <a:solidFill>
                  <a:srgbClr val="BF85E3"/>
                </a:solidFill>
                <a:latin typeface="+mn-ea"/>
              </a:rPr>
              <a:t>：</a:t>
            </a:r>
            <a:endParaRPr lang="en-US" sz="4800" b="1">
              <a:solidFill>
                <a:srgbClr val="BF85E3"/>
              </a:solidFill>
            </a:endParaRPr>
          </a:p>
        </p:txBody>
      </p:sp>
      <p:sp>
        <p:nvSpPr>
          <p:cNvPr id="5" name="文字方塊 4"/>
          <p:cNvSpPr txBox="1"/>
          <p:nvPr/>
        </p:nvSpPr>
        <p:spPr>
          <a:xfrm>
            <a:off x="791580" y="2276872"/>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zh-TW" altLang="en-US" sz="3600" b="1">
                <a:latin typeface="新細明體"/>
                <a:ea typeface="新細明體"/>
              </a:rPr>
              <a:t>為什麼逾越節慶典為猶太人是很重要的慶典</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zh-TW" altLang="en-US" sz="3600" b="1">
                <a:latin typeface="新細明體"/>
                <a:ea typeface="新細明體"/>
              </a:rPr>
              <a:t>耶穌宣講福音時，為什麼經師和長老們非常嫉妒祂，想盡辦法要除掉祂？</a:t>
            </a:r>
            <a:endParaRPr lang="zh-TW" altLang="en-US" sz="3600" b="1">
              <a:latin typeface="新細明體"/>
              <a:ea typeface="新細明體"/>
            </a:endParaRPr>
          </a:p>
        </p:txBody>
      </p:sp>
    </p:spTree>
    <p:extLst>
      <p:ext uri="{BB962C8B-B14F-4D97-AF65-F5344CB8AC3E}">
        <p14:creationId xmlns:p14="http://schemas.microsoft.com/office/powerpoint/2010/main" val="2058834310"/>
      </p:ext>
    </p:extLst>
  </p:cSld>
  <p:clrMapOvr>
    <a:masterClrMapping/>
  </p:clrMapOvr>
  <p:transition/>
  <p:timing/>
</p:sld>
</file>

<file path=ppt/slides/slide16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zh-TW" altLang="en-US" sz="3600" b="1" smtClean="0">
                <a:latin typeface="新細明體"/>
                <a:ea typeface="新細明體"/>
              </a:rPr>
              <a:t>耶穌第三</a:t>
            </a:r>
            <a:r>
              <a:rPr lang="zh-TW" altLang="en-US" sz="3600" b="1">
                <a:latin typeface="新細明體"/>
                <a:ea typeface="新細明體"/>
              </a:rPr>
              <a:t>次進聖城過節知道自己即將受難時，祂做了什麼</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zh-TW" altLang="en-US" sz="3600" b="1">
                <a:latin typeface="新細明體"/>
                <a:ea typeface="新細明體"/>
              </a:rPr>
              <a:t>耶穌知道自己即將受難時，為什麼沒有呼求天父營救而是勇敢面對？</a:t>
            </a:r>
            <a:endParaRPr lang="zh-TW" altLang="en-US" sz="3600" b="1">
              <a:latin typeface="新細明體"/>
              <a:ea typeface="新細明體"/>
            </a:endParaRPr>
          </a:p>
        </p:txBody>
      </p:sp>
    </p:spTree>
    <p:extLst>
      <p:ext uri="{BB962C8B-B14F-4D97-AF65-F5344CB8AC3E}">
        <p14:creationId xmlns:p14="http://schemas.microsoft.com/office/powerpoint/2010/main" val="3367094419"/>
      </p:ext>
    </p:extLst>
  </p:cSld>
  <p:clrMapOvr>
    <a:masterClrMapping/>
  </p:clrMapOvr>
  <p:transition/>
  <p:timing/>
</p:sld>
</file>

<file path=ppt/slides/slide16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88840"/>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zh-TW" altLang="en-US" sz="3600" b="1">
                <a:latin typeface="新細明體"/>
                <a:ea typeface="新細明體"/>
              </a:rPr>
              <a:t>耶穌為我們受苦受難的逾越，為我們帶來了什麼樣的恩典</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zh-TW" altLang="en-US" sz="3600" b="1">
                <a:latin typeface="新細明體"/>
                <a:ea typeface="新細明體"/>
              </a:rPr>
              <a:t>「教會禮儀年」中的三日逾越慶典，是以哪一個節期開始預備？</a:t>
            </a:r>
            <a:endParaRPr lang="zh-TW" altLang="en-US" sz="3600" b="1">
              <a:latin typeface="新細明體"/>
              <a:ea typeface="新細明體"/>
            </a:endParaRPr>
          </a:p>
        </p:txBody>
      </p:sp>
    </p:spTree>
    <p:extLst>
      <p:ext uri="{BB962C8B-B14F-4D97-AF65-F5344CB8AC3E}">
        <p14:creationId xmlns:p14="http://schemas.microsoft.com/office/powerpoint/2010/main" val="2265820408"/>
      </p:ext>
    </p:extLst>
  </p:cSld>
  <p:clrMapOvr>
    <a:masterClrMapping/>
  </p:clrMapOvr>
  <p:transition/>
  <p:timing/>
</p:sld>
</file>

<file path=ppt/slides/slide16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zh-TW" altLang="en-US" sz="3600" b="1">
                <a:latin typeface="新細明體"/>
                <a:ea typeface="新細明體"/>
              </a:rPr>
              <a:t>為什麼教會要以</a:t>
            </a:r>
            <a:r>
              <a:rPr lang="en-US" altLang="zh-TW" sz="3600" b="1">
                <a:latin typeface="新細明體"/>
                <a:ea typeface="新細明體"/>
              </a:rPr>
              <a:t>40</a:t>
            </a:r>
            <a:r>
              <a:rPr lang="zh-TW" altLang="en-US" sz="3600" b="1">
                <a:latin typeface="新細明體"/>
                <a:ea typeface="新細明體"/>
              </a:rPr>
              <a:t>天的「四旬期」幫助我們準備自己陪伴耶穌受苦</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zh-TW" altLang="en-US" sz="3600" b="1">
                <a:latin typeface="新細明體"/>
                <a:ea typeface="新細明體"/>
              </a:rPr>
              <a:t>為什麼「禮儀年」中的三日逾越慶典是教會一年中最隆重的禮儀？</a:t>
            </a:r>
            <a:endParaRPr lang="zh-TW" altLang="en-US" sz="3600" b="1">
              <a:latin typeface="新細明體"/>
              <a:ea typeface="新細明體"/>
            </a:endParaRPr>
          </a:p>
        </p:txBody>
      </p:sp>
    </p:spTree>
    <p:extLst>
      <p:ext uri="{BB962C8B-B14F-4D97-AF65-F5344CB8AC3E}">
        <p14:creationId xmlns:p14="http://schemas.microsoft.com/office/powerpoint/2010/main" val="4140033755"/>
      </p:ext>
    </p:extLst>
  </p:cSld>
  <p:clrMapOvr>
    <a:masterClrMapping/>
  </p:clrMapOvr>
  <p:transition/>
  <p:timing/>
</p:sld>
</file>

<file path=ppt/slides/slide16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16832"/>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zh-TW" altLang="en-US" sz="3600" b="1">
                <a:latin typeface="新細明體"/>
                <a:ea typeface="新細明體"/>
              </a:rPr>
              <a:t>以聖枝主日揭開序幕的三日逾越慶典，帶領我們經歷了哪些耶穌的事蹟</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耶穌選擇默默承受一切痛苦，死在十字架上？</a:t>
            </a:r>
            <a:endParaRPr lang="zh-TW" altLang="en-US" sz="3600" b="1">
              <a:latin typeface="新細明體"/>
              <a:ea typeface="新細明體"/>
            </a:endParaRPr>
          </a:p>
        </p:txBody>
      </p:sp>
    </p:spTree>
    <p:extLst>
      <p:ext uri="{BB962C8B-B14F-4D97-AF65-F5344CB8AC3E}">
        <p14:creationId xmlns:p14="http://schemas.microsoft.com/office/powerpoint/2010/main" val="1678982790"/>
      </p:ext>
    </p:extLst>
  </p:cSld>
  <p:clrMapOvr>
    <a:masterClrMapping/>
  </p:clrMapOvr>
  <p:transition/>
  <p:timing/>
</p:sld>
</file>

<file path=ppt/slides/slide16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16832"/>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以自己的生命，為天主的愛帶來什麼樣的理解</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為我們所受的苦難為我們帶來什麼樣的新生命？</a:t>
            </a:r>
            <a:endParaRPr lang="zh-TW" altLang="en-US" sz="3600" b="1">
              <a:latin typeface="新細明體"/>
              <a:ea typeface="新細明體"/>
            </a:endParaRPr>
          </a:p>
        </p:txBody>
      </p:sp>
    </p:spTree>
    <p:extLst>
      <p:ext uri="{BB962C8B-B14F-4D97-AF65-F5344CB8AC3E}">
        <p14:creationId xmlns:p14="http://schemas.microsoft.com/office/powerpoint/2010/main" val="1787880651"/>
      </p:ext>
    </p:extLst>
  </p:cSld>
  <p:clrMapOvr>
    <a:masterClrMapping/>
  </p:clrMapOvr>
  <p:transition/>
  <p:timing/>
</p:sld>
</file>

<file path=ppt/slides/slide16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rPr>
              <a:t>美勞教學：</a:t>
            </a:r>
            <a:endParaRPr lang="en-US" sz="4800" b="1">
              <a:solidFill>
                <a:srgbClr val="BF85E3"/>
              </a:solidFill>
            </a:endParaRPr>
          </a:p>
        </p:txBody>
      </p:sp>
      <p:sp>
        <p:nvSpPr>
          <p:cNvPr id="2" name="文字方塊 1"/>
          <p:cNvSpPr txBox="1"/>
          <p:nvPr/>
        </p:nvSpPr>
        <p:spPr>
          <a:xfrm>
            <a:off x="1043612"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smtClean="0">
                <a:latin typeface="+mj-ea"/>
                <a:ea typeface="+mj-ea"/>
              </a:rPr>
              <a:t>5</a:t>
            </a:r>
            <a:r>
              <a:rPr lang="zh-TW" altLang="en-US" sz="3600" b="1">
                <a:latin typeface="+mj-ea"/>
                <a:ea typeface="+mj-ea"/>
              </a:rPr>
              <a:t>下</a:t>
            </a:r>
            <a:r>
              <a:rPr lang="en-US" altLang="zh-TW" sz="3600" b="1">
                <a:latin typeface="+mj-ea"/>
                <a:ea typeface="+mj-ea"/>
              </a:rPr>
              <a:t>-4</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16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latin typeface="+mn-ea"/>
              </a:rPr>
              <a:t>聖言省思</a:t>
            </a:r>
            <a:r>
              <a:rPr lang="zh-TW" altLang="zh-TW" sz="4800" b="1">
                <a:solidFill>
                  <a:srgbClr val="BF85E3"/>
                </a:solidFill>
                <a:latin typeface="+mn-ea"/>
              </a:rPr>
              <a:t>：</a:t>
            </a:r>
            <a:endParaRPr lang="zh-TW" altLang="en-US" sz="4800" b="1">
              <a:solidFill>
                <a:srgbClr val="BF85E3"/>
              </a:solidFill>
            </a:endParaRPr>
          </a:p>
        </p:txBody>
      </p:sp>
      <p:sp>
        <p:nvSpPr>
          <p:cNvPr id="5" name="文字方塊 4"/>
          <p:cNvSpPr txBox="1"/>
          <p:nvPr/>
        </p:nvSpPr>
        <p:spPr>
          <a:xfrm>
            <a:off x="755576" y="3140968"/>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「保祿說：</a:t>
            </a:r>
            <a:r>
              <a:rPr lang="en-US" altLang="zh-TW" sz="3600" b="1"/>
              <a:t>『</a:t>
            </a:r>
            <a:r>
              <a:rPr lang="zh-TW" altLang="en-US" sz="3600" b="1"/>
              <a:t>我們每次吃這餅、喝這杯，就是宣告主耶穌的死亡與復活！</a:t>
            </a:r>
            <a:r>
              <a:rPr lang="en-US" altLang="zh-TW" sz="3600" b="1"/>
              <a:t>』</a:t>
            </a:r>
            <a:r>
              <a:rPr lang="zh-TW" altLang="en-US" sz="3600" b="1"/>
              <a:t>」（格前</a:t>
            </a:r>
            <a:r>
              <a:rPr lang="en-US" altLang="zh-TW" sz="3600" b="1"/>
              <a:t>11,26</a:t>
            </a:r>
            <a:r>
              <a:rPr lang="zh-TW" altLang="en-US" sz="3600" b="1"/>
              <a:t>）</a:t>
            </a:r>
            <a:endParaRPr lang="zh-TW" altLang="zh-TW" sz="3600"/>
          </a:p>
        </p:txBody>
      </p:sp>
    </p:spTree>
    <p:extLst>
      <p:ext uri="{BB962C8B-B14F-4D97-AF65-F5344CB8AC3E}">
        <p14:creationId xmlns:p14="http://schemas.microsoft.com/office/powerpoint/2010/main" val="2297197556"/>
      </p:ext>
    </p:extLst>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教會這樣做都是照著耶穌所吩咐的：在耶穌被交付的那一夜，祂拿起餅來，祝謝了，擘開說：「這是我的身體、為你們而捨的，你們應這樣做，為記念我。」</a:t>
            </a:r>
            <a:endParaRPr lang="zh-TW" altLang="en-US" sz="3600" b="1">
              <a:latin typeface="新細明體"/>
              <a:ea typeface="新細明體"/>
            </a:endParaRPr>
          </a:p>
        </p:txBody>
      </p:sp>
    </p:spTree>
    <p:extLst>
      <p:ext uri="{BB962C8B-B14F-4D97-AF65-F5344CB8AC3E}">
        <p14:creationId xmlns:p14="http://schemas.microsoft.com/office/powerpoint/2010/main" val="883102621"/>
      </p:ext>
    </p:extLst>
  </p:cSld>
  <p:clrMapOvr>
    <a:masterClrMapping/>
  </p:clrMapOvr>
  <p:transition/>
  <p:timing/>
</p:sld>
</file>

<file path=ppt/slides/slide17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23796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latin typeface="+mn-ea"/>
              </a:rPr>
              <a:t>生活省</a:t>
            </a:r>
            <a:r>
              <a:rPr lang="zh-TW" altLang="en-US" sz="4800" b="1" smtClean="0">
                <a:solidFill>
                  <a:srgbClr val="BF85E3"/>
                </a:solidFill>
                <a:latin typeface="+mn-ea"/>
              </a:rPr>
              <a:t>思</a:t>
            </a:r>
            <a:endParaRPr lang="zh-TW" altLang="en-US" sz="4800" b="1">
              <a:solidFill>
                <a:srgbClr val="BF85E3"/>
              </a:solidFill>
            </a:endParaRPr>
          </a:p>
        </p:txBody>
      </p:sp>
      <p:sp>
        <p:nvSpPr>
          <p:cNvPr id="5" name="文字方塊 4"/>
          <p:cNvSpPr txBox="1"/>
          <p:nvPr/>
        </p:nvSpPr>
        <p:spPr>
          <a:xfrm>
            <a:off x="989602" y="3068960"/>
            <a:ext cx="7164796"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a:latin typeface="新細明體"/>
                <a:ea typeface="新細明體"/>
              </a:rPr>
              <a:t>瑪麗的</a:t>
            </a:r>
            <a:r>
              <a:rPr lang="zh-TW" altLang="en-US" sz="6000" b="1" smtClean="0">
                <a:latin typeface="新細明體"/>
                <a:ea typeface="新細明體"/>
              </a:rPr>
              <a:t>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17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27584" y="1556792"/>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BF85E3"/>
                </a:solidFill>
                <a:latin typeface="+mn-ea"/>
              </a:rPr>
              <a:t>活出信仰</a:t>
            </a:r>
            <a:r>
              <a:rPr lang="zh-TW" altLang="zh-TW" sz="4800" b="1" smtClean="0">
                <a:solidFill>
                  <a:srgbClr val="BF85E3"/>
                </a:solidFill>
                <a:latin typeface="+mn-ea"/>
              </a:rPr>
              <a:t>：</a:t>
            </a:r>
            <a:endParaRPr lang="zh-TW" altLang="en-US" sz="4800" b="1">
              <a:solidFill>
                <a:srgbClr val="BF85E3"/>
              </a:solidFill>
            </a:endParaRPr>
          </a:p>
        </p:txBody>
      </p:sp>
      <p:sp>
        <p:nvSpPr>
          <p:cNvPr id="5" name="文字方塊 4"/>
          <p:cNvSpPr txBox="1"/>
          <p:nvPr/>
        </p:nvSpPr>
        <p:spPr>
          <a:xfrm>
            <a:off x="827584" y="2387789"/>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孩子們，瑪麗在彌撒中，看到耶穌為了愛所受的苦難，馬上體會到要放下自己的固執，立即向媽媽道歉，便經驗到了耶穌所給的復活新生命。</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17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551837"/>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smtClean="0"/>
              <a:t>在</a:t>
            </a:r>
            <a:r>
              <a:rPr lang="zh-TW" altLang="en-US" sz="3600" b="1"/>
              <a:t>生活中，我們可以做些什麼，來幫助自己像瑪麗一樣，依靠耶穌找到復活的新生命？</a:t>
            </a:r>
            <a:endParaRPr lang="en-US" sz="3600" b="1"/>
          </a:p>
        </p:txBody>
      </p:sp>
    </p:spTree>
    <p:extLst>
      <p:ext uri="{BB962C8B-B14F-4D97-AF65-F5344CB8AC3E}">
        <p14:creationId xmlns:p14="http://schemas.microsoft.com/office/powerpoint/2010/main" val="1140395223"/>
      </p:ext>
    </p:extLst>
  </p:cSld>
  <p:clrMapOvr>
    <a:masterClrMapping/>
  </p:clrMapOvr>
  <p:transition/>
  <p:timing/>
</p:sld>
</file>

<file path=ppt/slides/slide17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189996" y="228142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BF85E3"/>
                </a:solidFill>
              </a:rPr>
              <a:t>主題學習單：</a:t>
            </a:r>
            <a:endParaRPr lang="en-US" sz="4800" b="1">
              <a:solidFill>
                <a:srgbClr val="BF85E3"/>
              </a:solidFill>
            </a:endParaRPr>
          </a:p>
        </p:txBody>
      </p:sp>
      <p:sp>
        <p:nvSpPr>
          <p:cNvPr id="2" name="文字方塊 1"/>
          <p:cNvSpPr txBox="1"/>
          <p:nvPr/>
        </p:nvSpPr>
        <p:spPr>
          <a:xfrm>
            <a:off x="1187900"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n-ea"/>
              </a:rPr>
              <a:t>請搭配教學光碟</a:t>
            </a:r>
            <a:r>
              <a:rPr lang="zh-TW" altLang="zh-TW" sz="3600" b="1" smtClean="0">
                <a:latin typeface="+mn-ea"/>
              </a:rPr>
              <a:t>【</a:t>
            </a:r>
            <a:r>
              <a:rPr lang="en-US" altLang="zh-TW" sz="3600" b="1" smtClean="0">
                <a:latin typeface="+mj-ea"/>
              </a:rPr>
              <a:t>5</a:t>
            </a:r>
            <a:r>
              <a:rPr lang="zh-TW" altLang="en-US" sz="3600" b="1">
                <a:latin typeface="+mj-ea"/>
              </a:rPr>
              <a:t>下</a:t>
            </a:r>
            <a:r>
              <a:rPr lang="en-US" altLang="zh-TW" sz="3600" b="1">
                <a:latin typeface="+mj-ea"/>
              </a:rPr>
              <a:t>-4</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17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47564" y="162880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BF85E3"/>
                </a:solidFill>
                <a:latin typeface="+mn-ea"/>
              </a:rPr>
              <a:t>主題總結</a:t>
            </a:r>
            <a:r>
              <a:rPr lang="zh-TW" altLang="zh-TW" sz="4800" b="1" smtClean="0">
                <a:solidFill>
                  <a:srgbClr val="BF85E3"/>
                </a:solidFill>
                <a:latin typeface="+mn-ea"/>
              </a:rPr>
              <a:t>：</a:t>
            </a:r>
            <a:endParaRPr lang="zh-TW" altLang="en-US" sz="4800" b="1">
              <a:solidFill>
                <a:srgbClr val="BF85E3"/>
              </a:solidFill>
            </a:endParaRPr>
          </a:p>
        </p:txBody>
      </p:sp>
      <p:sp>
        <p:nvSpPr>
          <p:cNvPr id="5" name="文字方塊 4"/>
          <p:cNvSpPr txBox="1"/>
          <p:nvPr/>
        </p:nvSpPr>
        <p:spPr>
          <a:xfrm>
            <a:off x="647564" y="2459797"/>
            <a:ext cx="7848872"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孩子們，教會安排了聖週的三日逾越慶典，是教會一年中最隆重的禮儀，不但幫助我們更深刻的體驗到耶穌的愛，也為我們帶來了耶穌復活的新生命。</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17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2551837"/>
            <a:ext cx="784887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在生活中，我們要常記得全心依靠耶穌，緊緊跟隨祂，一起走向復活的新生命。</a:t>
            </a:r>
            <a:endParaRPr lang="en-US" altLang="zh-TW" sz="3600" b="1"/>
          </a:p>
        </p:txBody>
      </p:sp>
    </p:spTree>
    <p:extLst>
      <p:ext uri="{BB962C8B-B14F-4D97-AF65-F5344CB8AC3E}">
        <p14:creationId xmlns:p14="http://schemas.microsoft.com/office/powerpoint/2010/main" val="168472841"/>
      </p:ext>
    </p:extLst>
  </p:cSld>
  <p:clrMapOvr>
    <a:masterClrMapping/>
  </p:clrMapOvr>
  <p:transition/>
  <p:timing/>
</p:sld>
</file>

<file path=ppt/slides/slide17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01570" y="130185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rPr>
              <a:t>課後</a:t>
            </a:r>
            <a:r>
              <a:rPr lang="zh-TW" altLang="en-US" sz="4800" b="1" smtClean="0">
                <a:solidFill>
                  <a:srgbClr val="BF85E3"/>
                </a:solidFill>
              </a:rPr>
              <a:t>禱：</a:t>
            </a:r>
            <a:endParaRPr lang="en-US" sz="4800" b="1">
              <a:solidFill>
                <a:srgbClr val="BF85E3"/>
              </a:solidFill>
            </a:endParaRPr>
          </a:p>
        </p:txBody>
      </p:sp>
      <p:sp>
        <p:nvSpPr>
          <p:cNvPr id="3" name="文字方塊 2"/>
          <p:cNvSpPr txBox="1"/>
          <p:nvPr/>
        </p:nvSpPr>
        <p:spPr>
          <a:xfrm>
            <a:off x="701570" y="2132856"/>
            <a:ext cx="774086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親愛的主耶穌，謝謝祢帶領我們逾越了生命中的痛苦，帶給我們復活的新生命，求祢幫助我們，常記得全心依靠祢，走向復活的新生命。我們這樣祈禱是奉祢的名，阿們。</a:t>
            </a:r>
            <a:endParaRPr lang="en-US" sz="3600" b="1"/>
          </a:p>
        </p:txBody>
      </p:sp>
    </p:spTree>
    <p:extLst>
      <p:ext uri="{BB962C8B-B14F-4D97-AF65-F5344CB8AC3E}">
        <p14:creationId xmlns:p14="http://schemas.microsoft.com/office/powerpoint/2010/main" val="3667603260"/>
      </p:ext>
    </p:extLst>
  </p:cSld>
  <p:clrMapOvr>
    <a:masterClrMapping/>
  </p:clrMapOvr>
  <p:transition/>
  <p:timing/>
</p:sld>
</file>

<file path=ppt/slides/slide17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56692" y="2564904"/>
            <a:ext cx="7830616"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000" b="1">
                <a:ea typeface="Microsoft JhengHei Light" panose="020b0304030504040204"/>
              </a:rPr>
              <a:t>守齋在信仰與生活中的意義與實踐</a:t>
            </a:r>
            <a:endParaRPr lang="zh-TW" altLang="en-US" sz="6000" b="1">
              <a:ea typeface="Microsoft JhengHei Light" panose="020b0304030504040204"/>
            </a:endParaRPr>
          </a:p>
        </p:txBody>
      </p:sp>
      <p:sp>
        <p:nvSpPr>
          <p:cNvPr id="7" name="文字方塊 6">
            <a:extLst>
              <a:ext uri="{FF2B5EF4-FFF2-40B4-BE49-F238E27FC236}">
                <a16:creationId xmlns:a16="http://schemas.microsoft.com/office/drawing/2014/main" xmlns="" id="{A02F4B11-FE1D-41EC-B989-2CF91062DCB9}"/>
              </a:ext>
            </a:extLst>
          </p:cNvPr>
          <p:cNvSpPr txBox="1"/>
          <p:nvPr/>
        </p:nvSpPr>
        <p:spPr>
          <a:xfrm>
            <a:off x="755576" y="1733907"/>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a:solidFill>
                  <a:srgbClr val="BF85E3"/>
                </a:solidFill>
                <a:latin typeface="Microsoft JhengHei Light" panose="020b0304030504040204" pitchFamily="34" charset="-120"/>
                <a:ea typeface="Microsoft JhengHei Light" panose="020b0304030504040204" pitchFamily="34" charset="-120"/>
              </a:rPr>
              <a:t>5</a:t>
            </a:r>
            <a:r>
              <a:rPr lang="zh-TW" altLang="en-US" sz="4800" b="1">
                <a:solidFill>
                  <a:srgbClr val="BF85E3"/>
                </a:solidFill>
                <a:latin typeface="Microsoft JhengHei Light" panose="020b0304030504040204" pitchFamily="34" charset="-120"/>
                <a:ea typeface="Microsoft JhengHei Light" panose="020b0304030504040204" pitchFamily="34" charset="-120"/>
              </a:rPr>
              <a:t>下</a:t>
            </a:r>
            <a:r>
              <a:rPr lang="en-US" altLang="zh-TW" sz="4800" b="1">
                <a:solidFill>
                  <a:srgbClr val="BF85E3"/>
                </a:solidFill>
                <a:latin typeface="Microsoft JhengHei Light" panose="020b0304030504040204" pitchFamily="34" charset="-120"/>
                <a:ea typeface="Microsoft JhengHei Light" panose="020b0304030504040204" pitchFamily="34" charset="-120"/>
              </a:rPr>
              <a:t>-5</a:t>
            </a:r>
            <a:endParaRPr lang="en-US" altLang="zh-TW" sz="4800" b="1">
              <a:solidFill>
                <a:srgbClr val="BF85E3"/>
              </a:solidFill>
              <a:latin typeface="Microsoft JhengHei Light" panose="020b0304030504040204" pitchFamily="34" charset="-120"/>
              <a:ea typeface="Microsoft JhengHei Light" panose="020b0304030504040204" pitchFamily="34" charset="-120"/>
            </a:endParaRPr>
          </a:p>
        </p:txBody>
      </p:sp>
    </p:spTree>
    <p:extLst>
      <p:ext uri="{BB962C8B-B14F-4D97-AF65-F5344CB8AC3E}">
        <p14:creationId xmlns:p14="http://schemas.microsoft.com/office/powerpoint/2010/main" val="3593360294"/>
      </p:ext>
    </p:extLst>
  </p:cSld>
  <p:clrMapOvr>
    <a:masterClrMapping/>
  </p:clrMapOvr>
  <p:transition/>
  <p:timing/>
</p:sld>
</file>

<file path=ppt/slides/slide17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17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196752"/>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rPr>
              <a:t>課前</a:t>
            </a:r>
            <a:r>
              <a:rPr lang="zh-TW" altLang="en-US" sz="4800" b="1" smtClean="0">
                <a:solidFill>
                  <a:srgbClr val="BF85E3"/>
                </a:solidFill>
              </a:rPr>
              <a:t>禱：</a:t>
            </a:r>
            <a:endParaRPr lang="en-US" sz="4800" b="1">
              <a:solidFill>
                <a:srgbClr val="BF85E3"/>
              </a:solidFill>
            </a:endParaRPr>
          </a:p>
        </p:txBody>
      </p:sp>
      <p:sp>
        <p:nvSpPr>
          <p:cNvPr id="3" name="文字方塊 2"/>
          <p:cNvSpPr txBox="1"/>
          <p:nvPr/>
        </p:nvSpPr>
        <p:spPr>
          <a:xfrm>
            <a:off x="755576" y="2027749"/>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親愛的主耶穌，謝謝祢在生活中不斷的愛我們、陪伴我們，今天又帶領我們來到祢面前，聆聽祢的話語，求祢幫助我們經由課程的學習，更加親近祢，並緊緊跟隨祢。以上所求是奉祢的名，阿們。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晚餐後，又同樣拿起杯來說：「這杯是用我的血所立的新約，你們每次喝，應這樣做，為記念我。」</a:t>
            </a:r>
            <a:endParaRPr lang="en-US" altLang="zh-TW" sz="3600" b="1">
              <a:latin typeface="新細明體"/>
              <a:ea typeface="新細明體"/>
            </a:endParaRPr>
          </a:p>
        </p:txBody>
      </p:sp>
    </p:spTree>
    <p:extLst>
      <p:ext uri="{BB962C8B-B14F-4D97-AF65-F5344CB8AC3E}">
        <p14:creationId xmlns:p14="http://schemas.microsoft.com/office/powerpoint/2010/main" val="2166675809"/>
      </p:ext>
    </p:extLst>
  </p:cSld>
  <p:clrMapOvr>
    <a:masterClrMapping/>
  </p:clrMapOvr>
  <p:transition/>
  <p:timing/>
</p:sld>
</file>

<file path=ppt/slides/slide18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rPr>
              <a:t>主題</a:t>
            </a:r>
            <a:r>
              <a:rPr lang="zh-TW" altLang="en-US" sz="4800" b="1" smtClean="0">
                <a:solidFill>
                  <a:srgbClr val="BF85E3"/>
                </a:solidFill>
              </a:rPr>
              <a:t>經文</a:t>
            </a:r>
            <a:endParaRPr lang="en-US" sz="4800" b="1">
              <a:solidFill>
                <a:srgbClr val="BF85E3"/>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瑪竇福音</a:t>
            </a:r>
            <a:r>
              <a:rPr lang="en-US" altLang="zh-TW" sz="3600" b="1"/>
              <a:t>4,1</a:t>
            </a:r>
            <a:r>
              <a:rPr lang="zh-TW" altLang="en-US" sz="3600" b="1"/>
              <a:t>～</a:t>
            </a:r>
            <a:r>
              <a:rPr lang="en-US" altLang="zh-TW" sz="3600" b="1"/>
              <a:t>11</a:t>
            </a:r>
            <a:r>
              <a:rPr lang="zh-TW" altLang="en-US" sz="3600" b="1"/>
              <a:t>、</a:t>
            </a:r>
            <a:r>
              <a:rPr lang="en-US" altLang="zh-TW" sz="3600" b="1"/>
              <a:t>6,16</a:t>
            </a:r>
            <a:r>
              <a:rPr lang="zh-TW" altLang="en-US" sz="3600" b="1"/>
              <a:t>～</a:t>
            </a:r>
            <a:r>
              <a:rPr lang="en-US" altLang="zh-TW" sz="3600" b="1"/>
              <a:t>18</a:t>
            </a:r>
            <a:endParaRPr lang="en-US" sz="3600"/>
          </a:p>
        </p:txBody>
      </p:sp>
    </p:spTree>
    <p:extLst>
      <p:ext uri="{BB962C8B-B14F-4D97-AF65-F5344CB8AC3E}">
        <p14:creationId xmlns:p14="http://schemas.microsoft.com/office/powerpoint/2010/main" val="4139691153"/>
      </p:ext>
    </p:extLst>
  </p:cSld>
  <p:clrMapOvr>
    <a:masterClrMapping/>
  </p:clrMapOvr>
  <p:transition/>
  <p:timing/>
</p:sld>
</file>

<file path=ppt/slides/slide18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63588" y="245398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BF85E3"/>
                </a:solidFill>
              </a:rPr>
              <a:t>主題引導：</a:t>
            </a:r>
            <a:endParaRPr lang="en-US" sz="4800" b="1">
              <a:solidFill>
                <a:srgbClr val="BF85E3"/>
              </a:solidFill>
            </a:endParaRPr>
          </a:p>
        </p:txBody>
      </p:sp>
      <p:sp>
        <p:nvSpPr>
          <p:cNvPr id="5" name="文字方塊 4"/>
          <p:cNvSpPr txBox="1"/>
          <p:nvPr/>
        </p:nvSpPr>
        <p:spPr>
          <a:xfrm>
            <a:off x="863588" y="3284984"/>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孩子們，你們喜歡吃麥當勞或肯德基嗎？</a:t>
            </a:r>
            <a:endParaRPr lang="en-US" sz="3600" b="1"/>
          </a:p>
        </p:txBody>
      </p:sp>
    </p:spTree>
    <p:extLst>
      <p:ext uri="{BB962C8B-B14F-4D97-AF65-F5344CB8AC3E}">
        <p14:creationId xmlns:p14="http://schemas.microsoft.com/office/powerpoint/2010/main" val="1239204199"/>
      </p:ext>
    </p:extLst>
  </p:cSld>
  <p:clrMapOvr>
    <a:masterClrMapping/>
  </p:clrMapOvr>
  <p:transition/>
  <p:timing/>
</p:sld>
</file>

<file path=ppt/slides/slide18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爸</a:t>
            </a:r>
            <a:r>
              <a:rPr lang="zh-TW" altLang="en-US" sz="3600" b="1" smtClean="0"/>
              <a:t>媽帶</a:t>
            </a:r>
            <a:r>
              <a:rPr lang="zh-TW" altLang="en-US" sz="3600" b="1"/>
              <a:t>你們去吃過嗎？你們比較喜歡吃漢堡還是炸雞呢？</a:t>
            </a:r>
            <a:endParaRPr lang="en-US" sz="3600" b="1"/>
          </a:p>
        </p:txBody>
      </p:sp>
    </p:spTree>
    <p:extLst>
      <p:ext uri="{BB962C8B-B14F-4D97-AF65-F5344CB8AC3E}">
        <p14:creationId xmlns:p14="http://schemas.microsoft.com/office/powerpoint/2010/main" val="3504909105"/>
      </p:ext>
    </p:extLst>
  </p:cSld>
  <p:clrMapOvr>
    <a:masterClrMapping/>
  </p:clrMapOvr>
  <p:transition/>
  <p:timing/>
</p:sld>
</file>

<file path=ppt/slides/slide18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你們覺得自己可以忍受</a:t>
            </a:r>
            <a:r>
              <a:rPr lang="en-US" altLang="zh-TW" sz="3600" b="1"/>
              <a:t>30</a:t>
            </a:r>
            <a:r>
              <a:rPr lang="zh-TW" altLang="en-US" sz="3600" b="1"/>
              <a:t>個小時不吃任何東西只喝水嗎？</a:t>
            </a:r>
            <a:endParaRPr lang="en-US" sz="3600" b="1"/>
          </a:p>
        </p:txBody>
      </p:sp>
    </p:spTree>
    <p:extLst>
      <p:ext uri="{BB962C8B-B14F-4D97-AF65-F5344CB8AC3E}">
        <p14:creationId xmlns:p14="http://schemas.microsoft.com/office/powerpoint/2010/main" val="2466606004"/>
      </p:ext>
    </p:extLst>
  </p:cSld>
  <p:clrMapOvr>
    <a:masterClrMapping/>
  </p:clrMapOvr>
  <p:transition/>
  <p:timing/>
</p:sld>
</file>

<file path=ppt/slides/slide18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1061610" y="3044279"/>
            <a:ext cx="702078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800" b="1"/>
              <a:t>小活動──飢餓</a:t>
            </a:r>
            <a:r>
              <a:rPr lang="en-US" altLang="zh-TW" sz="4800" b="1"/>
              <a:t>30</a:t>
            </a:r>
            <a:endParaRPr lang="zh-TW" altLang="zh-TW" sz="4800"/>
          </a:p>
        </p:txBody>
      </p:sp>
    </p:spTree>
    <p:extLst>
      <p:ext uri="{BB962C8B-B14F-4D97-AF65-F5344CB8AC3E}">
        <p14:creationId xmlns:p14="http://schemas.microsoft.com/office/powerpoint/2010/main" val="555873987"/>
      </p:ext>
    </p:extLst>
  </p:cSld>
  <p:clrMapOvr>
    <a:masterClrMapping/>
  </p:clrMapOvr>
  <p:transition/>
  <p:timing/>
</p:sld>
</file>

<file path=ppt/slides/slide18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94181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BF85E3"/>
                </a:solidFill>
              </a:rPr>
              <a:t>帶入主題：</a:t>
            </a:r>
            <a:endParaRPr lang="en-US" sz="4800" b="1">
              <a:solidFill>
                <a:srgbClr val="BF85E3"/>
              </a:solidFill>
            </a:endParaRPr>
          </a:p>
        </p:txBody>
      </p:sp>
      <p:sp>
        <p:nvSpPr>
          <p:cNvPr id="5" name="文字方塊 4"/>
          <p:cNvSpPr txBox="1"/>
          <p:nvPr/>
        </p:nvSpPr>
        <p:spPr>
          <a:xfrm>
            <a:off x="899592" y="1772816"/>
            <a:ext cx="7344816" cy="39703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耶穌也曾體驗過飢餓，祂體驗的飢餓遠遠超過我們所能想像的，祂是「飢餓</a:t>
            </a:r>
            <a:r>
              <a:rPr lang="en-US" altLang="zh-TW" sz="3600" b="1"/>
              <a:t>40</a:t>
            </a:r>
            <a:r>
              <a:rPr lang="zh-TW" altLang="en-US" sz="3600" b="1"/>
              <a:t>」，不是</a:t>
            </a:r>
            <a:r>
              <a:rPr lang="en-US" altLang="zh-TW" sz="3600" b="1"/>
              <a:t>40</a:t>
            </a:r>
            <a:r>
              <a:rPr lang="zh-TW" altLang="en-US" sz="3600" b="1"/>
              <a:t>小時呵，而是</a:t>
            </a:r>
            <a:r>
              <a:rPr lang="en-US" altLang="zh-TW" sz="3600" b="1"/>
              <a:t>40</a:t>
            </a:r>
            <a:r>
              <a:rPr lang="zh-TW" altLang="en-US" sz="3600" b="1" smtClean="0"/>
              <a:t>天。</a:t>
            </a:r>
            <a:endParaRPr lang="en-US" altLang="zh-TW" sz="3600" b="1" smtClean="0"/>
          </a:p>
          <a:p>
            <a:endParaRPr lang="en-US" altLang="zh-TW" sz="3600" b="1"/>
          </a:p>
          <a:p>
            <a:r>
              <a:rPr lang="zh-TW" altLang="en-US" sz="3600" b="1" smtClean="0"/>
              <a:t>今天</a:t>
            </a:r>
            <a:r>
              <a:rPr lang="zh-TW" altLang="en-US" sz="3600" b="1"/>
              <a:t>我們要來陪伴耶穌體驗一下祂的「飢餓</a:t>
            </a:r>
            <a:r>
              <a:rPr lang="en-US" altLang="zh-TW" sz="3600" b="1"/>
              <a:t>40</a:t>
            </a:r>
            <a:r>
              <a:rPr lang="zh-TW" altLang="en-US" sz="3600" b="1"/>
              <a:t>」。</a:t>
            </a:r>
            <a:endParaRPr lang="zh-TW" altLang="en-US" sz="3600" b="1"/>
          </a:p>
        </p:txBody>
      </p:sp>
    </p:spTree>
    <p:extLst>
      <p:ext uri="{BB962C8B-B14F-4D97-AF65-F5344CB8AC3E}">
        <p14:creationId xmlns:p14="http://schemas.microsoft.com/office/powerpoint/2010/main" val="3425409078"/>
      </p:ext>
    </p:extLst>
  </p:cSld>
  <p:clrMapOvr>
    <a:masterClrMapping/>
  </p:clrMapOvr>
  <p:transition/>
  <p:timing/>
</p:sld>
</file>

<file path=ppt/slides/slide18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94993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BF85E3"/>
                </a:solidFill>
                <a:latin typeface="+mj-ea"/>
                <a:ea typeface="+mj-ea"/>
              </a:rPr>
              <a:t>主題內容：</a:t>
            </a:r>
            <a:endParaRPr lang="en-US" sz="4800" b="1">
              <a:solidFill>
                <a:srgbClr val="BF85E3"/>
              </a:solidFill>
              <a:latin typeface="+mj-ea"/>
              <a:ea typeface="+mj-ea"/>
            </a:endParaRPr>
          </a:p>
        </p:txBody>
      </p:sp>
      <p:sp>
        <p:nvSpPr>
          <p:cNvPr id="6" name="文字方塊 5"/>
          <p:cNvSpPr txBox="1"/>
          <p:nvPr/>
        </p:nvSpPr>
        <p:spPr>
          <a:xfrm>
            <a:off x="755576" y="278092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孩子們，耶穌剛開始宣講福音，在約旦河接受洗者若翰洗禮時，天父曾派遣天主聖神引領祂，到曠野接受</a:t>
            </a:r>
            <a:r>
              <a:rPr lang="en-US" altLang="zh-TW" sz="3600" b="1"/>
              <a:t>40</a:t>
            </a:r>
            <a:r>
              <a:rPr lang="zh-TW" altLang="en-US" sz="3600" b="1"/>
              <a:t>天的禁食祈禱，及魔鬼的</a:t>
            </a:r>
            <a:r>
              <a:rPr lang="zh-TW" altLang="en-US" sz="3600" b="1" smtClean="0"/>
              <a:t>試探。</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18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耶穌在經過長時間的禁食祈禱，體力與精神上都受到相當的考驗，魔鬼便利用這個時機多次誘惑耶穌，靠著聖神的陪伴與支持，耶穌每次都以經上的話，敵擋了這些</a:t>
            </a:r>
            <a:r>
              <a:rPr lang="zh-TW" altLang="en-US" sz="3600" b="1" smtClean="0"/>
              <a:t>試探。</a:t>
            </a:r>
            <a:endParaRPr lang="en-US" altLang="zh-TW" sz="3600" b="1"/>
          </a:p>
        </p:txBody>
      </p:sp>
    </p:spTree>
    <p:extLst>
      <p:ext uri="{BB962C8B-B14F-4D97-AF65-F5344CB8AC3E}">
        <p14:creationId xmlns:p14="http://schemas.microsoft.com/office/powerpoint/2010/main" val="596889006"/>
      </p:ext>
    </p:extLst>
  </p:cSld>
  <p:clrMapOvr>
    <a:masterClrMapping/>
  </p:clrMapOvr>
  <p:transition/>
  <p:timing/>
</p:sld>
</file>

<file path=ppt/slides/slide18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現在，我們一起來聽本課聖言。</a:t>
            </a:r>
          </a:p>
        </p:txBody>
      </p:sp>
    </p:spTree>
    <p:extLst>
      <p:ext uri="{BB962C8B-B14F-4D97-AF65-F5344CB8AC3E}">
        <p14:creationId xmlns:p14="http://schemas.microsoft.com/office/powerpoint/2010/main" val="502377102"/>
      </p:ext>
    </p:extLst>
  </p:cSld>
  <p:clrMapOvr>
    <a:masterClrMapping/>
  </p:clrMapOvr>
  <p:transition/>
  <p:timing/>
</p:sld>
</file>

<file path=ppt/slides/slide18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這段聖</a:t>
            </a:r>
            <a:r>
              <a:rPr lang="zh-TW" altLang="en-US" sz="3600" b="1" smtClean="0">
                <a:latin typeface="新細明體"/>
                <a:ea typeface="新細明體"/>
              </a:rPr>
              <a:t>言裡，</a:t>
            </a:r>
            <a:r>
              <a:rPr lang="zh-TW" altLang="en-US" sz="3600" b="1">
                <a:latin typeface="新細明體"/>
                <a:ea typeface="新細明體"/>
              </a:rPr>
              <a:t>耶穌知道在宣講福音的道路上，一定充滿了各種考驗與誘惑，面對這些誘惑，除了需要依靠聖神的力量之外，也必須有堅定的意志力，來承擔各種痛苦。</a:t>
            </a:r>
            <a:endParaRPr lang="zh-TW" altLang="en-US" sz="3600" b="1">
              <a:latin typeface="新細明體"/>
              <a:ea typeface="新細明體"/>
            </a:endParaRPr>
          </a:p>
        </p:txBody>
      </p:sp>
    </p:spTree>
    <p:extLst>
      <p:ext uri="{BB962C8B-B14F-4D97-AF65-F5344CB8AC3E}">
        <p14:creationId xmlns:p14="http://schemas.microsoft.com/office/powerpoint/2010/main" val="1289199691"/>
      </p:ext>
    </p:extLst>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這段聖言中，我們能清楚看到，耶穌捨不得離開我們，藉著「禮儀年」</a:t>
            </a:r>
            <a:r>
              <a:rPr lang="zh-TW" altLang="en-US" sz="3600" b="1" smtClean="0">
                <a:latin typeface="新細明體"/>
                <a:ea typeface="新細明體"/>
              </a:rPr>
              <a:t>每在</a:t>
            </a:r>
            <a:r>
              <a:rPr lang="zh-TW" altLang="en-US" sz="3600" b="1">
                <a:latin typeface="新細明體"/>
                <a:ea typeface="新細明體"/>
              </a:rPr>
              <a:t>各個教堂舉行的彌撒中，神父所祝聖的「耶穌聖體和聖血」，祂再一次和我們在一起。</a:t>
            </a:r>
            <a:endParaRPr lang="en-US" altLang="zh-TW" sz="3600" b="1" smtClean="0">
              <a:latin typeface="新細明體"/>
              <a:ea typeface="新細明體"/>
            </a:endParaRPr>
          </a:p>
        </p:txBody>
      </p:sp>
    </p:spTree>
    <p:extLst>
      <p:ext uri="{BB962C8B-B14F-4D97-AF65-F5344CB8AC3E}">
        <p14:creationId xmlns:p14="http://schemas.microsoft.com/office/powerpoint/2010/main" val="1966929242"/>
      </p:ext>
    </p:extLst>
  </p:cSld>
  <p:clrMapOvr>
    <a:masterClrMapping/>
  </p:clrMapOvr>
  <p:transition/>
  <p:timing/>
</p:sld>
</file>

<file path=ppt/slides/slide19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16832"/>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禁食祈禱便是一種意志力的考驗，在體力與精神上特別軟弱時，一方面需要依靠聖神幫助，另一方面也能深刻體會到，受苦是一個學習的過程，經由受苦更能堅定自己的意志力。</a:t>
            </a:r>
            <a:endParaRPr lang="zh-TW" altLang="en-US" sz="3600" b="1">
              <a:latin typeface="新細明體"/>
              <a:ea typeface="新細明體"/>
            </a:endParaRPr>
          </a:p>
        </p:txBody>
      </p:sp>
    </p:spTree>
    <p:extLst>
      <p:ext uri="{BB962C8B-B14F-4D97-AF65-F5344CB8AC3E}">
        <p14:creationId xmlns:p14="http://schemas.microsoft.com/office/powerpoint/2010/main" val="2271235622"/>
      </p:ext>
    </p:extLst>
  </p:cSld>
  <p:clrMapOvr>
    <a:masterClrMapping/>
  </p:clrMapOvr>
  <p:transition/>
  <p:timing/>
</p:sld>
</file>

<file path=ppt/slides/slide19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在猶太人的傳統中，為了幫助人專注祈禱，也會採禁食的方式，只是在耶穌那時候，有些人誤解了禁食祈禱的真正意義，只注重外在的表面功夫。</a:t>
            </a:r>
            <a:endParaRPr lang="zh-TW" altLang="en-US" sz="3600" b="1">
              <a:latin typeface="新細明體"/>
              <a:ea typeface="新細明體"/>
            </a:endParaRPr>
          </a:p>
        </p:txBody>
      </p:sp>
    </p:spTree>
    <p:extLst>
      <p:ext uri="{BB962C8B-B14F-4D97-AF65-F5344CB8AC3E}">
        <p14:creationId xmlns:p14="http://schemas.microsoft.com/office/powerpoint/2010/main" val="1093299947"/>
      </p:ext>
    </p:extLst>
  </p:cSld>
  <p:clrMapOvr>
    <a:masterClrMapping/>
  </p:clrMapOvr>
  <p:transition/>
  <p:timing/>
</p:sld>
</file>

<file path=ppt/slides/slide19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耶穌便曾公開提醒眾人「你們禁食祈禱時，不要如同假善人一樣，面帶愁容、哭喪著臉，只為了讓人看到自己在禁食。你們禁食時，要用油抹頭、洗臉，不要讓人看出你們是在禁食</a:t>
            </a:r>
            <a:r>
              <a:rPr lang="zh-TW" altLang="en-US" sz="3600" b="1" smtClean="0">
                <a:latin typeface="新細明體"/>
                <a:ea typeface="新細明體"/>
              </a:rPr>
              <a:t>祈禱。」</a:t>
            </a:r>
            <a:endParaRPr lang="zh-TW" altLang="en-US" sz="3600" b="1">
              <a:latin typeface="新細明體"/>
              <a:ea typeface="新細明體"/>
            </a:endParaRPr>
          </a:p>
        </p:txBody>
      </p:sp>
    </p:spTree>
    <p:extLst>
      <p:ext uri="{BB962C8B-B14F-4D97-AF65-F5344CB8AC3E}">
        <p14:creationId xmlns:p14="http://schemas.microsoft.com/office/powerpoint/2010/main" val="1252417350"/>
      </p:ext>
    </p:extLst>
  </p:cSld>
  <p:clrMapOvr>
    <a:masterClrMapping/>
  </p:clrMapOvr>
  <p:transition/>
  <p:timing/>
</p:sld>
</file>

<file path=ppt/slides/slide19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00808"/>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耶穌自己</a:t>
            </a:r>
            <a:r>
              <a:rPr lang="zh-TW" altLang="en-US" sz="3600" b="1">
                <a:latin typeface="新細明體"/>
                <a:ea typeface="新細明體"/>
              </a:rPr>
              <a:t>也親自為我們立了典範，祂獨自一人到曠野</a:t>
            </a:r>
            <a:r>
              <a:rPr lang="en-US" altLang="zh-TW" sz="3600" b="1">
                <a:latin typeface="新細明體"/>
                <a:ea typeface="新細明體"/>
              </a:rPr>
              <a:t>40</a:t>
            </a:r>
            <a:r>
              <a:rPr lang="zh-TW" altLang="en-US" sz="3600" b="1">
                <a:latin typeface="新細明體"/>
                <a:ea typeface="新細明體"/>
              </a:rPr>
              <a:t>天禁食</a:t>
            </a:r>
            <a:r>
              <a:rPr lang="zh-TW" altLang="en-US" sz="3600" b="1" smtClean="0">
                <a:latin typeface="新細明體"/>
                <a:ea typeface="新細明體"/>
              </a:rPr>
              <a:t>祈禱，禁食</a:t>
            </a:r>
            <a:r>
              <a:rPr lang="zh-TW" altLang="en-US" sz="3600" b="1">
                <a:latin typeface="新細明體"/>
                <a:ea typeface="新細明體"/>
              </a:rPr>
              <a:t>的時間比任何人都還長</a:t>
            </a:r>
            <a:r>
              <a:rPr lang="zh-TW" altLang="en-US" sz="3600" b="1" smtClean="0">
                <a:latin typeface="新細明體"/>
                <a:ea typeface="新細明體"/>
              </a:rPr>
              <a:t>，面對</a:t>
            </a:r>
            <a:r>
              <a:rPr lang="zh-TW" altLang="en-US" sz="3600" b="1">
                <a:latin typeface="新細明體"/>
                <a:ea typeface="新細明體"/>
              </a:rPr>
              <a:t>誘惑的考驗也比任何人嚴厲，祂也親自讓我們看到，抵擋誘惑一定要依靠聖神的幫助。</a:t>
            </a:r>
            <a:endParaRPr lang="zh-TW" altLang="en-US" sz="3600" b="1">
              <a:latin typeface="新細明體"/>
              <a:ea typeface="新細明體"/>
            </a:endParaRPr>
          </a:p>
        </p:txBody>
      </p:sp>
    </p:spTree>
    <p:extLst>
      <p:ext uri="{BB962C8B-B14F-4D97-AF65-F5344CB8AC3E}">
        <p14:creationId xmlns:p14="http://schemas.microsoft.com/office/powerpoint/2010/main" val="3887368740"/>
      </p:ext>
    </p:extLst>
  </p:cSld>
  <p:clrMapOvr>
    <a:masterClrMapping/>
  </p:clrMapOvr>
  <p:transition/>
  <p:timing/>
</p:sld>
</file>

<file path=ppt/slides/slide19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耶穌堅定的面對這些考驗，一切都只是為了愛我們，在宣講福音的道路上可以堅持</a:t>
            </a:r>
            <a:r>
              <a:rPr lang="zh-TW" altLang="en-US" sz="3600" b="1" smtClean="0">
                <a:latin typeface="新細明體"/>
                <a:ea typeface="新細明體"/>
              </a:rPr>
              <a:t>到底。</a:t>
            </a:r>
            <a:endParaRPr lang="zh-TW" altLang="en-US" sz="3600" b="1">
              <a:latin typeface="新細明體"/>
              <a:ea typeface="新細明體"/>
            </a:endParaRPr>
          </a:p>
        </p:txBody>
      </p:sp>
    </p:spTree>
    <p:extLst>
      <p:ext uri="{BB962C8B-B14F-4D97-AF65-F5344CB8AC3E}">
        <p14:creationId xmlns:p14="http://schemas.microsoft.com/office/powerpoint/2010/main" val="305014480"/>
      </p:ext>
    </p:extLst>
  </p:cSld>
  <p:clrMapOvr>
    <a:masterClrMapping/>
  </p:clrMapOvr>
  <p:transition/>
  <p:timing/>
</p:sld>
</file>

<file path=ppt/slides/slide19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禁食祈禱完全不是為了向人炫耀自己的善行，而是為了承行天父的旨意，將天父的愛與慈悲帶給每一個人。</a:t>
            </a:r>
            <a:endParaRPr lang="zh-TW" altLang="en-US" sz="3600" b="1">
              <a:latin typeface="新細明體"/>
              <a:ea typeface="新細明體"/>
            </a:endParaRPr>
          </a:p>
        </p:txBody>
      </p:sp>
    </p:spTree>
    <p:extLst>
      <p:ext uri="{BB962C8B-B14F-4D97-AF65-F5344CB8AC3E}">
        <p14:creationId xmlns:p14="http://schemas.microsoft.com/office/powerpoint/2010/main" val="996508978"/>
      </p:ext>
    </p:extLst>
  </p:cSld>
  <p:clrMapOvr>
    <a:masterClrMapping/>
  </p:clrMapOvr>
  <p:transition/>
  <p:timing/>
</p:sld>
</file>

<file path=ppt/slides/slide19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教會禮儀年」在「四旬期」中，特別提醒我們以「守齋」的方式，陪同耶穌一起受苦，並學習耶穌為我們立下的禁食祈禱典範。</a:t>
            </a:r>
            <a:endParaRPr lang="zh-TW" altLang="en-US" sz="3600" b="1">
              <a:latin typeface="新細明體"/>
              <a:ea typeface="新細明體"/>
            </a:endParaRPr>
          </a:p>
        </p:txBody>
      </p:sp>
    </p:spTree>
    <p:extLst>
      <p:ext uri="{BB962C8B-B14F-4D97-AF65-F5344CB8AC3E}">
        <p14:creationId xmlns:p14="http://schemas.microsoft.com/office/powerpoint/2010/main" val="883102621"/>
      </p:ext>
    </p:extLst>
  </p:cSld>
  <p:clrMapOvr>
    <a:masterClrMapping/>
  </p:clrMapOvr>
  <p:transition/>
  <p:timing/>
</p:sld>
</file>

<file path=ppt/slides/slide19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在「四旬期」的</a:t>
            </a:r>
            <a:r>
              <a:rPr lang="en-US" altLang="zh-TW" sz="3600" b="1">
                <a:latin typeface="新細明體"/>
                <a:ea typeface="新細明體"/>
              </a:rPr>
              <a:t>40</a:t>
            </a:r>
            <a:r>
              <a:rPr lang="zh-TW" altLang="en-US" sz="3600" b="1">
                <a:latin typeface="新細明體"/>
                <a:ea typeface="新細明體"/>
              </a:rPr>
              <a:t>天中，教會一方面帶領我們回顧，耶穌在曠野所受的試探，同時提醒我們檢視自己生活中的言行，是否符合耶穌所教導的福音精神。</a:t>
            </a:r>
            <a:endParaRPr lang="en-US" altLang="zh-TW" sz="3600" b="1">
              <a:latin typeface="新細明體"/>
              <a:ea typeface="新細明體"/>
            </a:endParaRPr>
          </a:p>
        </p:txBody>
      </p:sp>
    </p:spTree>
    <p:extLst>
      <p:ext uri="{BB962C8B-B14F-4D97-AF65-F5344CB8AC3E}">
        <p14:creationId xmlns:p14="http://schemas.microsoft.com/office/powerpoint/2010/main" val="2166675809"/>
      </p:ext>
    </p:extLst>
  </p:cSld>
  <p:clrMapOvr>
    <a:masterClrMapping/>
  </p:clrMapOvr>
  <p:transition/>
  <p:timing/>
</p:sld>
</file>

<file path=ppt/slides/slide19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教會也為了幫助我們學習耶穌的禁食祈禱，訂了明確的「守齋」</a:t>
            </a:r>
            <a:r>
              <a:rPr lang="zh-TW" altLang="en-US" sz="3600" b="1" smtClean="0">
                <a:latin typeface="新細明體"/>
                <a:ea typeface="新細明體"/>
              </a:rPr>
              <a:t>，最重要</a:t>
            </a:r>
            <a:r>
              <a:rPr lang="zh-TW" altLang="en-US" sz="3600" b="1">
                <a:latin typeface="新細明體"/>
                <a:ea typeface="新細明體"/>
              </a:rPr>
              <a:t>的是陪伴耶穌一起受苦，千萬別拘泥於只遵守外在的表面</a:t>
            </a:r>
            <a:r>
              <a:rPr lang="zh-TW" altLang="en-US" sz="3600" b="1" smtClean="0">
                <a:latin typeface="新細明體"/>
                <a:ea typeface="新細明體"/>
              </a:rPr>
              <a:t>功夫。</a:t>
            </a:r>
            <a:endParaRPr lang="en-US" altLang="zh-TW" sz="3600" b="1">
              <a:latin typeface="新細明體"/>
              <a:ea typeface="新細明體"/>
            </a:endParaRPr>
          </a:p>
        </p:txBody>
      </p:sp>
    </p:spTree>
    <p:extLst>
      <p:ext uri="{BB962C8B-B14F-4D97-AF65-F5344CB8AC3E}">
        <p14:creationId xmlns:p14="http://schemas.microsoft.com/office/powerpoint/2010/main" val="1966929242"/>
      </p:ext>
    </p:extLst>
  </p:cSld>
  <p:clrMapOvr>
    <a:masterClrMapping/>
  </p:clrMapOvr>
  <p:transition/>
  <p:timing/>
</p:sld>
</file>

<file path=ppt/slides/slide19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「四旬期」是以「聖灰禮儀」為開端，一直到聖週四的「主的晚餐」，「聖灰禮儀」和「聖週五主受難日</a:t>
            </a:r>
            <a:r>
              <a:rPr lang="zh-TW" altLang="en-US" sz="3600" b="1" smtClean="0">
                <a:latin typeface="新細明體"/>
                <a:ea typeface="新細明體"/>
              </a:rPr>
              <a:t>」。</a:t>
            </a:r>
            <a:endParaRPr lang="en-US" altLang="zh-TW" sz="3600" b="1">
              <a:latin typeface="新細明體"/>
              <a:ea typeface="新細明體"/>
            </a:endParaRPr>
          </a:p>
        </p:txBody>
      </p:sp>
    </p:spTree>
    <p:extLst>
      <p:ext uri="{BB962C8B-B14F-4D97-AF65-F5344CB8AC3E}">
        <p14:creationId xmlns:p14="http://schemas.microsoft.com/office/powerpoint/2010/main" val="1302018688"/>
      </p:ext>
    </p:extLst>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683568"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我們每次參與彌撒，領受耶穌聖體，便是與耶穌結合，邀請祂進入我們內心，一年</a:t>
            </a:r>
            <a:r>
              <a:rPr lang="en-US" altLang="zh-TW" sz="3600" b="1">
                <a:latin typeface="新細明體"/>
                <a:ea typeface="新細明體"/>
              </a:rPr>
              <a:t>365</a:t>
            </a:r>
            <a:r>
              <a:rPr lang="zh-TW" altLang="en-US" sz="3600" b="1">
                <a:latin typeface="新細明體"/>
                <a:ea typeface="新細明體"/>
              </a:rPr>
              <a:t>天，春、夏、秋、冬，耶穌的愛天天和我們在一起。</a:t>
            </a:r>
            <a:endParaRPr lang="zh-TW" altLang="en-US" sz="3600" b="1">
              <a:latin typeface="新細明體"/>
              <a:ea typeface="新細明體"/>
            </a:endParaRPr>
          </a:p>
        </p:txBody>
      </p:sp>
    </p:spTree>
    <p:extLst>
      <p:ext uri="{BB962C8B-B14F-4D97-AF65-F5344CB8AC3E}">
        <p14:creationId xmlns:p14="http://schemas.microsoft.com/office/powerpoint/2010/main" val="1302018688"/>
      </p:ext>
    </p:extLst>
  </p:cSld>
  <p:clrMapOvr>
    <a:masterClrMapping/>
  </p:clrMapOvr>
  <p:transition/>
  <p:timing/>
</p:sld>
</file>

<file path=ppt/slides/slide20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這兩天是「禮儀年」中最主要的兩天「大齋日」，特別紀念耶穌</a:t>
            </a:r>
            <a:r>
              <a:rPr lang="en-US" altLang="zh-TW" sz="3600" b="1">
                <a:latin typeface="新細明體"/>
                <a:ea typeface="新細明體"/>
              </a:rPr>
              <a:t>40</a:t>
            </a:r>
            <a:r>
              <a:rPr lang="zh-TW" altLang="en-US" sz="3600" b="1">
                <a:latin typeface="新細明體"/>
                <a:ea typeface="新細明體"/>
              </a:rPr>
              <a:t>天的禁食祈禱，和為了愛我們，在十字架上受苦受難。</a:t>
            </a:r>
            <a:endParaRPr lang="en-US" altLang="zh-TW" sz="3600" b="1">
              <a:latin typeface="新細明體"/>
              <a:ea typeface="新細明體"/>
            </a:endParaRPr>
          </a:p>
        </p:txBody>
      </p:sp>
    </p:spTree>
    <p:extLst>
      <p:ext uri="{BB962C8B-B14F-4D97-AF65-F5344CB8AC3E}">
        <p14:creationId xmlns:p14="http://schemas.microsoft.com/office/powerpoint/2010/main" val="2724078035"/>
      </p:ext>
    </p:extLst>
  </p:cSld>
  <p:clrMapOvr>
    <a:masterClrMapping/>
  </p:clrMapOvr>
  <p:transition/>
  <p:timing/>
</p:sld>
</file>

<file path=ppt/slides/slide20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「大齋日」可以有特別的方式守齋，盡量減少娛樂、多祈禱、多讀聖言、多陪伴耶穌、多為近人服務等。</a:t>
            </a:r>
            <a:endParaRPr lang="zh-TW" altLang="en-US" sz="3600" b="1">
              <a:latin typeface="新細明體"/>
              <a:ea typeface="新細明體"/>
            </a:endParaRPr>
          </a:p>
        </p:txBody>
      </p:sp>
    </p:spTree>
    <p:extLst>
      <p:ext uri="{BB962C8B-B14F-4D97-AF65-F5344CB8AC3E}">
        <p14:creationId xmlns:p14="http://schemas.microsoft.com/office/powerpoint/2010/main" val="1323884668"/>
      </p:ext>
    </p:extLst>
  </p:cSld>
  <p:clrMapOvr>
    <a:masterClrMapping/>
  </p:clrMapOvr>
  <p:transition/>
  <p:timing/>
</p:sld>
</file>

<file path=ppt/slides/slide20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「四旬期」中的每個星期五，和各個星期的星期五是「小齋日」，在做得到的情況下，教會也提醒我們，可以多為耶穌留下一些時間，陪伴祂在星期五時為我們受難。</a:t>
            </a:r>
            <a:endParaRPr lang="zh-TW" altLang="en-US" sz="3600" b="1">
              <a:latin typeface="新細明體"/>
              <a:ea typeface="新細明體"/>
            </a:endParaRPr>
          </a:p>
        </p:txBody>
      </p:sp>
    </p:spTree>
    <p:extLst>
      <p:ext uri="{BB962C8B-B14F-4D97-AF65-F5344CB8AC3E}">
        <p14:creationId xmlns:p14="http://schemas.microsoft.com/office/powerpoint/2010/main" val="4131701508"/>
      </p:ext>
    </p:extLst>
  </p:cSld>
  <p:clrMapOvr>
    <a:masterClrMapping/>
  </p:clrMapOvr>
  <p:transition/>
  <p:timing/>
</p:sld>
</file>

<file path=ppt/slides/slide20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「四旬期」中的每個星期五，和各個星期的星期五是「小齋日」，在做得到的情況下，教會也提醒我們，可以多為耶穌留下一些時間，陪伴祂在星期五時為我們受難。</a:t>
            </a:r>
            <a:endParaRPr lang="zh-TW" altLang="en-US" sz="3600" b="1">
              <a:latin typeface="新細明體"/>
              <a:ea typeface="新細明體"/>
            </a:endParaRPr>
          </a:p>
        </p:txBody>
      </p:sp>
    </p:spTree>
    <p:extLst>
      <p:ext uri="{BB962C8B-B14F-4D97-AF65-F5344CB8AC3E}">
        <p14:creationId xmlns:p14="http://schemas.microsoft.com/office/powerpoint/2010/main" val="2942114426"/>
      </p:ext>
    </p:extLst>
  </p:cSld>
  <p:clrMapOvr>
    <a:masterClrMapping/>
  </p:clrMapOvr>
  <p:transition/>
  <p:timing/>
</p:sld>
</file>

<file path=ppt/slides/slide20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雖然教會為考量孩子成長的需求，有明訂守齋的年齡是從</a:t>
            </a:r>
            <a:r>
              <a:rPr lang="en-US" altLang="zh-TW" sz="3600" b="1">
                <a:latin typeface="新細明體"/>
                <a:ea typeface="新細明體"/>
              </a:rPr>
              <a:t>14</a:t>
            </a:r>
            <a:r>
              <a:rPr lang="zh-TW" altLang="en-US" sz="3600" b="1">
                <a:latin typeface="新細明體"/>
                <a:ea typeface="新細明體"/>
              </a:rPr>
              <a:t>歲起，直到</a:t>
            </a:r>
            <a:r>
              <a:rPr lang="en-US" altLang="zh-TW" sz="3600" b="1">
                <a:latin typeface="新細明體"/>
                <a:ea typeface="新細明體"/>
              </a:rPr>
              <a:t>60</a:t>
            </a:r>
            <a:r>
              <a:rPr lang="zh-TW" altLang="en-US" sz="3600" b="1">
                <a:latin typeface="新細明體"/>
                <a:ea typeface="新細明體"/>
              </a:rPr>
              <a:t>歲，但也希望每一位願意陪伴耶穌受苦的孩子，可以依自己的情況，選擇合適的方式守齊。</a:t>
            </a:r>
            <a:endParaRPr lang="zh-TW" altLang="en-US" sz="3600" b="1">
              <a:latin typeface="新細明體"/>
              <a:ea typeface="新細明體"/>
            </a:endParaRPr>
          </a:p>
        </p:txBody>
      </p:sp>
    </p:spTree>
    <p:extLst>
      <p:ext uri="{BB962C8B-B14F-4D97-AF65-F5344CB8AC3E}">
        <p14:creationId xmlns:p14="http://schemas.microsoft.com/office/powerpoint/2010/main" val="1054152233"/>
      </p:ext>
    </p:extLst>
  </p:cSld>
  <p:clrMapOvr>
    <a:masterClrMapping/>
  </p:clrMapOvr>
  <p:transition/>
  <p:timing/>
</p:sld>
</file>

<file path=ppt/slides/slide20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而有</a:t>
            </a:r>
            <a:r>
              <a:rPr lang="zh-TW" altLang="en-US" sz="3600" b="1">
                <a:latin typeface="新細明體"/>
                <a:ea typeface="新細明體"/>
              </a:rPr>
              <a:t>特殊需求</a:t>
            </a:r>
            <a:r>
              <a:rPr lang="zh-TW" altLang="en-US" sz="3600" b="1" smtClean="0">
                <a:latin typeface="新細明體"/>
                <a:ea typeface="新細明體"/>
              </a:rPr>
              <a:t>的，</a:t>
            </a:r>
            <a:r>
              <a:rPr lang="zh-TW" altLang="en-US" sz="3600" b="1">
                <a:latin typeface="新細明體"/>
                <a:ea typeface="新細明體"/>
              </a:rPr>
              <a:t>都可依個別情況，按照適合自己的方式，來為耶穌守齋。</a:t>
            </a:r>
          </a:p>
        </p:txBody>
      </p:sp>
    </p:spTree>
    <p:extLst>
      <p:ext uri="{BB962C8B-B14F-4D97-AF65-F5344CB8AC3E}">
        <p14:creationId xmlns:p14="http://schemas.microsoft.com/office/powerpoint/2010/main" val="3919226992"/>
      </p:ext>
    </p:extLst>
  </p:cSld>
  <p:clrMapOvr>
    <a:masterClrMapping/>
  </p:clrMapOvr>
  <p:transition/>
  <p:timing/>
</p:sld>
</file>

<file path=ppt/slides/slide20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latin typeface="+mn-ea"/>
              </a:rPr>
              <a:t>主題討論與分享</a:t>
            </a:r>
            <a:r>
              <a:rPr lang="zh-TW" altLang="zh-TW" sz="4800" b="1">
                <a:solidFill>
                  <a:srgbClr val="BF85E3"/>
                </a:solidFill>
                <a:latin typeface="+mn-ea"/>
              </a:rPr>
              <a:t>：</a:t>
            </a:r>
            <a:endParaRPr lang="en-US" sz="4800" b="1">
              <a:solidFill>
                <a:srgbClr val="BF85E3"/>
              </a:solidFill>
            </a:endParaRPr>
          </a:p>
        </p:txBody>
      </p:sp>
      <p:sp>
        <p:nvSpPr>
          <p:cNvPr id="5" name="文字方塊 4"/>
          <p:cNvSpPr txBox="1"/>
          <p:nvPr/>
        </p:nvSpPr>
        <p:spPr>
          <a:xfrm>
            <a:off x="791580" y="2276872"/>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zh-TW" altLang="en-US" sz="3600" b="1">
                <a:latin typeface="新細明體"/>
                <a:ea typeface="新細明體"/>
              </a:rPr>
              <a:t>耶穌開始宣講福音時，為什麼要到曠野接受</a:t>
            </a:r>
            <a:r>
              <a:rPr lang="en-US" altLang="zh-TW" sz="3600" b="1">
                <a:latin typeface="新細明體"/>
                <a:ea typeface="新細明體"/>
              </a:rPr>
              <a:t>40</a:t>
            </a:r>
            <a:r>
              <a:rPr lang="zh-TW" altLang="en-US" sz="3600" b="1">
                <a:latin typeface="新細明體"/>
                <a:ea typeface="新細明體"/>
              </a:rPr>
              <a:t>天的禁食祈禱</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zh-TW" altLang="en-US" sz="3600" b="1">
                <a:latin typeface="新細明體"/>
                <a:ea typeface="新細明體"/>
              </a:rPr>
              <a:t>耶穌在曠野長時間禁食祈禱時，為什麼魔鬼要試探耶穌？</a:t>
            </a:r>
            <a:endParaRPr lang="zh-TW" altLang="en-US" sz="3600" b="1">
              <a:latin typeface="新細明體"/>
              <a:ea typeface="新細明體"/>
            </a:endParaRPr>
          </a:p>
        </p:txBody>
      </p:sp>
    </p:spTree>
    <p:extLst>
      <p:ext uri="{BB962C8B-B14F-4D97-AF65-F5344CB8AC3E}">
        <p14:creationId xmlns:p14="http://schemas.microsoft.com/office/powerpoint/2010/main" val="2058834310"/>
      </p:ext>
    </p:extLst>
  </p:cSld>
  <p:clrMapOvr>
    <a:masterClrMapping/>
  </p:clrMapOvr>
  <p:transition/>
  <p:timing/>
</p:sld>
</file>

<file path=ppt/slides/slide20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zh-TW" altLang="en-US" sz="3600" b="1">
                <a:latin typeface="新細明體"/>
                <a:ea typeface="新細明體"/>
              </a:rPr>
              <a:t>為什麼耶穌在曠野禁食祈禱面對誘惑時，特別需要依靠聖神的幫助</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zh-TW" altLang="en-US" sz="3600" b="1">
                <a:latin typeface="新細明體"/>
                <a:ea typeface="新細明體"/>
              </a:rPr>
              <a:t>為什麼耶穌要提醒眾人「禁食祈禱時不要像假善人一樣面帶愁容哭喪著臉」？</a:t>
            </a:r>
            <a:endParaRPr lang="zh-TW" altLang="en-US" sz="3600" b="1">
              <a:latin typeface="新細明體"/>
              <a:ea typeface="新細明體"/>
            </a:endParaRPr>
          </a:p>
        </p:txBody>
      </p:sp>
    </p:spTree>
    <p:extLst>
      <p:ext uri="{BB962C8B-B14F-4D97-AF65-F5344CB8AC3E}">
        <p14:creationId xmlns:p14="http://schemas.microsoft.com/office/powerpoint/2010/main" val="3367094419"/>
      </p:ext>
    </p:extLst>
  </p:cSld>
  <p:clrMapOvr>
    <a:masterClrMapping/>
  </p:clrMapOvr>
  <p:transition/>
  <p:timing/>
</p:sld>
</file>

<file path=ppt/slides/slide20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443841"/>
            <a:ext cx="7560840" cy="39703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zh-TW" altLang="en-US" sz="3600" b="1">
                <a:latin typeface="新細明體"/>
                <a:ea typeface="新細明體"/>
              </a:rPr>
              <a:t>為什麼耶穌要告訴我們禁食祈禱不是為了向人炫耀自己的善行，而是為承行天父的旨意</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zh-TW" altLang="en-US" sz="3600" b="1">
                <a:latin typeface="新細明體"/>
                <a:ea typeface="新細明體"/>
              </a:rPr>
              <a:t>為什麼「禮儀年」在「四旬期」中，特別提醒我們以「守齋」的方式陪同耶穌一起受苦？</a:t>
            </a:r>
            <a:endParaRPr lang="zh-TW" altLang="en-US" sz="3600" b="1">
              <a:latin typeface="新細明體"/>
              <a:ea typeface="新細明體"/>
            </a:endParaRPr>
          </a:p>
        </p:txBody>
      </p:sp>
    </p:spTree>
    <p:extLst>
      <p:ext uri="{BB962C8B-B14F-4D97-AF65-F5344CB8AC3E}">
        <p14:creationId xmlns:p14="http://schemas.microsoft.com/office/powerpoint/2010/main" val="2265820408"/>
      </p:ext>
    </p:extLst>
  </p:cSld>
  <p:clrMapOvr>
    <a:masterClrMapping/>
  </p:clrMapOvr>
  <p:transition/>
  <p:timing/>
</p:sld>
</file>

<file path=ppt/slides/slide20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16832"/>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zh-TW" altLang="en-US" sz="3600" b="1">
                <a:latin typeface="新細明體"/>
                <a:ea typeface="新細明體"/>
              </a:rPr>
              <a:t>為什麼教會一再提醒，守齋時千萬別拘泥於只遵守外在的表面功夫</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zh-TW" altLang="en-US" sz="3600" b="1">
                <a:latin typeface="新細明體"/>
                <a:ea typeface="新細明體"/>
              </a:rPr>
              <a:t>「禮儀年」中最主要的兩天「大齋日」是指哪兩天？</a:t>
            </a:r>
            <a:endParaRPr lang="zh-TW" altLang="en-US" sz="3600" b="1">
              <a:latin typeface="新細明體"/>
              <a:ea typeface="新細明體"/>
            </a:endParaRPr>
          </a:p>
        </p:txBody>
      </p:sp>
    </p:spTree>
    <p:extLst>
      <p:ext uri="{BB962C8B-B14F-4D97-AF65-F5344CB8AC3E}">
        <p14:creationId xmlns:p14="http://schemas.microsoft.com/office/powerpoint/2010/main" val="4140033755"/>
      </p:ext>
    </p:extLst>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教會為了幫助我們清楚明白「禮儀年」五個節期的意義，並容易區分不同的節期，還特別以不同的顏色來代表各個節期。</a:t>
            </a:r>
            <a:endParaRPr lang="zh-TW" altLang="en-US" sz="3600" b="1">
              <a:latin typeface="新細明體"/>
              <a:ea typeface="新細明體"/>
            </a:endParaRPr>
          </a:p>
        </p:txBody>
      </p:sp>
    </p:spTree>
    <p:extLst>
      <p:ext uri="{BB962C8B-B14F-4D97-AF65-F5344CB8AC3E}">
        <p14:creationId xmlns:p14="http://schemas.microsoft.com/office/powerpoint/2010/main" val="2724078035"/>
      </p:ext>
    </p:extLst>
  </p:cSld>
  <p:clrMapOvr>
    <a:masterClrMapping/>
  </p:clrMapOvr>
  <p:transition/>
  <p:timing/>
</p:sld>
</file>

<file path=ppt/slides/slide2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zh-TW" altLang="en-US" sz="3600" b="1">
                <a:latin typeface="新細明體"/>
                <a:ea typeface="新細明體"/>
              </a:rPr>
              <a:t>為了陪伴耶穌受苦，「大齋日」可以有哪些特別的方式守齋</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zh-TW" altLang="en-US" sz="3600" b="1">
                <a:latin typeface="新細明體"/>
                <a:ea typeface="新細明體"/>
              </a:rPr>
              <a:t>「禮儀年」中的「小齋日」是指哪些日子？</a:t>
            </a:r>
            <a:endParaRPr lang="zh-TW" altLang="en-US" sz="3600" b="1">
              <a:latin typeface="新細明體"/>
              <a:ea typeface="新細明體"/>
            </a:endParaRPr>
          </a:p>
        </p:txBody>
      </p:sp>
    </p:spTree>
    <p:extLst>
      <p:ext uri="{BB962C8B-B14F-4D97-AF65-F5344CB8AC3E}">
        <p14:creationId xmlns:p14="http://schemas.microsoft.com/office/powerpoint/2010/main" val="1678982790"/>
      </p:ext>
    </p:extLst>
  </p:cSld>
  <p:clrMapOvr>
    <a:masterClrMapping/>
  </p:clrMapOvr>
  <p:transition/>
  <p:timing/>
</p:sld>
</file>

<file path=ppt/slides/slide2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16832"/>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zh-TW" altLang="en-US" sz="3600" b="1">
                <a:latin typeface="新細明體"/>
                <a:ea typeface="新細明體"/>
              </a:rPr>
              <a:t>為陪伴耶穌受苦，一定要按照守齋年齡所訂的從</a:t>
            </a:r>
            <a:r>
              <a:rPr lang="en-US" altLang="zh-TW" sz="3600" b="1">
                <a:latin typeface="新細明體"/>
                <a:ea typeface="新細明體"/>
              </a:rPr>
              <a:t>14</a:t>
            </a:r>
            <a:r>
              <a:rPr lang="zh-TW" altLang="en-US" sz="3600" b="1">
                <a:latin typeface="新細明體"/>
                <a:ea typeface="新細明體"/>
              </a:rPr>
              <a:t>歲到</a:t>
            </a:r>
            <a:r>
              <a:rPr lang="en-US" altLang="zh-TW" sz="3600" b="1">
                <a:latin typeface="新細明體"/>
                <a:ea typeface="新細明體"/>
              </a:rPr>
              <a:t>60</a:t>
            </a:r>
            <a:r>
              <a:rPr lang="zh-TW" altLang="en-US" sz="3600" b="1">
                <a:latin typeface="新細明體"/>
                <a:ea typeface="新細明體"/>
              </a:rPr>
              <a:t>歲嗎</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zh-TW" altLang="en-US" sz="3600" b="1">
                <a:latin typeface="新細明體"/>
                <a:ea typeface="新細明體"/>
              </a:rPr>
              <a:t>有特殊需求的如：生病的人、孕婦、工作負荷沉重的人，也必須按時守齋嗎？</a:t>
            </a:r>
            <a:endParaRPr lang="zh-TW" altLang="en-US" sz="3600" b="1">
              <a:latin typeface="新細明體"/>
              <a:ea typeface="新細明體"/>
            </a:endParaRPr>
          </a:p>
        </p:txBody>
      </p:sp>
    </p:spTree>
    <p:extLst>
      <p:ext uri="{BB962C8B-B14F-4D97-AF65-F5344CB8AC3E}">
        <p14:creationId xmlns:p14="http://schemas.microsoft.com/office/powerpoint/2010/main" val="1787880651"/>
      </p:ext>
    </p:extLst>
  </p:cSld>
  <p:clrMapOvr>
    <a:masterClrMapping/>
  </p:clrMapOvr>
  <p:transition/>
  <p:timing/>
</p:sld>
</file>

<file path=ppt/slides/slide2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rPr>
              <a:t>美勞教學：</a:t>
            </a:r>
            <a:endParaRPr lang="en-US" sz="4800" b="1">
              <a:solidFill>
                <a:srgbClr val="BF85E3"/>
              </a:solidFill>
            </a:endParaRPr>
          </a:p>
        </p:txBody>
      </p:sp>
      <p:sp>
        <p:nvSpPr>
          <p:cNvPr id="2" name="文字方塊 1"/>
          <p:cNvSpPr txBox="1"/>
          <p:nvPr/>
        </p:nvSpPr>
        <p:spPr>
          <a:xfrm>
            <a:off x="1043612"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a:latin typeface="+mj-ea"/>
                <a:ea typeface="+mj-ea"/>
              </a:rPr>
              <a:t>5</a:t>
            </a:r>
            <a:r>
              <a:rPr lang="zh-TW" altLang="en-US" sz="3600" b="1">
                <a:latin typeface="+mj-ea"/>
                <a:ea typeface="+mj-ea"/>
              </a:rPr>
              <a:t>下</a:t>
            </a:r>
            <a:r>
              <a:rPr lang="en-US" altLang="zh-TW" sz="3600" b="1">
                <a:latin typeface="+mj-ea"/>
                <a:ea typeface="+mj-ea"/>
              </a:rPr>
              <a:t>-5</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2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latin typeface="+mn-ea"/>
              </a:rPr>
              <a:t>聖言省思</a:t>
            </a:r>
            <a:r>
              <a:rPr lang="zh-TW" altLang="zh-TW" sz="4800" b="1">
                <a:solidFill>
                  <a:srgbClr val="BF85E3"/>
                </a:solidFill>
                <a:latin typeface="+mn-ea"/>
              </a:rPr>
              <a:t>：</a:t>
            </a:r>
            <a:endParaRPr lang="zh-TW" altLang="en-US" sz="4800" b="1">
              <a:solidFill>
                <a:srgbClr val="BF85E3"/>
              </a:solidFill>
            </a:endParaRPr>
          </a:p>
        </p:txBody>
      </p:sp>
      <p:sp>
        <p:nvSpPr>
          <p:cNvPr id="5" name="文字方塊 4"/>
          <p:cNvSpPr txBox="1"/>
          <p:nvPr/>
        </p:nvSpPr>
        <p:spPr>
          <a:xfrm>
            <a:off x="755576" y="3140968"/>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「耶穌說：</a:t>
            </a:r>
            <a:r>
              <a:rPr lang="en-US" altLang="zh-TW" sz="3600" b="1"/>
              <a:t>『</a:t>
            </a:r>
            <a:r>
              <a:rPr lang="zh-TW" altLang="en-US" sz="3600" b="1"/>
              <a:t>人生活不只靠餅，也靠天主口中所發的一切言語。</a:t>
            </a:r>
            <a:r>
              <a:rPr lang="en-US" altLang="zh-TW" sz="3600" b="1"/>
              <a:t>』</a:t>
            </a:r>
            <a:r>
              <a:rPr lang="zh-TW" altLang="en-US" sz="3600" b="1" smtClean="0"/>
              <a:t>」</a:t>
            </a:r>
            <a:endParaRPr lang="en-US" altLang="zh-TW" sz="3600" b="1" smtClean="0"/>
          </a:p>
          <a:p>
            <a:r>
              <a:rPr lang="zh-TW" altLang="en-US" sz="3600" b="1" smtClean="0"/>
              <a:t>（</a:t>
            </a:r>
            <a:r>
              <a:rPr lang="zh-TW" altLang="en-US" sz="3600" b="1"/>
              <a:t>瑪</a:t>
            </a:r>
            <a:r>
              <a:rPr lang="en-US" altLang="zh-TW" sz="3600" b="1"/>
              <a:t>4,4</a:t>
            </a:r>
            <a:r>
              <a:rPr lang="zh-TW" altLang="en-US" sz="3600" b="1"/>
              <a:t>）</a:t>
            </a:r>
            <a:endParaRPr lang="zh-TW" altLang="en-US" sz="3600" b="1"/>
          </a:p>
        </p:txBody>
      </p:sp>
    </p:spTree>
    <p:extLst>
      <p:ext uri="{BB962C8B-B14F-4D97-AF65-F5344CB8AC3E}">
        <p14:creationId xmlns:p14="http://schemas.microsoft.com/office/powerpoint/2010/main" val="2297197556"/>
      </p:ext>
    </p:extLst>
  </p:cSld>
  <p:clrMapOvr>
    <a:masterClrMapping/>
  </p:clrMapOvr>
  <p:transition/>
  <p:timing/>
</p:sld>
</file>

<file path=ppt/slides/slide2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23796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latin typeface="+mn-ea"/>
              </a:rPr>
              <a:t>生活省</a:t>
            </a:r>
            <a:r>
              <a:rPr lang="zh-TW" altLang="en-US" sz="4800" b="1" smtClean="0">
                <a:solidFill>
                  <a:srgbClr val="BF85E3"/>
                </a:solidFill>
                <a:latin typeface="+mn-ea"/>
              </a:rPr>
              <a:t>思</a:t>
            </a:r>
            <a:endParaRPr lang="zh-TW" altLang="en-US" sz="4800" b="1">
              <a:solidFill>
                <a:srgbClr val="BF85E3"/>
              </a:solidFill>
            </a:endParaRPr>
          </a:p>
        </p:txBody>
      </p:sp>
      <p:sp>
        <p:nvSpPr>
          <p:cNvPr id="5" name="文字方塊 4"/>
          <p:cNvSpPr txBox="1"/>
          <p:nvPr/>
        </p:nvSpPr>
        <p:spPr>
          <a:xfrm>
            <a:off x="989602" y="3068960"/>
            <a:ext cx="7164796"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a:latin typeface="新細明體"/>
                <a:ea typeface="新細明體"/>
              </a:rPr>
              <a:t>洛克的</a:t>
            </a:r>
            <a:r>
              <a:rPr lang="zh-TW" altLang="en-US" sz="6000" b="1" smtClean="0">
                <a:latin typeface="新細明體"/>
                <a:ea typeface="新細明體"/>
              </a:rPr>
              <a:t>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2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27584" y="223796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BF85E3"/>
                </a:solidFill>
                <a:latin typeface="+mn-ea"/>
              </a:rPr>
              <a:t>活出信仰</a:t>
            </a:r>
            <a:r>
              <a:rPr lang="zh-TW" altLang="zh-TW" sz="4800" b="1" smtClean="0">
                <a:solidFill>
                  <a:srgbClr val="BF85E3"/>
                </a:solidFill>
                <a:latin typeface="+mn-ea"/>
              </a:rPr>
              <a:t>：</a:t>
            </a:r>
            <a:endParaRPr lang="zh-TW" altLang="en-US" sz="4800" b="1">
              <a:solidFill>
                <a:srgbClr val="BF85E3"/>
              </a:solidFill>
            </a:endParaRPr>
          </a:p>
        </p:txBody>
      </p:sp>
      <p:sp>
        <p:nvSpPr>
          <p:cNvPr id="5" name="文字方塊 4"/>
          <p:cNvSpPr txBox="1"/>
          <p:nvPr/>
        </p:nvSpPr>
        <p:spPr>
          <a:xfrm>
            <a:off x="827584" y="3068960"/>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孩子們，洛克年紀雖小，卻願意陪伴耶穌一起受苦，也將自己所做的一切獻給耶穌。</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2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551837"/>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smtClean="0"/>
              <a:t>在</a:t>
            </a:r>
            <a:r>
              <a:rPr lang="zh-TW" altLang="en-US" sz="3600" b="1"/>
              <a:t>生活中，我們可以做些什麼，來幫助自己像洛克一樣，以實際的作為陪伴耶穌受苦？</a:t>
            </a:r>
            <a:endParaRPr lang="en-US" sz="3600" b="1"/>
          </a:p>
        </p:txBody>
      </p:sp>
    </p:spTree>
    <p:extLst>
      <p:ext uri="{BB962C8B-B14F-4D97-AF65-F5344CB8AC3E}">
        <p14:creationId xmlns:p14="http://schemas.microsoft.com/office/powerpoint/2010/main" val="1140395223"/>
      </p:ext>
    </p:extLst>
  </p:cSld>
  <p:clrMapOvr>
    <a:masterClrMapping/>
  </p:clrMapOvr>
  <p:transition/>
  <p:timing/>
</p:sld>
</file>

<file path=ppt/slides/slide2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189996" y="228142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BF85E3"/>
                </a:solidFill>
              </a:rPr>
              <a:t>主題學習單：</a:t>
            </a:r>
            <a:endParaRPr lang="en-US" sz="4800" b="1">
              <a:solidFill>
                <a:srgbClr val="BF85E3"/>
              </a:solidFill>
            </a:endParaRPr>
          </a:p>
        </p:txBody>
      </p:sp>
      <p:sp>
        <p:nvSpPr>
          <p:cNvPr id="2" name="文字方塊 1"/>
          <p:cNvSpPr txBox="1"/>
          <p:nvPr/>
        </p:nvSpPr>
        <p:spPr>
          <a:xfrm>
            <a:off x="1187900"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n-ea"/>
              </a:rPr>
              <a:t>請搭配教學光碟</a:t>
            </a:r>
            <a:r>
              <a:rPr lang="zh-TW" altLang="zh-TW" sz="3600" b="1" smtClean="0">
                <a:latin typeface="+mn-ea"/>
              </a:rPr>
              <a:t>【</a:t>
            </a:r>
            <a:r>
              <a:rPr lang="en-US" altLang="zh-TW" sz="3600" b="1">
                <a:latin typeface="+mj-ea"/>
              </a:rPr>
              <a:t>5</a:t>
            </a:r>
            <a:r>
              <a:rPr lang="zh-TW" altLang="en-US" sz="3600" b="1">
                <a:latin typeface="+mj-ea"/>
              </a:rPr>
              <a:t>下</a:t>
            </a:r>
            <a:r>
              <a:rPr lang="en-US" altLang="zh-TW" sz="3600" b="1">
                <a:latin typeface="+mj-ea"/>
              </a:rPr>
              <a:t>-5</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2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47564" y="202193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BF85E3"/>
                </a:solidFill>
                <a:latin typeface="+mn-ea"/>
              </a:rPr>
              <a:t>主題總結</a:t>
            </a:r>
            <a:r>
              <a:rPr lang="zh-TW" altLang="zh-TW" sz="4800" b="1" smtClean="0">
                <a:solidFill>
                  <a:srgbClr val="BF85E3"/>
                </a:solidFill>
                <a:latin typeface="+mn-ea"/>
              </a:rPr>
              <a:t>：</a:t>
            </a:r>
            <a:endParaRPr lang="zh-TW" altLang="en-US" sz="4800" b="1">
              <a:solidFill>
                <a:srgbClr val="BF85E3"/>
              </a:solidFill>
            </a:endParaRPr>
          </a:p>
        </p:txBody>
      </p:sp>
      <p:sp>
        <p:nvSpPr>
          <p:cNvPr id="5" name="文字方塊 4"/>
          <p:cNvSpPr txBox="1"/>
          <p:nvPr/>
        </p:nvSpPr>
        <p:spPr>
          <a:xfrm>
            <a:off x="647564" y="2852936"/>
            <a:ext cx="7848872"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孩子們，教會在「禮儀年」中的「四旬期」，安排了「守齋」來提醒我們，耶穌是這麼愛我們，也為我們受了許多苦。</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2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1997839"/>
            <a:ext cx="7848872"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耶穌並不在意我們也要為祂受苦，而是希望我們藉著守齊，能更深刻的體驗到祂對我們的愛，而願意打從心底的愛祂，以小小的行動陪祂受苦，緊緊跟隨祂。</a:t>
            </a:r>
            <a:endParaRPr lang="en-US" altLang="zh-TW" sz="3600" b="1"/>
          </a:p>
        </p:txBody>
      </p:sp>
    </p:spTree>
    <p:extLst>
      <p:ext uri="{BB962C8B-B14F-4D97-AF65-F5344CB8AC3E}">
        <p14:creationId xmlns:p14="http://schemas.microsoft.com/office/powerpoint/2010/main" val="168472841"/>
      </p:ext>
    </p:extLst>
  </p:cSld>
  <p:clrMapOvr>
    <a:masterClrMapping/>
  </p:clrMapOv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將臨期」和「四旬期」是紫色，紫色代表等待、悔改和補</a:t>
            </a:r>
            <a:r>
              <a:rPr lang="zh-TW" altLang="en-US" sz="3600" b="1" smtClean="0">
                <a:latin typeface="新細明體"/>
                <a:ea typeface="新細明體"/>
              </a:rPr>
              <a:t>贖。</a:t>
            </a:r>
            <a:endParaRPr lang="zh-TW" altLang="en-US" sz="3600" b="1">
              <a:latin typeface="新細明體"/>
              <a:ea typeface="新細明體"/>
            </a:endParaRPr>
          </a:p>
        </p:txBody>
      </p:sp>
    </p:spTree>
    <p:extLst>
      <p:ext uri="{BB962C8B-B14F-4D97-AF65-F5344CB8AC3E}">
        <p14:creationId xmlns:p14="http://schemas.microsoft.com/office/powerpoint/2010/main" val="1323884668"/>
      </p:ext>
    </p:extLst>
  </p:cSld>
  <p:clrMapOvr>
    <a:masterClrMapping/>
  </p:clrMapOvr>
  <p:transition/>
  <p:timing/>
</p:sld>
</file>

<file path=ppt/slides/slide2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01570" y="130185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rPr>
              <a:t>課後</a:t>
            </a:r>
            <a:r>
              <a:rPr lang="zh-TW" altLang="en-US" sz="4800" b="1" smtClean="0">
                <a:solidFill>
                  <a:srgbClr val="BF85E3"/>
                </a:solidFill>
              </a:rPr>
              <a:t>禱：</a:t>
            </a:r>
            <a:endParaRPr lang="en-US" sz="4800" b="1">
              <a:solidFill>
                <a:srgbClr val="BF85E3"/>
              </a:solidFill>
            </a:endParaRPr>
          </a:p>
        </p:txBody>
      </p:sp>
      <p:sp>
        <p:nvSpPr>
          <p:cNvPr id="3" name="文字方塊 2"/>
          <p:cNvSpPr txBox="1"/>
          <p:nvPr/>
        </p:nvSpPr>
        <p:spPr>
          <a:xfrm>
            <a:off x="701570" y="2132856"/>
            <a:ext cx="774086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親愛的主耶穌，感謝祢為了愛我們受了這麼多苦，也謝謝祢讓我們有機會，藉著守齋與祢一起受苦，求祢幫助我們常記得，以小小的行動來為祢受苦，一天比一天的更愛祢。我們這樣祈禱是奉祢的名，阿們。</a:t>
            </a:r>
            <a:endParaRPr lang="en-US" sz="3600" b="1"/>
          </a:p>
        </p:txBody>
      </p:sp>
    </p:spTree>
    <p:extLst>
      <p:ext uri="{BB962C8B-B14F-4D97-AF65-F5344CB8AC3E}">
        <p14:creationId xmlns:p14="http://schemas.microsoft.com/office/powerpoint/2010/main" val="3667603260"/>
      </p:ext>
    </p:extLst>
  </p:cSld>
  <p:clrMapOvr>
    <a:masterClrMapping/>
  </p:clrMapOvr>
  <p:transition/>
  <p:timing/>
</p:sld>
</file>

<file path=ppt/slides/slide2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1115616" y="2564904"/>
            <a:ext cx="7830616"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000" b="1">
                <a:ea typeface="Microsoft JhengHei Light" panose="020b0304030504040204"/>
              </a:rPr>
              <a:t>耶穌背</a:t>
            </a:r>
            <a:r>
              <a:rPr lang="zh-TW" altLang="en-US" sz="6000" b="1" smtClean="0">
                <a:ea typeface="Microsoft JhengHei Light" panose="020b0304030504040204"/>
              </a:rPr>
              <a:t>十字架</a:t>
            </a:r>
            <a:endParaRPr lang="en-US" altLang="zh-TW" sz="6000" b="1" smtClean="0">
              <a:ea typeface="Microsoft JhengHei Light" panose="020b0304030504040204"/>
            </a:endParaRPr>
          </a:p>
          <a:p>
            <a:r>
              <a:rPr lang="zh-TW" altLang="en-US" sz="6000" b="1" smtClean="0">
                <a:ea typeface="Microsoft JhengHei Light" panose="020b0304030504040204"/>
              </a:rPr>
              <a:t>承擔</a:t>
            </a:r>
            <a:r>
              <a:rPr lang="zh-TW" altLang="en-US" sz="6000" b="1">
                <a:ea typeface="Microsoft JhengHei Light" panose="020b0304030504040204"/>
              </a:rPr>
              <a:t>世人罪過的苦路</a:t>
            </a:r>
            <a:endParaRPr lang="zh-TW" altLang="en-US" sz="6000" b="1">
              <a:ea typeface="Microsoft JhengHei Light" panose="020b0304030504040204"/>
            </a:endParaRPr>
          </a:p>
        </p:txBody>
      </p:sp>
      <p:sp>
        <p:nvSpPr>
          <p:cNvPr id="7" name="文字方塊 6">
            <a:extLst>
              <a:ext uri="{FF2B5EF4-FFF2-40B4-BE49-F238E27FC236}">
                <a16:creationId xmlns="" xmlns:a16="http://schemas.microsoft.com/office/drawing/2014/main" id="{A02F4B11-FE1D-41EC-B989-2CF91062DCB9}"/>
              </a:ext>
            </a:extLst>
          </p:cNvPr>
          <p:cNvSpPr txBox="1"/>
          <p:nvPr/>
        </p:nvSpPr>
        <p:spPr>
          <a:xfrm>
            <a:off x="1214500" y="1733907"/>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a:solidFill>
                  <a:srgbClr val="BF85E3"/>
                </a:solidFill>
                <a:latin typeface="Microsoft JhengHei Light" panose="020b0304030504040204" pitchFamily="34" charset="-120"/>
                <a:ea typeface="Microsoft JhengHei Light" panose="020b0304030504040204" pitchFamily="34" charset="-120"/>
              </a:rPr>
              <a:t>5</a:t>
            </a:r>
            <a:r>
              <a:rPr lang="zh-TW" altLang="en-US" sz="4800" b="1">
                <a:solidFill>
                  <a:srgbClr val="BF85E3"/>
                </a:solidFill>
                <a:latin typeface="Microsoft JhengHei Light" panose="020b0304030504040204" pitchFamily="34" charset="-120"/>
                <a:ea typeface="Microsoft JhengHei Light" panose="020b0304030504040204" pitchFamily="34" charset="-120"/>
              </a:rPr>
              <a:t>下</a:t>
            </a:r>
            <a:r>
              <a:rPr lang="en-US" altLang="zh-TW" sz="4800" b="1">
                <a:solidFill>
                  <a:srgbClr val="BF85E3"/>
                </a:solidFill>
                <a:latin typeface="Microsoft JhengHei Light" panose="020b0304030504040204" pitchFamily="34" charset="-120"/>
                <a:ea typeface="Microsoft JhengHei Light" panose="020b0304030504040204" pitchFamily="34" charset="-120"/>
              </a:rPr>
              <a:t>-6</a:t>
            </a:r>
            <a:endParaRPr lang="en-US" altLang="zh-TW" sz="4800" b="1">
              <a:solidFill>
                <a:srgbClr val="BF85E3"/>
              </a:solidFill>
              <a:latin typeface="Microsoft JhengHei Light" panose="020b0304030504040204" pitchFamily="34" charset="-120"/>
              <a:ea typeface="Microsoft JhengHei Light" panose="020b0304030504040204" pitchFamily="34" charset="-120"/>
            </a:endParaRPr>
          </a:p>
        </p:txBody>
      </p:sp>
    </p:spTree>
    <p:extLst>
      <p:ext uri="{BB962C8B-B14F-4D97-AF65-F5344CB8AC3E}">
        <p14:creationId xmlns:p14="http://schemas.microsoft.com/office/powerpoint/2010/main" val="3593360294"/>
      </p:ext>
    </p:extLst>
  </p:cSld>
  <p:clrMapOvr>
    <a:masterClrMapping/>
  </p:clrMapOvr>
  <p:transition/>
  <p:timing/>
</p:sld>
</file>

<file path=ppt/slides/slide2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2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rPr>
              <a:t>課前</a:t>
            </a:r>
            <a:r>
              <a:rPr lang="zh-TW" altLang="en-US" sz="4800" b="1" smtClean="0">
                <a:solidFill>
                  <a:srgbClr val="BF85E3"/>
                </a:solidFill>
              </a:rPr>
              <a:t>禱：</a:t>
            </a:r>
            <a:endParaRPr lang="en-US" sz="4800" b="1">
              <a:solidFill>
                <a:srgbClr val="BF85E3"/>
              </a:solidFill>
            </a:endParaRPr>
          </a:p>
        </p:txBody>
      </p:sp>
      <p:sp>
        <p:nvSpPr>
          <p:cNvPr id="3" name="文字方塊 2"/>
          <p:cNvSpPr txBox="1"/>
          <p:nvPr/>
        </p:nvSpPr>
        <p:spPr>
          <a:xfrm>
            <a:off x="755576" y="2276872"/>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親愛的耶穌，謝謝祢為我們心甘情願被釘在十字架上，祢親愛的母親一路陪伴祢，將所有痛苦藏在心中，求祢幫助我們學習祢和聖母的美德。祈禱奉祢的名。阿們。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2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rPr>
              <a:t>主題</a:t>
            </a:r>
            <a:r>
              <a:rPr lang="zh-TW" altLang="en-US" sz="4800" b="1" smtClean="0">
                <a:solidFill>
                  <a:srgbClr val="BF85E3"/>
                </a:solidFill>
              </a:rPr>
              <a:t>經文</a:t>
            </a:r>
            <a:endParaRPr lang="en-US" sz="4800" b="1">
              <a:solidFill>
                <a:srgbClr val="BF85E3"/>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希伯來書</a:t>
            </a:r>
            <a:r>
              <a:rPr lang="en-US" altLang="zh-TW" sz="3600" b="1"/>
              <a:t>4,14~16</a:t>
            </a:r>
            <a:r>
              <a:rPr lang="zh-TW" altLang="en-US" sz="3600" b="1"/>
              <a:t>、</a:t>
            </a:r>
            <a:r>
              <a:rPr lang="en-US" altLang="zh-TW" sz="3600" b="1"/>
              <a:t>5,7~9</a:t>
            </a:r>
            <a:endParaRPr lang="en-US" sz="3600"/>
          </a:p>
        </p:txBody>
      </p:sp>
    </p:spTree>
    <p:extLst>
      <p:ext uri="{BB962C8B-B14F-4D97-AF65-F5344CB8AC3E}">
        <p14:creationId xmlns:p14="http://schemas.microsoft.com/office/powerpoint/2010/main" val="4139691153"/>
      </p:ext>
    </p:extLst>
  </p:cSld>
  <p:clrMapOvr>
    <a:masterClrMapping/>
  </p:clrMapOvr>
  <p:transition/>
  <p:timing/>
</p:sld>
</file>

<file path=ppt/slides/slide2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63588" y="245398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BF85E3"/>
                </a:solidFill>
              </a:rPr>
              <a:t>主題引導：</a:t>
            </a:r>
            <a:endParaRPr lang="en-US" sz="4800" b="1">
              <a:solidFill>
                <a:srgbClr val="BF85E3"/>
              </a:solidFill>
            </a:endParaRPr>
          </a:p>
        </p:txBody>
      </p:sp>
      <p:sp>
        <p:nvSpPr>
          <p:cNvPr id="5" name="文字方塊 4"/>
          <p:cNvSpPr txBox="1"/>
          <p:nvPr/>
        </p:nvSpPr>
        <p:spPr>
          <a:xfrm>
            <a:off x="863588" y="3284984"/>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a:t>
            </a:r>
            <a:r>
              <a:rPr lang="zh-TW" altLang="en-US" sz="3600" b="1" smtClean="0"/>
              <a:t>你們聽</a:t>
            </a:r>
            <a:r>
              <a:rPr lang="zh-TW" altLang="en-US" sz="3600" b="1"/>
              <a:t>過耶穌受難的故事吧？</a:t>
            </a:r>
            <a:endParaRPr lang="en-US" sz="3600" b="1"/>
          </a:p>
        </p:txBody>
      </p:sp>
    </p:spTree>
    <p:extLst>
      <p:ext uri="{BB962C8B-B14F-4D97-AF65-F5344CB8AC3E}">
        <p14:creationId xmlns:p14="http://schemas.microsoft.com/office/powerpoint/2010/main" val="1239204199"/>
      </p:ext>
    </p:extLst>
  </p:cSld>
  <p:clrMapOvr>
    <a:masterClrMapping/>
  </p:clrMapOvr>
  <p:transition/>
  <p:timing/>
</p:sld>
</file>

<file path=ppt/slides/slide2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我們先來做一個小活動複習這段故事，活動名稱是「蹲苦路」。</a:t>
            </a:r>
            <a:endParaRPr lang="en-US" sz="3600" b="1"/>
          </a:p>
        </p:txBody>
      </p:sp>
    </p:spTree>
    <p:extLst>
      <p:ext uri="{BB962C8B-B14F-4D97-AF65-F5344CB8AC3E}">
        <p14:creationId xmlns:p14="http://schemas.microsoft.com/office/powerpoint/2010/main" val="3504909105"/>
      </p:ext>
    </p:extLst>
  </p:cSld>
  <p:clrMapOvr>
    <a:masterClrMapping/>
  </p:clrMapOvr>
  <p:transition/>
  <p:timing/>
</p:sld>
</file>

<file path=ppt/slides/slide2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1061610" y="3044279"/>
            <a:ext cx="702078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800" b="1"/>
              <a:t>小活動─</a:t>
            </a:r>
            <a:r>
              <a:rPr lang="zh-TW" altLang="en-US" sz="4800" b="1" smtClean="0"/>
              <a:t>─「蹲苦路」</a:t>
            </a:r>
            <a:endParaRPr lang="zh-TW" altLang="zh-TW" sz="4800"/>
          </a:p>
        </p:txBody>
      </p:sp>
    </p:spTree>
    <p:extLst>
      <p:ext uri="{BB962C8B-B14F-4D97-AF65-F5344CB8AC3E}">
        <p14:creationId xmlns:p14="http://schemas.microsoft.com/office/powerpoint/2010/main" val="555873987"/>
      </p:ext>
    </p:extLst>
  </p:cSld>
  <p:clrMapOvr>
    <a:masterClrMapping/>
  </p:clrMapOvr>
  <p:transition/>
  <p:timing/>
</p:sld>
</file>

<file path=ppt/slides/slide2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90872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BF85E3"/>
                </a:solidFill>
              </a:rPr>
              <a:t>帶入主題：</a:t>
            </a:r>
            <a:endParaRPr lang="en-US" sz="4800" b="1">
              <a:solidFill>
                <a:srgbClr val="BF85E3"/>
              </a:solidFill>
            </a:endParaRPr>
          </a:p>
        </p:txBody>
      </p:sp>
      <p:sp>
        <p:nvSpPr>
          <p:cNvPr id="5" name="文字方塊 4"/>
          <p:cNvSpPr txBox="1"/>
          <p:nvPr/>
        </p:nvSpPr>
        <p:spPr>
          <a:xfrm>
            <a:off x="899592" y="1739717"/>
            <a:ext cx="7344816" cy="39703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孩子們，玩這個遊戲累不累啊？我們才玩一下下，就有人覺得累了，那如果拿一個很重、很重的十字架背在你的肩上，你是不是更累呢</a:t>
            </a:r>
            <a:r>
              <a:rPr lang="zh-TW" altLang="en-US" sz="3600" b="1" smtClean="0"/>
              <a:t>？</a:t>
            </a:r>
            <a:endParaRPr lang="en-US" altLang="zh-TW" sz="3600" b="1" smtClean="0"/>
          </a:p>
          <a:p>
            <a:endParaRPr lang="en-US" altLang="zh-TW" sz="3600" b="1" smtClean="0"/>
          </a:p>
          <a:p>
            <a:r>
              <a:rPr lang="zh-TW" altLang="en-US" sz="3600" b="1" smtClean="0"/>
              <a:t>今天</a:t>
            </a:r>
            <a:r>
              <a:rPr lang="zh-TW" altLang="en-US" sz="3600" b="1"/>
              <a:t>我們就要來看看耶穌為我們背十字架受了哪些苦。</a:t>
            </a:r>
            <a:endParaRPr lang="zh-TW" altLang="en-US" sz="3600" b="1"/>
          </a:p>
        </p:txBody>
      </p:sp>
    </p:spTree>
    <p:extLst>
      <p:ext uri="{BB962C8B-B14F-4D97-AF65-F5344CB8AC3E}">
        <p14:creationId xmlns:p14="http://schemas.microsoft.com/office/powerpoint/2010/main" val="3425409078"/>
      </p:ext>
    </p:extLst>
  </p:cSld>
  <p:clrMapOvr>
    <a:masterClrMapping/>
  </p:clrMapOvr>
  <p:transition/>
  <p:timing/>
</p:sld>
</file>

<file path=ppt/slides/slide2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276872"/>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BF85E3"/>
                </a:solidFill>
                <a:latin typeface="+mj-ea"/>
                <a:ea typeface="+mj-ea"/>
              </a:rPr>
              <a:t>主題內容：</a:t>
            </a:r>
            <a:endParaRPr lang="en-US" sz="4800" b="1">
              <a:solidFill>
                <a:srgbClr val="BF85E3"/>
              </a:solidFill>
              <a:latin typeface="+mj-ea"/>
              <a:ea typeface="+mj-ea"/>
            </a:endParaRPr>
          </a:p>
        </p:txBody>
      </p:sp>
      <p:sp>
        <p:nvSpPr>
          <p:cNvPr id="6" name="文字方塊 5"/>
          <p:cNvSpPr txBox="1"/>
          <p:nvPr/>
        </p:nvSpPr>
        <p:spPr>
          <a:xfrm>
            <a:off x="755576" y="3107869"/>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孩子們，「苦路」就是苦難的路程，耶穌為何願意心甘情願的走呢？</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「聖誕期」和「復活期」是白色，白色代表光明、純潔與</a:t>
            </a:r>
            <a:r>
              <a:rPr lang="zh-TW" altLang="en-US" sz="3600" b="1" smtClean="0">
                <a:latin typeface="新細明體"/>
                <a:ea typeface="新細明體"/>
              </a:rPr>
              <a:t>喜慶</a:t>
            </a:r>
            <a:r>
              <a:rPr lang="zh-TW" altLang="en-US" sz="3600" b="1">
                <a:latin typeface="新細明體"/>
                <a:ea typeface="新細明體"/>
              </a:rPr>
              <a:t>。</a:t>
            </a:r>
            <a:endParaRPr lang="zh-TW" altLang="en-US" sz="3600" b="1">
              <a:latin typeface="新細明體"/>
              <a:ea typeface="新細明體"/>
            </a:endParaRPr>
          </a:p>
        </p:txBody>
      </p:sp>
    </p:spTree>
    <p:extLst>
      <p:ext uri="{BB962C8B-B14F-4D97-AF65-F5344CB8AC3E}">
        <p14:creationId xmlns:p14="http://schemas.microsoft.com/office/powerpoint/2010/main" val="839036177"/>
      </p:ext>
    </p:extLst>
  </p:cSld>
  <p:clrMapOvr>
    <a:masterClrMapping/>
  </p:clrMapOvr>
  <p:transition/>
  <p:timing/>
</p:sld>
</file>

<file path=ppt/slides/slide2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祂被抓之前，到山園裡祈禱，祂說：「父啊！祢如果願意，請給我免去這杯吧！但不要隨我的意願，唯照祢的意願成就吧！」</a:t>
            </a:r>
            <a:endParaRPr lang="en-US" altLang="zh-TW" sz="3600" b="1"/>
          </a:p>
        </p:txBody>
      </p:sp>
    </p:spTree>
    <p:extLst>
      <p:ext uri="{BB962C8B-B14F-4D97-AF65-F5344CB8AC3E}">
        <p14:creationId xmlns:p14="http://schemas.microsoft.com/office/powerpoint/2010/main" val="596889006"/>
      </p:ext>
    </p:extLst>
  </p:cSld>
  <p:clrMapOvr>
    <a:masterClrMapping/>
  </p:clrMapOvr>
  <p:transition/>
  <p:timing/>
</p:sld>
</file>

<file path=ppt/slides/slide2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耶穌也曾經想跟苦路說：「不！」但祂還是接受了。</a:t>
            </a:r>
            <a:endParaRPr lang="zh-TW" altLang="en-US" sz="3600" b="1">
              <a:latin typeface="新細明體"/>
              <a:ea typeface="新細明體"/>
            </a:endParaRPr>
          </a:p>
        </p:txBody>
      </p:sp>
    </p:spTree>
    <p:extLst>
      <p:ext uri="{BB962C8B-B14F-4D97-AF65-F5344CB8AC3E}">
        <p14:creationId xmlns:p14="http://schemas.microsoft.com/office/powerpoint/2010/main" val="1289199691"/>
      </p:ext>
    </p:extLst>
  </p:cSld>
  <p:clrMapOvr>
    <a:masterClrMapping/>
  </p:clrMapOvr>
  <p:transition/>
  <p:timing/>
</p:sld>
</file>

<file path=ppt/slides/slide2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因著</a:t>
            </a:r>
            <a:r>
              <a:rPr lang="zh-TW" altLang="en-US" sz="3600" b="1">
                <a:latin typeface="新細明體"/>
                <a:ea typeface="新細明體"/>
              </a:rPr>
              <a:t>祂甘心情願為我們接受十字架的苦難，我們才得以和天主重新建立關係。</a:t>
            </a:r>
            <a:endParaRPr lang="zh-TW" altLang="en-US" sz="3600" b="1">
              <a:latin typeface="新細明體"/>
              <a:ea typeface="新細明體"/>
            </a:endParaRPr>
          </a:p>
        </p:txBody>
      </p:sp>
    </p:spTree>
    <p:extLst>
      <p:ext uri="{BB962C8B-B14F-4D97-AF65-F5344CB8AC3E}">
        <p14:creationId xmlns:p14="http://schemas.microsoft.com/office/powerpoint/2010/main" val="2271235622"/>
      </p:ext>
    </p:extLst>
  </p:cSld>
  <p:clrMapOvr>
    <a:masterClrMapping/>
  </p:clrMapOvr>
  <p:transition/>
  <p:timing/>
</p:sld>
</file>

<file path=ppt/slides/slide2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苦難的背後還有一位很少人知道的陪伴者，就是耶穌的母親</a:t>
            </a:r>
            <a:r>
              <a:rPr lang="en-US" altLang="zh-TW" sz="3600" b="1">
                <a:latin typeface="新細明體"/>
                <a:ea typeface="新細明體"/>
              </a:rPr>
              <a:t>——</a:t>
            </a:r>
            <a:r>
              <a:rPr lang="zh-TW" altLang="en-US" sz="3600" b="1">
                <a:latin typeface="新細明體"/>
                <a:ea typeface="新細明體"/>
              </a:rPr>
              <a:t>瑪利亞，她看著心愛的兒子受盡各種痛苦和煎熬，一直到被釘在十字架上，那種痛苦就像一把刀一次又一次的刺進心中。</a:t>
            </a:r>
            <a:endParaRPr lang="zh-TW" altLang="en-US" sz="3600" b="1">
              <a:latin typeface="新細明體"/>
              <a:ea typeface="新細明體"/>
            </a:endParaRPr>
          </a:p>
        </p:txBody>
      </p:sp>
    </p:spTree>
    <p:extLst>
      <p:ext uri="{BB962C8B-B14F-4D97-AF65-F5344CB8AC3E}">
        <p14:creationId xmlns:p14="http://schemas.microsoft.com/office/powerpoint/2010/main" val="2745176674"/>
      </p:ext>
    </p:extLst>
  </p:cSld>
  <p:clrMapOvr>
    <a:masterClrMapping/>
  </p:clrMapOvr>
  <p:transition/>
  <p:timing/>
</p:sld>
</file>

<file path=ppt/slides/slide2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母雖然沒有受到鞭打，但她所受的痛苦一定和耶穌一樣難熬。</a:t>
            </a:r>
            <a:endParaRPr lang="zh-TW" altLang="en-US" sz="3600" b="1">
              <a:latin typeface="新細明體"/>
              <a:ea typeface="新細明體"/>
            </a:endParaRPr>
          </a:p>
        </p:txBody>
      </p:sp>
    </p:spTree>
    <p:extLst>
      <p:ext uri="{BB962C8B-B14F-4D97-AF65-F5344CB8AC3E}">
        <p14:creationId xmlns:p14="http://schemas.microsoft.com/office/powerpoint/2010/main" val="778858464"/>
      </p:ext>
    </p:extLst>
  </p:cSld>
  <p:clrMapOvr>
    <a:masterClrMapping/>
  </p:clrMapOvr>
  <p:transition/>
  <p:timing/>
</p:sld>
</file>

<file path=ppt/slides/slide2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耶穌已為我們承擔了十字架的痛苦，現在我們也要跟隨祂的腳步，學習祂為我們受苦所付出的愛。</a:t>
            </a:r>
            <a:endParaRPr lang="zh-TW" altLang="en-US" sz="3600" b="1">
              <a:latin typeface="新細明體"/>
              <a:ea typeface="新細明體"/>
            </a:endParaRPr>
          </a:p>
        </p:txBody>
      </p:sp>
    </p:spTree>
    <p:extLst>
      <p:ext uri="{BB962C8B-B14F-4D97-AF65-F5344CB8AC3E}">
        <p14:creationId xmlns:p14="http://schemas.microsoft.com/office/powerpoint/2010/main" val="4148699910"/>
      </p:ext>
    </p:extLst>
  </p:cSld>
  <p:clrMapOvr>
    <a:masterClrMapping/>
  </p:clrMapOvr>
  <p:transition/>
  <p:timing/>
</p:sld>
</file>

<file path=ppt/slides/slide2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第一處 耶穌被判死刑</a:t>
            </a:r>
            <a:endParaRPr lang="zh-TW" altLang="en-US" sz="3600" b="1">
              <a:latin typeface="新細明體"/>
              <a:ea typeface="新細明體"/>
            </a:endParaRPr>
          </a:p>
        </p:txBody>
      </p:sp>
    </p:spTree>
    <p:extLst>
      <p:ext uri="{BB962C8B-B14F-4D97-AF65-F5344CB8AC3E}">
        <p14:creationId xmlns:p14="http://schemas.microsoft.com/office/powerpoint/2010/main" val="3978709635"/>
      </p:ext>
    </p:extLst>
  </p:cSld>
  <p:clrMapOvr>
    <a:masterClrMapping/>
  </p:clrMapOvr>
  <p:transition/>
  <p:timing/>
</p:sld>
</file>

<file path=ppt/slides/slide2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第二處 耶穌肩負十字架</a:t>
            </a:r>
            <a:endParaRPr lang="zh-TW" altLang="en-US" sz="3600" b="1">
              <a:latin typeface="新細明體"/>
              <a:ea typeface="新細明體"/>
            </a:endParaRPr>
          </a:p>
        </p:txBody>
      </p:sp>
    </p:spTree>
    <p:extLst>
      <p:ext uri="{BB962C8B-B14F-4D97-AF65-F5344CB8AC3E}">
        <p14:creationId xmlns:p14="http://schemas.microsoft.com/office/powerpoint/2010/main" val="3769445583"/>
      </p:ext>
    </p:extLst>
  </p:cSld>
  <p:clrMapOvr>
    <a:masterClrMapping/>
  </p:clrMapOvr>
  <p:transition/>
  <p:timing/>
</p:sld>
</file>

<file path=ppt/slides/slide2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第三處 耶穌第一次跌倒</a:t>
            </a:r>
            <a:endParaRPr lang="zh-TW" altLang="en-US" sz="3600" b="1">
              <a:latin typeface="新細明體"/>
              <a:ea typeface="新細明體"/>
            </a:endParaRPr>
          </a:p>
        </p:txBody>
      </p:sp>
    </p:spTree>
    <p:extLst>
      <p:ext uri="{BB962C8B-B14F-4D97-AF65-F5344CB8AC3E}">
        <p14:creationId xmlns:p14="http://schemas.microsoft.com/office/powerpoint/2010/main" val="584864740"/>
      </p:ext>
    </p:extLst>
  </p:cSld>
  <p:clrMapOvr>
    <a:masterClrMapping/>
  </p:clrMapOvr>
  <p:transition/>
  <p:timing/>
</p:sld>
</file>

<file path=ppt/slides/slide2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第四處 耶穌遇見自己的母親</a:t>
            </a:r>
            <a:endParaRPr lang="zh-TW" altLang="en-US" sz="3600" b="1">
              <a:latin typeface="新細明體"/>
              <a:ea typeface="新細明體"/>
            </a:endParaRPr>
          </a:p>
        </p:txBody>
      </p:sp>
    </p:spTree>
    <p:extLst>
      <p:ext uri="{BB962C8B-B14F-4D97-AF65-F5344CB8AC3E}">
        <p14:creationId xmlns:p14="http://schemas.microsoft.com/office/powerpoint/2010/main" val="502377102"/>
      </p:ext>
    </p:extLst>
  </p:cSld>
  <p:clrMapOvr>
    <a:masterClrMapping/>
  </p:clrMapOv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「常年期」是綠色，綠色代表生命與</a:t>
            </a:r>
            <a:r>
              <a:rPr lang="zh-TW" altLang="en-US" sz="3600" b="1" smtClean="0">
                <a:latin typeface="新細明體"/>
                <a:ea typeface="新細明體"/>
              </a:rPr>
              <a:t>活力。</a:t>
            </a:r>
            <a:endParaRPr lang="zh-TW" altLang="en-US" sz="3600" b="1">
              <a:latin typeface="新細明體"/>
              <a:ea typeface="新細明體"/>
            </a:endParaRPr>
          </a:p>
        </p:txBody>
      </p:sp>
    </p:spTree>
    <p:extLst>
      <p:ext uri="{BB962C8B-B14F-4D97-AF65-F5344CB8AC3E}">
        <p14:creationId xmlns:p14="http://schemas.microsoft.com/office/powerpoint/2010/main" val="646006432"/>
      </p:ext>
    </p:extLst>
  </p:cSld>
  <p:clrMapOvr>
    <a:masterClrMapping/>
  </p:clrMapOvr>
  <p:transition/>
  <p:timing/>
</p:sld>
</file>

<file path=ppt/slides/slide2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第五處 西滿擔負耶穌的十字架</a:t>
            </a:r>
            <a:endParaRPr lang="zh-TW" altLang="en-US" sz="3600" b="1">
              <a:latin typeface="新細明體"/>
              <a:ea typeface="新細明體"/>
            </a:endParaRPr>
          </a:p>
        </p:txBody>
      </p:sp>
    </p:spTree>
    <p:extLst>
      <p:ext uri="{BB962C8B-B14F-4D97-AF65-F5344CB8AC3E}">
        <p14:creationId xmlns:p14="http://schemas.microsoft.com/office/powerpoint/2010/main" val="121529369"/>
      </p:ext>
    </p:extLst>
  </p:cSld>
  <p:clrMapOvr>
    <a:masterClrMapping/>
  </p:clrMapOvr>
  <p:transition/>
  <p:timing/>
</p:sld>
</file>

<file path=ppt/slides/slide2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第六處 洛尼加為耶穌抺面</a:t>
            </a:r>
            <a:endParaRPr lang="zh-TW" altLang="en-US" sz="3600" b="1">
              <a:latin typeface="新細明體"/>
              <a:ea typeface="新細明體"/>
            </a:endParaRPr>
          </a:p>
        </p:txBody>
      </p:sp>
    </p:spTree>
    <p:extLst>
      <p:ext uri="{BB962C8B-B14F-4D97-AF65-F5344CB8AC3E}">
        <p14:creationId xmlns:p14="http://schemas.microsoft.com/office/powerpoint/2010/main" val="2686637572"/>
      </p:ext>
    </p:extLst>
  </p:cSld>
  <p:clrMapOvr>
    <a:masterClrMapping/>
  </p:clrMapOvr>
  <p:transition/>
  <p:timing/>
</p:sld>
</file>

<file path=ppt/slides/slide2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第七處 耶穌第二次跌倒</a:t>
            </a:r>
            <a:endParaRPr lang="zh-TW" altLang="en-US" sz="3600" b="1">
              <a:latin typeface="新細明體"/>
              <a:ea typeface="新細明體"/>
            </a:endParaRPr>
          </a:p>
        </p:txBody>
      </p:sp>
    </p:spTree>
    <p:extLst>
      <p:ext uri="{BB962C8B-B14F-4D97-AF65-F5344CB8AC3E}">
        <p14:creationId xmlns:p14="http://schemas.microsoft.com/office/powerpoint/2010/main" val="961624908"/>
      </p:ext>
    </p:extLst>
  </p:cSld>
  <p:clrMapOvr>
    <a:masterClrMapping/>
  </p:clrMapOvr>
  <p:transition/>
  <p:timing/>
</p:sld>
</file>

<file path=ppt/slides/slide2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第八處 婦女為耶穌痛哭</a:t>
            </a:r>
            <a:endParaRPr lang="zh-TW" altLang="en-US" sz="3600" b="1">
              <a:latin typeface="新細明體"/>
              <a:ea typeface="新細明體"/>
            </a:endParaRPr>
          </a:p>
        </p:txBody>
      </p:sp>
    </p:spTree>
    <p:extLst>
      <p:ext uri="{BB962C8B-B14F-4D97-AF65-F5344CB8AC3E}">
        <p14:creationId xmlns:p14="http://schemas.microsoft.com/office/powerpoint/2010/main" val="914963605"/>
      </p:ext>
    </p:extLst>
  </p:cSld>
  <p:clrMapOvr>
    <a:masterClrMapping/>
  </p:clrMapOvr>
  <p:transition/>
  <p:timing/>
</p:sld>
</file>

<file path=ppt/slides/slide2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第九處 耶穌第三次跌倒</a:t>
            </a:r>
            <a:endParaRPr lang="zh-TW" altLang="en-US" sz="3600" b="1">
              <a:latin typeface="新細明體"/>
              <a:ea typeface="新細明體"/>
            </a:endParaRPr>
          </a:p>
        </p:txBody>
      </p:sp>
    </p:spTree>
    <p:extLst>
      <p:ext uri="{BB962C8B-B14F-4D97-AF65-F5344CB8AC3E}">
        <p14:creationId xmlns:p14="http://schemas.microsoft.com/office/powerpoint/2010/main" val="371348762"/>
      </p:ext>
    </p:extLst>
  </p:cSld>
  <p:clrMapOvr>
    <a:masterClrMapping/>
  </p:clrMapOvr>
  <p:transition/>
  <p:timing/>
</p:sld>
</file>

<file path=ppt/slides/slide2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第十處 耶穌被剝去衣裳</a:t>
            </a:r>
            <a:endParaRPr lang="zh-TW" altLang="en-US" sz="3600" b="1">
              <a:latin typeface="新細明體"/>
              <a:ea typeface="新細明體"/>
            </a:endParaRPr>
          </a:p>
        </p:txBody>
      </p:sp>
    </p:spTree>
    <p:extLst>
      <p:ext uri="{BB962C8B-B14F-4D97-AF65-F5344CB8AC3E}">
        <p14:creationId xmlns:p14="http://schemas.microsoft.com/office/powerpoint/2010/main" val="649790899"/>
      </p:ext>
    </p:extLst>
  </p:cSld>
  <p:clrMapOvr>
    <a:masterClrMapping/>
  </p:clrMapOvr>
  <p:transition/>
  <p:timing/>
</p:sld>
</file>

<file path=ppt/slides/slide2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第十一處 耶穌被釘在十字架上</a:t>
            </a:r>
            <a:endParaRPr lang="zh-TW" altLang="en-US" sz="3600" b="1">
              <a:latin typeface="新細明體"/>
              <a:ea typeface="新細明體"/>
            </a:endParaRPr>
          </a:p>
        </p:txBody>
      </p:sp>
    </p:spTree>
    <p:extLst>
      <p:ext uri="{BB962C8B-B14F-4D97-AF65-F5344CB8AC3E}">
        <p14:creationId xmlns:p14="http://schemas.microsoft.com/office/powerpoint/2010/main" val="3098728832"/>
      </p:ext>
    </p:extLst>
  </p:cSld>
  <p:clrMapOvr>
    <a:masterClrMapping/>
  </p:clrMapOvr>
  <p:transition/>
  <p:timing/>
</p:sld>
</file>

<file path=ppt/slides/slide2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第十二處 耶穌死在十字架上</a:t>
            </a:r>
            <a:endParaRPr lang="zh-TW" altLang="en-US" sz="3600" b="1">
              <a:latin typeface="新細明體"/>
              <a:ea typeface="新細明體"/>
            </a:endParaRPr>
          </a:p>
        </p:txBody>
      </p:sp>
    </p:spTree>
    <p:extLst>
      <p:ext uri="{BB962C8B-B14F-4D97-AF65-F5344CB8AC3E}">
        <p14:creationId xmlns:p14="http://schemas.microsoft.com/office/powerpoint/2010/main" val="2284898115"/>
      </p:ext>
    </p:extLst>
  </p:cSld>
  <p:clrMapOvr>
    <a:masterClrMapping/>
  </p:clrMapOvr>
  <p:transition/>
  <p:timing/>
</p:sld>
</file>

<file path=ppt/slides/slide2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第十三處 聖母懷抱耶穌</a:t>
            </a:r>
            <a:endParaRPr lang="zh-TW" altLang="en-US" sz="3600" b="1">
              <a:latin typeface="新細明體"/>
              <a:ea typeface="新細明體"/>
            </a:endParaRPr>
          </a:p>
        </p:txBody>
      </p:sp>
    </p:spTree>
    <p:extLst>
      <p:ext uri="{BB962C8B-B14F-4D97-AF65-F5344CB8AC3E}">
        <p14:creationId xmlns:p14="http://schemas.microsoft.com/office/powerpoint/2010/main" val="2391831387"/>
      </p:ext>
    </p:extLst>
  </p:cSld>
  <p:clrMapOvr>
    <a:masterClrMapping/>
  </p:clrMapOvr>
  <p:transition/>
  <p:timing/>
</p:sld>
</file>

<file path=ppt/slides/slide2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第十四處 耶穌被埋葬</a:t>
            </a:r>
            <a:endParaRPr lang="zh-TW" altLang="en-US" sz="3600" b="1">
              <a:latin typeface="新細明體"/>
              <a:ea typeface="新細明體"/>
            </a:endParaRPr>
          </a:p>
        </p:txBody>
      </p:sp>
    </p:spTree>
    <p:extLst>
      <p:ext uri="{BB962C8B-B14F-4D97-AF65-F5344CB8AC3E}">
        <p14:creationId xmlns:p14="http://schemas.microsoft.com/office/powerpoint/2010/main" val="2743046817"/>
      </p:ext>
    </p:extLst>
  </p:cSld>
  <p:clrMapOvr>
    <a:masterClrMapping/>
  </p:clrMapOvr>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「禮儀年」的最高峰，是以聖枝主日為開頭的聖</a:t>
            </a:r>
            <a:r>
              <a:rPr lang="zh-TW" altLang="en-US" sz="3600" b="1" smtClean="0">
                <a:latin typeface="新細明體"/>
                <a:ea typeface="新細明體"/>
              </a:rPr>
              <a:t>週，</a:t>
            </a:r>
            <a:r>
              <a:rPr lang="zh-TW" altLang="en-US" sz="3600" b="1">
                <a:latin typeface="新細明體"/>
                <a:ea typeface="新細明體"/>
              </a:rPr>
              <a:t>包括了聖週四耶穌建立聖體聖事、聖週五耶穌受難和聖週六的復活前夕，再加上普天同慶的</a:t>
            </a:r>
            <a:r>
              <a:rPr lang="zh-TW" altLang="en-US" sz="3600" b="1" smtClean="0">
                <a:latin typeface="新細明體"/>
                <a:ea typeface="新細明體"/>
              </a:rPr>
              <a:t>復活節，</a:t>
            </a:r>
            <a:r>
              <a:rPr lang="zh-TW" altLang="en-US" sz="3600" b="1">
                <a:latin typeface="新細明體"/>
                <a:ea typeface="新細明體"/>
              </a:rPr>
              <a:t>直到聖神降臨節達到圓滿。</a:t>
            </a:r>
            <a:endParaRPr lang="zh-TW" altLang="en-US" sz="3600" b="1">
              <a:latin typeface="新細明體"/>
              <a:ea typeface="新細明體"/>
            </a:endParaRPr>
          </a:p>
        </p:txBody>
      </p:sp>
    </p:spTree>
    <p:extLst>
      <p:ext uri="{BB962C8B-B14F-4D97-AF65-F5344CB8AC3E}">
        <p14:creationId xmlns:p14="http://schemas.microsoft.com/office/powerpoint/2010/main" val="301607323"/>
      </p:ext>
    </p:extLst>
  </p:cSld>
  <p:clrMapOvr>
    <a:masterClrMapping/>
  </p:clrMapOvr>
  <p:transition/>
  <p:timing/>
</p:sld>
</file>

<file path=ppt/slides/slide2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latin typeface="+mn-ea"/>
              </a:rPr>
              <a:t>主題討論與分享</a:t>
            </a:r>
            <a:r>
              <a:rPr lang="zh-TW" altLang="zh-TW" sz="4800" b="1">
                <a:solidFill>
                  <a:srgbClr val="BF85E3"/>
                </a:solidFill>
                <a:latin typeface="+mn-ea"/>
              </a:rPr>
              <a:t>：</a:t>
            </a:r>
            <a:endParaRPr lang="en-US" sz="4800" b="1">
              <a:solidFill>
                <a:srgbClr val="BF85E3"/>
              </a:solidFill>
            </a:endParaRPr>
          </a:p>
        </p:txBody>
      </p:sp>
      <p:sp>
        <p:nvSpPr>
          <p:cNvPr id="5" name="文字方塊 4"/>
          <p:cNvSpPr txBox="1"/>
          <p:nvPr/>
        </p:nvSpPr>
        <p:spPr>
          <a:xfrm>
            <a:off x="791580" y="2276872"/>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zh-TW" altLang="en-US" sz="3600" b="1">
                <a:latin typeface="新細明體"/>
                <a:ea typeface="新細明體"/>
              </a:rPr>
              <a:t>主耶穌在山園祈禱時向天父說了什麼</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zh-TW" altLang="en-US" sz="3600" b="1">
                <a:latin typeface="新細明體"/>
                <a:ea typeface="新細明體"/>
              </a:rPr>
              <a:t>主耶穌為何心甘情願的接受這十字架的苦路？</a:t>
            </a:r>
            <a:endParaRPr lang="zh-TW" altLang="en-US" sz="3600" b="1">
              <a:latin typeface="新細明體"/>
              <a:ea typeface="新細明體"/>
            </a:endParaRPr>
          </a:p>
        </p:txBody>
      </p:sp>
    </p:spTree>
    <p:extLst>
      <p:ext uri="{BB962C8B-B14F-4D97-AF65-F5344CB8AC3E}">
        <p14:creationId xmlns:p14="http://schemas.microsoft.com/office/powerpoint/2010/main" val="2058834310"/>
      </p:ext>
    </p:extLst>
  </p:cSld>
  <p:clrMapOvr>
    <a:masterClrMapping/>
  </p:clrMapOvr>
  <p:transition/>
  <p:timing/>
</p:sld>
</file>

<file path=ppt/slides/slide25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en-US" altLang="zh-TW" sz="3600" b="1" smtClean="0">
                <a:latin typeface="新細明體"/>
                <a:ea typeface="新細明體"/>
              </a:rPr>
              <a:t>.</a:t>
            </a:r>
            <a:r>
              <a:rPr lang="zh-TW" altLang="en-US" sz="3600" b="1" smtClean="0">
                <a:latin typeface="新細明體"/>
                <a:ea typeface="新細明體"/>
              </a:rPr>
              <a:t>除了</a:t>
            </a:r>
            <a:r>
              <a:rPr lang="zh-TW" altLang="en-US" sz="3600" b="1">
                <a:latin typeface="新細明體"/>
                <a:ea typeface="新細明體"/>
              </a:rPr>
              <a:t>十字架的苦路之外，耶穌還有其他的選擇嗎</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zh-TW" altLang="en-US" sz="3600" b="1">
                <a:latin typeface="新細明體"/>
                <a:ea typeface="新細明體"/>
              </a:rPr>
              <a:t>當你看到耶穌背著沉重的十字架一次又一次的跌倒，你會想幫忙嗎？</a:t>
            </a:r>
            <a:endParaRPr lang="zh-TW" altLang="en-US" sz="3600" b="1">
              <a:latin typeface="新細明體"/>
              <a:ea typeface="新細明體"/>
            </a:endParaRPr>
          </a:p>
        </p:txBody>
      </p:sp>
    </p:spTree>
    <p:extLst>
      <p:ext uri="{BB962C8B-B14F-4D97-AF65-F5344CB8AC3E}">
        <p14:creationId xmlns:p14="http://schemas.microsoft.com/office/powerpoint/2010/main" val="3367094419"/>
      </p:ext>
    </p:extLst>
  </p:cSld>
  <p:clrMapOvr>
    <a:masterClrMapping/>
  </p:clrMapOvr>
  <p:transition/>
  <p:timing/>
</p:sld>
</file>

<file path=ppt/slides/slide25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88840"/>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zh-TW" altLang="en-US" sz="3600" b="1">
                <a:latin typeface="新細明體"/>
                <a:ea typeface="新細明體"/>
              </a:rPr>
              <a:t>是誰勇敢的上前拿手巾幫主耶穌擦去臉上的血水</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zh-TW" altLang="en-US" sz="3600" b="1">
                <a:latin typeface="新細明體"/>
                <a:ea typeface="新細明體"/>
              </a:rPr>
              <a:t>主耶穌途中遇見聖母時，你覺得耶穌是什麼心情？</a:t>
            </a:r>
            <a:endParaRPr lang="zh-TW" altLang="en-US" sz="3600" b="1">
              <a:latin typeface="新細明體"/>
              <a:ea typeface="新細明體"/>
            </a:endParaRPr>
          </a:p>
        </p:txBody>
      </p:sp>
    </p:spTree>
    <p:extLst>
      <p:ext uri="{BB962C8B-B14F-4D97-AF65-F5344CB8AC3E}">
        <p14:creationId xmlns:p14="http://schemas.microsoft.com/office/powerpoint/2010/main" val="2265820408"/>
      </p:ext>
    </p:extLst>
  </p:cSld>
  <p:clrMapOvr>
    <a:masterClrMapping/>
  </p:clrMapOvr>
  <p:transition/>
  <p:timing/>
</p:sld>
</file>

<file path=ppt/slides/slide25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en-US" altLang="zh-TW" sz="3600" b="1" smtClean="0">
                <a:latin typeface="新細明體"/>
                <a:ea typeface="新細明體"/>
              </a:rPr>
              <a:t>.</a:t>
            </a:r>
            <a:r>
              <a:rPr lang="zh-TW" altLang="en-US" sz="3600" b="1" smtClean="0">
                <a:latin typeface="新細明體"/>
                <a:ea typeface="新細明體"/>
              </a:rPr>
              <a:t>聖母</a:t>
            </a:r>
            <a:r>
              <a:rPr lang="zh-TW" altLang="en-US" sz="3600" b="1">
                <a:latin typeface="新細明體"/>
                <a:ea typeface="新細明體"/>
              </a:rPr>
              <a:t>看到自己心愛的耶穌受盡凌辱，心裡有什麼感受</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zh-TW" altLang="en-US" sz="3600" b="1">
                <a:latin typeface="新細明體"/>
                <a:ea typeface="新細明體"/>
              </a:rPr>
              <a:t>你可以體會當一根根的大釘子刺進耶穌的手和腳時聖母心中的痛嗎？</a:t>
            </a:r>
            <a:endParaRPr lang="zh-TW" altLang="en-US" sz="3600" b="1">
              <a:latin typeface="新細明體"/>
              <a:ea typeface="新細明體"/>
            </a:endParaRPr>
          </a:p>
        </p:txBody>
      </p:sp>
    </p:spTree>
    <p:extLst>
      <p:ext uri="{BB962C8B-B14F-4D97-AF65-F5344CB8AC3E}">
        <p14:creationId xmlns:p14="http://schemas.microsoft.com/office/powerpoint/2010/main" val="4140033755"/>
      </p:ext>
    </p:extLst>
  </p:cSld>
  <p:clrMapOvr>
    <a:masterClrMapping/>
  </p:clrMapOvr>
  <p:transition/>
  <p:timing/>
</p:sld>
</file>

<file path=ppt/slides/slide25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zh-TW" altLang="en-US" sz="3600" b="1">
                <a:latin typeface="新細明體"/>
                <a:ea typeface="新細明體"/>
              </a:rPr>
              <a:t>在苦路中你從哪裡看到了耶穌的服從、忍耐和寬恕</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zh-TW" altLang="en-US" sz="3600" b="1">
                <a:latin typeface="新細明體"/>
                <a:ea typeface="新細明體"/>
              </a:rPr>
              <a:t>你覺得自己的生活中有十字架嗎？</a:t>
            </a:r>
            <a:endParaRPr lang="zh-TW" altLang="en-US" sz="3600" b="1">
              <a:latin typeface="新細明體"/>
              <a:ea typeface="新細明體"/>
            </a:endParaRPr>
          </a:p>
        </p:txBody>
      </p:sp>
    </p:spTree>
    <p:extLst>
      <p:ext uri="{BB962C8B-B14F-4D97-AF65-F5344CB8AC3E}">
        <p14:creationId xmlns:p14="http://schemas.microsoft.com/office/powerpoint/2010/main" val="1678982790"/>
      </p:ext>
    </p:extLst>
  </p:cSld>
  <p:clrMapOvr>
    <a:masterClrMapping/>
  </p:clrMapOvr>
  <p:transition/>
  <p:timing/>
</p:sld>
</file>

<file path=ppt/slides/slide25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492896"/>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zh-TW" altLang="en-US" sz="3600" b="1">
                <a:latin typeface="新細明體"/>
                <a:ea typeface="新細明體"/>
              </a:rPr>
              <a:t>你喜歡背自己生活中的十字架嗎</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zh-TW" altLang="en-US" sz="3600" b="1">
                <a:latin typeface="新細明體"/>
                <a:ea typeface="新細明體"/>
              </a:rPr>
              <a:t>如果有機會的話，你願意幫耶穌背十字架嗎？</a:t>
            </a:r>
            <a:endParaRPr lang="zh-TW" altLang="en-US" sz="3600" b="1">
              <a:latin typeface="新細明體"/>
              <a:ea typeface="新細明體"/>
            </a:endParaRPr>
          </a:p>
        </p:txBody>
      </p:sp>
    </p:spTree>
    <p:extLst>
      <p:ext uri="{BB962C8B-B14F-4D97-AF65-F5344CB8AC3E}">
        <p14:creationId xmlns:p14="http://schemas.microsoft.com/office/powerpoint/2010/main" val="1787880651"/>
      </p:ext>
    </p:extLst>
  </p:cSld>
  <p:clrMapOvr>
    <a:masterClrMapping/>
  </p:clrMapOvr>
  <p:transition/>
  <p:timing/>
</p:sld>
</file>

<file path=ppt/slides/slide25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rPr>
              <a:t>美勞教學：</a:t>
            </a:r>
            <a:endParaRPr lang="en-US" sz="4800" b="1">
              <a:solidFill>
                <a:srgbClr val="BF85E3"/>
              </a:solidFill>
            </a:endParaRPr>
          </a:p>
        </p:txBody>
      </p:sp>
      <p:sp>
        <p:nvSpPr>
          <p:cNvPr id="2" name="文字方塊 1"/>
          <p:cNvSpPr txBox="1"/>
          <p:nvPr/>
        </p:nvSpPr>
        <p:spPr>
          <a:xfrm>
            <a:off x="1043612"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smtClean="0">
                <a:latin typeface="+mj-ea"/>
                <a:ea typeface="+mj-ea"/>
              </a:rPr>
              <a:t>請搭配教學光碟【</a:t>
            </a:r>
            <a:r>
              <a:rPr lang="en-US" altLang="zh-TW" sz="3600" b="1">
                <a:latin typeface="+mj-ea"/>
                <a:ea typeface="+mj-ea"/>
              </a:rPr>
              <a:t>5</a:t>
            </a:r>
            <a:r>
              <a:rPr lang="zh-TW" altLang="en-US" sz="3600" b="1">
                <a:latin typeface="+mj-ea"/>
                <a:ea typeface="+mj-ea"/>
              </a:rPr>
              <a:t>下</a:t>
            </a:r>
            <a:r>
              <a:rPr lang="en-US" altLang="zh-TW" sz="3600" b="1">
                <a:latin typeface="+mj-ea"/>
                <a:ea typeface="+mj-ea"/>
              </a:rPr>
              <a:t>-6</a:t>
            </a:r>
            <a:r>
              <a:rPr lang="zh-TW" altLang="zh-TW" sz="3600" b="1" smtClean="0">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25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latin typeface="+mn-ea"/>
              </a:rPr>
              <a:t>聖言省思</a:t>
            </a:r>
            <a:r>
              <a:rPr lang="zh-TW" altLang="zh-TW" sz="4800" b="1">
                <a:solidFill>
                  <a:srgbClr val="BF85E3"/>
                </a:solidFill>
                <a:latin typeface="+mn-ea"/>
              </a:rPr>
              <a:t>：</a:t>
            </a:r>
            <a:endParaRPr lang="zh-TW" altLang="en-US" sz="4800" b="1">
              <a:solidFill>
                <a:srgbClr val="BF85E3"/>
              </a:solidFill>
            </a:endParaRPr>
          </a:p>
        </p:txBody>
      </p:sp>
      <p:sp>
        <p:nvSpPr>
          <p:cNvPr id="5" name="文字方塊 4"/>
          <p:cNvSpPr txBox="1"/>
          <p:nvPr/>
        </p:nvSpPr>
        <p:spPr>
          <a:xfrm>
            <a:off x="755576" y="3140968"/>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「祂雖然是天主子，卻由所受的苦難，學習了服從。」 </a:t>
            </a:r>
            <a:r>
              <a:rPr lang="en-US" altLang="zh-TW" sz="3600" b="1"/>
              <a:t>(</a:t>
            </a:r>
            <a:r>
              <a:rPr lang="zh-TW" altLang="en-US" sz="3600" b="1"/>
              <a:t>希</a:t>
            </a:r>
            <a:r>
              <a:rPr lang="en-US" altLang="zh-TW" sz="3600" b="1"/>
              <a:t>5,8)</a:t>
            </a:r>
            <a:endParaRPr lang="zh-TW" altLang="zh-TW" sz="3600"/>
          </a:p>
        </p:txBody>
      </p:sp>
    </p:spTree>
    <p:extLst>
      <p:ext uri="{BB962C8B-B14F-4D97-AF65-F5344CB8AC3E}">
        <p14:creationId xmlns:p14="http://schemas.microsoft.com/office/powerpoint/2010/main" val="2297197556"/>
      </p:ext>
    </p:extLst>
  </p:cSld>
  <p:clrMapOvr>
    <a:masterClrMapping/>
  </p:clrMapOvr>
  <p:transition/>
  <p:timing/>
</p:sld>
</file>

<file path=ppt/slides/slide25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23796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latin typeface="+mn-ea"/>
              </a:rPr>
              <a:t>生活省</a:t>
            </a:r>
            <a:r>
              <a:rPr lang="zh-TW" altLang="en-US" sz="4800" b="1" smtClean="0">
                <a:solidFill>
                  <a:srgbClr val="BF85E3"/>
                </a:solidFill>
                <a:latin typeface="+mn-ea"/>
              </a:rPr>
              <a:t>思</a:t>
            </a:r>
            <a:endParaRPr lang="zh-TW" altLang="en-US" sz="4800" b="1">
              <a:solidFill>
                <a:srgbClr val="BF85E3"/>
              </a:solidFill>
            </a:endParaRPr>
          </a:p>
        </p:txBody>
      </p:sp>
      <p:sp>
        <p:nvSpPr>
          <p:cNvPr id="5" name="文字方塊 4"/>
          <p:cNvSpPr txBox="1"/>
          <p:nvPr/>
        </p:nvSpPr>
        <p:spPr>
          <a:xfrm>
            <a:off x="584557" y="3068960"/>
            <a:ext cx="7974886"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a:latin typeface="新細明體"/>
                <a:ea typeface="新細明體"/>
              </a:rPr>
              <a:t>小安在生活中的十字架</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25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27584" y="2204864"/>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BF85E3"/>
                </a:solidFill>
                <a:latin typeface="+mn-ea"/>
              </a:rPr>
              <a:t>活出信仰</a:t>
            </a:r>
            <a:r>
              <a:rPr lang="zh-TW" altLang="zh-TW" sz="4800" b="1" smtClean="0">
                <a:solidFill>
                  <a:srgbClr val="BF85E3"/>
                </a:solidFill>
                <a:latin typeface="+mn-ea"/>
              </a:rPr>
              <a:t>：</a:t>
            </a:r>
            <a:endParaRPr lang="zh-TW" altLang="en-US" sz="4800" b="1">
              <a:solidFill>
                <a:srgbClr val="BF85E3"/>
              </a:solidFill>
            </a:endParaRPr>
          </a:p>
        </p:txBody>
      </p:sp>
      <p:sp>
        <p:nvSpPr>
          <p:cNvPr id="5" name="文字方塊 4"/>
          <p:cNvSpPr txBox="1"/>
          <p:nvPr/>
        </p:nvSpPr>
        <p:spPr>
          <a:xfrm>
            <a:off x="827584" y="3035861"/>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孩子們，我們從耶穌身上學到了很重要的功課，就是要勇敢的背起自己的十字架。</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教會「禮儀年」除了五大節期外，</a:t>
            </a:r>
            <a:r>
              <a:rPr lang="zh-TW" altLang="en-US" sz="3600" b="1" smtClean="0">
                <a:latin typeface="新細明體"/>
                <a:ea typeface="新細明體"/>
              </a:rPr>
              <a:t>還有聖人</a:t>
            </a:r>
            <a:r>
              <a:rPr lang="zh-TW" altLang="en-US" sz="3600" b="1">
                <a:latin typeface="新細明體"/>
                <a:ea typeface="新細明體"/>
              </a:rPr>
              <a:t>慶節</a:t>
            </a:r>
            <a:r>
              <a:rPr lang="zh-TW" altLang="en-US" sz="3600" b="1" smtClean="0">
                <a:latin typeface="新細明體"/>
                <a:ea typeface="新細明體"/>
              </a:rPr>
              <a:t>，鼓勵</a:t>
            </a:r>
            <a:r>
              <a:rPr lang="zh-TW" altLang="en-US" sz="3600" b="1">
                <a:latin typeface="新細明體"/>
                <a:ea typeface="新細明體"/>
              </a:rPr>
              <a:t>我們學習聖人榜樣。</a:t>
            </a:r>
            <a:endParaRPr lang="zh-TW" altLang="en-US" sz="3600" b="1">
              <a:latin typeface="新細明體"/>
              <a:ea typeface="新細明體"/>
            </a:endParaRPr>
          </a:p>
        </p:txBody>
      </p:sp>
    </p:spTree>
    <p:extLst>
      <p:ext uri="{BB962C8B-B14F-4D97-AF65-F5344CB8AC3E}">
        <p14:creationId xmlns:p14="http://schemas.microsoft.com/office/powerpoint/2010/main" val="1604739940"/>
      </p:ext>
    </p:extLst>
  </p:cSld>
  <p:clrMapOvr>
    <a:masterClrMapping/>
  </p:clrMapOvr>
  <p:transition/>
  <p:timing/>
</p:sld>
</file>

<file path=ppt/slides/slide26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耶穌已經為我們背起這個十字架，只要我們願意跟隨祂，祂也會陪伴我們走這十字架的苦路。</a:t>
            </a:r>
            <a:endParaRPr lang="en-US" sz="3600" b="1"/>
          </a:p>
        </p:txBody>
      </p:sp>
    </p:spTree>
    <p:extLst>
      <p:ext uri="{BB962C8B-B14F-4D97-AF65-F5344CB8AC3E}">
        <p14:creationId xmlns:p14="http://schemas.microsoft.com/office/powerpoint/2010/main" val="3546342293"/>
      </p:ext>
    </p:extLst>
  </p:cSld>
  <p:clrMapOvr>
    <a:masterClrMapping/>
  </p:clrMapOvr>
  <p:transition/>
  <p:timing/>
</p:sld>
</file>

<file path=ppt/slides/slide26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smtClean="0"/>
              <a:t>在</a:t>
            </a:r>
            <a:r>
              <a:rPr lang="zh-TW" altLang="en-US" sz="3600" b="1"/>
              <a:t>生活中</a:t>
            </a:r>
            <a:r>
              <a:rPr lang="zh-TW" altLang="en-US" sz="3600" b="1" smtClean="0"/>
              <a:t>，我們</a:t>
            </a:r>
            <a:r>
              <a:rPr lang="zh-TW" altLang="en-US" sz="3600" b="1"/>
              <a:t>這個星期在生活中可以做些什麼來分擔耶穌的十字架？</a:t>
            </a:r>
            <a:endParaRPr lang="en-US" sz="3600" b="1"/>
          </a:p>
        </p:txBody>
      </p:sp>
    </p:spTree>
    <p:extLst>
      <p:ext uri="{BB962C8B-B14F-4D97-AF65-F5344CB8AC3E}">
        <p14:creationId xmlns:p14="http://schemas.microsoft.com/office/powerpoint/2010/main" val="1140395223"/>
      </p:ext>
    </p:extLst>
  </p:cSld>
  <p:clrMapOvr>
    <a:masterClrMapping/>
  </p:clrMapOvr>
  <p:transition/>
  <p:timing/>
</p:sld>
</file>

<file path=ppt/slides/slide26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189996" y="228142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BF85E3"/>
                </a:solidFill>
              </a:rPr>
              <a:t>主題學習單：</a:t>
            </a:r>
            <a:endParaRPr lang="en-US" sz="4800" b="1">
              <a:solidFill>
                <a:srgbClr val="BF85E3"/>
              </a:solidFill>
            </a:endParaRPr>
          </a:p>
        </p:txBody>
      </p:sp>
      <p:sp>
        <p:nvSpPr>
          <p:cNvPr id="2" name="文字方塊 1"/>
          <p:cNvSpPr txBox="1"/>
          <p:nvPr/>
        </p:nvSpPr>
        <p:spPr>
          <a:xfrm>
            <a:off x="1187900"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n-ea"/>
              </a:rPr>
              <a:t>請搭配教學光碟</a:t>
            </a:r>
            <a:r>
              <a:rPr lang="zh-TW" altLang="zh-TW" sz="3600" b="1" smtClean="0">
                <a:latin typeface="+mn-ea"/>
              </a:rPr>
              <a:t>【</a:t>
            </a:r>
            <a:r>
              <a:rPr lang="en-US" altLang="zh-TW" sz="3600" b="1">
                <a:latin typeface="+mj-ea"/>
              </a:rPr>
              <a:t>5</a:t>
            </a:r>
            <a:r>
              <a:rPr lang="zh-TW" altLang="en-US" sz="3600" b="1">
                <a:latin typeface="+mj-ea"/>
              </a:rPr>
              <a:t>下</a:t>
            </a:r>
            <a:r>
              <a:rPr lang="en-US" altLang="zh-TW" sz="3600" b="1">
                <a:latin typeface="+mj-ea"/>
              </a:rPr>
              <a:t>-6</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26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47564" y="202193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BF85E3"/>
                </a:solidFill>
                <a:latin typeface="+mn-ea"/>
              </a:rPr>
              <a:t>主題總結</a:t>
            </a:r>
            <a:r>
              <a:rPr lang="zh-TW" altLang="zh-TW" sz="4800" b="1" smtClean="0">
                <a:solidFill>
                  <a:srgbClr val="BF85E3"/>
                </a:solidFill>
                <a:latin typeface="+mn-ea"/>
              </a:rPr>
              <a:t>：</a:t>
            </a:r>
            <a:endParaRPr lang="zh-TW" altLang="en-US" sz="4800" b="1">
              <a:solidFill>
                <a:srgbClr val="BF85E3"/>
              </a:solidFill>
            </a:endParaRPr>
          </a:p>
        </p:txBody>
      </p:sp>
      <p:sp>
        <p:nvSpPr>
          <p:cNvPr id="5" name="文字方塊 4"/>
          <p:cNvSpPr txBox="1"/>
          <p:nvPr/>
        </p:nvSpPr>
        <p:spPr>
          <a:xfrm>
            <a:off x="647564" y="2852936"/>
            <a:ext cx="784887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孩子們，今天從耶穌背十字架的苦路中，我們看到了祂為我們承受多麼大的痛苦而死在十字架上。</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26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2551837"/>
            <a:ext cx="784887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我們要在生活中，勇敢的學習耶穌，背起自己的十字架，感謝主耶穌給我們的愛。</a:t>
            </a:r>
            <a:endParaRPr lang="en-US" altLang="zh-TW" sz="3600" b="1"/>
          </a:p>
        </p:txBody>
      </p:sp>
    </p:spTree>
    <p:extLst>
      <p:ext uri="{BB962C8B-B14F-4D97-AF65-F5344CB8AC3E}">
        <p14:creationId xmlns:p14="http://schemas.microsoft.com/office/powerpoint/2010/main" val="168472841"/>
      </p:ext>
    </p:extLst>
  </p:cSld>
  <p:clrMapOvr>
    <a:masterClrMapping/>
  </p:clrMapOvr>
  <p:transition/>
  <p:timing/>
</p:sld>
</file>

<file path=ppt/slides/slide26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01570" y="130185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rPr>
              <a:t>課後</a:t>
            </a:r>
            <a:r>
              <a:rPr lang="zh-TW" altLang="en-US" sz="4800" b="1" smtClean="0">
                <a:solidFill>
                  <a:srgbClr val="BF85E3"/>
                </a:solidFill>
              </a:rPr>
              <a:t>禱：</a:t>
            </a:r>
            <a:endParaRPr lang="en-US" sz="4800" b="1">
              <a:solidFill>
                <a:srgbClr val="BF85E3"/>
              </a:solidFill>
            </a:endParaRPr>
          </a:p>
        </p:txBody>
      </p:sp>
      <p:sp>
        <p:nvSpPr>
          <p:cNvPr id="3" name="文字方塊 2"/>
          <p:cNvSpPr txBox="1"/>
          <p:nvPr/>
        </p:nvSpPr>
        <p:spPr>
          <a:xfrm>
            <a:off x="701570" y="2132856"/>
            <a:ext cx="774086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主耶穌，謝謝祢透過十字架的苦難，讓我們重新跟天父和好，求祢幫助我們回家後，能努力實踐祢和聖母的各種美德，學習放下自己、聽祢的話，以上所求是靠祢的名。阿們。</a:t>
            </a:r>
            <a:endParaRPr lang="en-US" sz="3600" b="1"/>
          </a:p>
        </p:txBody>
      </p:sp>
    </p:spTree>
    <p:extLst>
      <p:ext uri="{BB962C8B-B14F-4D97-AF65-F5344CB8AC3E}">
        <p14:creationId xmlns:p14="http://schemas.microsoft.com/office/powerpoint/2010/main" val="3667603260"/>
      </p:ext>
    </p:extLst>
  </p:cSld>
  <p:clrMapOvr>
    <a:masterClrMapping/>
  </p:clrMapOvr>
  <p:transition/>
  <p:timing/>
</p:sld>
</file>

<file path=ppt/slides/slide26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1197732" y="2492896"/>
            <a:ext cx="7830616"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000" b="1">
                <a:ea typeface="Microsoft JhengHei Light" panose="020b0304030504040204"/>
              </a:rPr>
              <a:t>基督</a:t>
            </a:r>
            <a:r>
              <a:rPr lang="zh-TW" altLang="en-US" sz="6000" b="1" smtClean="0">
                <a:ea typeface="Microsoft JhengHei Light" panose="020b0304030504040204"/>
              </a:rPr>
              <a:t>信仰</a:t>
            </a:r>
            <a:endParaRPr lang="en-US" altLang="zh-TW" sz="6000" b="1" smtClean="0">
              <a:ea typeface="Microsoft JhengHei Light" panose="020b0304030504040204"/>
            </a:endParaRPr>
          </a:p>
          <a:p>
            <a:r>
              <a:rPr lang="zh-TW" altLang="en-US" sz="6000" b="1" smtClean="0">
                <a:ea typeface="Microsoft JhengHei Light" panose="020b0304030504040204"/>
              </a:rPr>
              <a:t>最</a:t>
            </a:r>
            <a:r>
              <a:rPr lang="zh-TW" altLang="en-US" sz="6000" b="1">
                <a:ea typeface="Microsoft JhengHei Light" panose="020b0304030504040204"/>
              </a:rPr>
              <a:t>神聖的一天</a:t>
            </a:r>
            <a:r>
              <a:rPr lang="zh-TW" altLang="en-US" sz="6000" b="1" smtClean="0">
                <a:ea typeface="Microsoft JhengHei Light" panose="020b0304030504040204"/>
              </a:rPr>
              <a:t>～</a:t>
            </a:r>
            <a:endParaRPr lang="en-US" altLang="zh-TW" sz="6000" b="1" smtClean="0">
              <a:ea typeface="Microsoft JhengHei Light" panose="020b0304030504040204"/>
            </a:endParaRPr>
          </a:p>
          <a:p>
            <a:r>
              <a:rPr lang="zh-TW" altLang="en-US" sz="6000" b="1" smtClean="0">
                <a:ea typeface="Microsoft JhengHei Light" panose="020b0304030504040204"/>
              </a:rPr>
              <a:t>耶穌</a:t>
            </a:r>
            <a:r>
              <a:rPr lang="zh-TW" altLang="en-US" sz="6000" b="1">
                <a:ea typeface="Microsoft JhengHei Light" panose="020b0304030504040204"/>
              </a:rPr>
              <a:t>復活</a:t>
            </a:r>
            <a:endParaRPr lang="zh-TW" altLang="en-US" sz="6000" b="1">
              <a:ea typeface="Microsoft JhengHei Light" panose="020b0304030504040204"/>
            </a:endParaRPr>
          </a:p>
        </p:txBody>
      </p:sp>
      <p:sp>
        <p:nvSpPr>
          <p:cNvPr id="7" name="文字方塊 6">
            <a:extLst>
              <a:ext uri="{FF2B5EF4-FFF2-40B4-BE49-F238E27FC236}">
                <a16:creationId xmlns:a16="http://schemas.microsoft.com/office/drawing/2014/main" xmlns="" id="{A02F4B11-FE1D-41EC-B989-2CF91062DCB9}"/>
              </a:ext>
            </a:extLst>
          </p:cNvPr>
          <p:cNvSpPr txBox="1"/>
          <p:nvPr/>
        </p:nvSpPr>
        <p:spPr>
          <a:xfrm>
            <a:off x="1296616" y="1661899"/>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a:solidFill>
                  <a:srgbClr val="BF85E3"/>
                </a:solidFill>
                <a:latin typeface="Microsoft JhengHei Light" panose="020b0304030504040204" pitchFamily="34" charset="-120"/>
                <a:ea typeface="Microsoft JhengHei Light" panose="020b0304030504040204" pitchFamily="34" charset="-120"/>
              </a:rPr>
              <a:t>5</a:t>
            </a:r>
            <a:r>
              <a:rPr lang="zh-TW" altLang="en-US" sz="4800" b="1">
                <a:solidFill>
                  <a:srgbClr val="BF85E3"/>
                </a:solidFill>
                <a:latin typeface="Microsoft JhengHei Light" panose="020b0304030504040204" pitchFamily="34" charset="-120"/>
                <a:ea typeface="Microsoft JhengHei Light" panose="020b0304030504040204" pitchFamily="34" charset="-120"/>
              </a:rPr>
              <a:t>下</a:t>
            </a:r>
            <a:r>
              <a:rPr lang="en-US" altLang="zh-TW" sz="4800" b="1">
                <a:solidFill>
                  <a:srgbClr val="BF85E3"/>
                </a:solidFill>
                <a:latin typeface="Microsoft JhengHei Light" panose="020b0304030504040204" pitchFamily="34" charset="-120"/>
                <a:ea typeface="Microsoft JhengHei Light" panose="020b0304030504040204" pitchFamily="34" charset="-120"/>
              </a:rPr>
              <a:t>-</a:t>
            </a:r>
            <a:r>
              <a:rPr lang="en-US" altLang="zh-TW" sz="4800" b="1" smtClean="0">
                <a:solidFill>
                  <a:srgbClr val="BF85E3"/>
                </a:solidFill>
                <a:latin typeface="Microsoft JhengHei Light" panose="020b0304030504040204" pitchFamily="34" charset="-120"/>
                <a:ea typeface="Microsoft JhengHei Light" panose="020b0304030504040204" pitchFamily="34" charset="-120"/>
              </a:rPr>
              <a:t>7</a:t>
            </a:r>
            <a:endParaRPr lang="en-US" altLang="zh-TW" sz="4800" b="1">
              <a:solidFill>
                <a:srgbClr val="BF85E3"/>
              </a:solidFill>
              <a:latin typeface="Microsoft JhengHei Light" panose="020b0304030504040204" pitchFamily="34" charset="-120"/>
              <a:ea typeface="Microsoft JhengHei Light" panose="020b0304030504040204" pitchFamily="34" charset="-120"/>
            </a:endParaRPr>
          </a:p>
        </p:txBody>
      </p:sp>
    </p:spTree>
    <p:extLst>
      <p:ext uri="{BB962C8B-B14F-4D97-AF65-F5344CB8AC3E}">
        <p14:creationId xmlns:p14="http://schemas.microsoft.com/office/powerpoint/2010/main" val="3593360294"/>
      </p:ext>
    </p:extLst>
  </p:cSld>
  <p:clrMapOvr>
    <a:masterClrMapping/>
  </p:clrMapOvr>
  <p:transition/>
  <p:timing/>
</p:sld>
</file>

<file path=ppt/slides/slide26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26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30185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rPr>
              <a:t>課前</a:t>
            </a:r>
            <a:r>
              <a:rPr lang="zh-TW" altLang="en-US" sz="4800" b="1" smtClean="0">
                <a:solidFill>
                  <a:srgbClr val="BF85E3"/>
                </a:solidFill>
              </a:rPr>
              <a:t>禱：</a:t>
            </a:r>
            <a:endParaRPr lang="en-US" sz="4800" b="1">
              <a:solidFill>
                <a:srgbClr val="BF85E3"/>
              </a:solidFill>
            </a:endParaRPr>
          </a:p>
        </p:txBody>
      </p:sp>
      <p:sp>
        <p:nvSpPr>
          <p:cNvPr id="3" name="文字方塊 2"/>
          <p:cNvSpPr txBox="1"/>
          <p:nvPr/>
        </p:nvSpPr>
        <p:spPr>
          <a:xfrm>
            <a:off x="755576" y="2132856"/>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主耶穌，謝謝祢今天又引領我們相聚在一起，在老師教導下聆聽祢的聖言，求祢和我們在一起，打開我們的心，將祢的話牢記在心，也將祢的愛分享給更多的人。我們這樣祈求是奉祢的名，阿們。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26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rPr>
              <a:t>主題</a:t>
            </a:r>
            <a:r>
              <a:rPr lang="zh-TW" altLang="en-US" sz="4800" b="1" smtClean="0">
                <a:solidFill>
                  <a:srgbClr val="BF85E3"/>
                </a:solidFill>
              </a:rPr>
              <a:t>經文</a:t>
            </a:r>
            <a:endParaRPr lang="en-US" sz="4800" b="1">
              <a:solidFill>
                <a:srgbClr val="BF85E3"/>
              </a:solidFill>
            </a:endParaRPr>
          </a:p>
        </p:txBody>
      </p:sp>
      <p:sp>
        <p:nvSpPr>
          <p:cNvPr id="7" name="文字方塊 6"/>
          <p:cNvSpPr txBox="1"/>
          <p:nvPr/>
        </p:nvSpPr>
        <p:spPr>
          <a:xfrm>
            <a:off x="467544" y="3429000"/>
            <a:ext cx="820891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宗徒大事錄</a:t>
            </a:r>
            <a:r>
              <a:rPr lang="en-US" altLang="zh-TW" sz="3600" b="1"/>
              <a:t>10,34</a:t>
            </a:r>
            <a:r>
              <a:rPr lang="zh-TW" altLang="en-US" sz="3600" b="1"/>
              <a:t>～</a:t>
            </a:r>
            <a:r>
              <a:rPr lang="en-US" altLang="zh-TW" sz="3600" b="1" smtClean="0"/>
              <a:t>43</a:t>
            </a:r>
          </a:p>
          <a:p>
            <a:pPr algn="ctr"/>
            <a:r>
              <a:rPr lang="zh-TW" altLang="en-US" sz="3600" b="1" smtClean="0"/>
              <a:t>格林</a:t>
            </a:r>
            <a:r>
              <a:rPr lang="zh-TW" altLang="en-US" sz="3600" b="1"/>
              <a:t>多前書</a:t>
            </a:r>
            <a:r>
              <a:rPr lang="en-US" altLang="zh-TW" sz="3600" b="1"/>
              <a:t>15,12</a:t>
            </a:r>
            <a:r>
              <a:rPr lang="zh-TW" altLang="en-US" sz="3600" b="1"/>
              <a:t>～</a:t>
            </a:r>
            <a:r>
              <a:rPr lang="en-US" altLang="zh-TW" sz="3600" b="1"/>
              <a:t>14</a:t>
            </a:r>
            <a:endParaRPr lang="en-US" sz="3600"/>
          </a:p>
        </p:txBody>
      </p:sp>
    </p:spTree>
    <p:extLst>
      <p:ext uri="{BB962C8B-B14F-4D97-AF65-F5344CB8AC3E}">
        <p14:creationId xmlns:p14="http://schemas.microsoft.com/office/powerpoint/2010/main" val="4139691153"/>
      </p:ext>
    </p:extLst>
  </p:cSld>
  <p:clrMapOvr>
    <a:masterClrMapping/>
  </p:clrMapOvr>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聖人慶節不是慶祝聖人的生日，而是特別選定聖人去世的日子慶祝，是告訴我們聖人去世的那一天，正是他們圓滿完成世上任務，進入天國的生日。</a:t>
            </a:r>
            <a:endParaRPr lang="zh-TW" altLang="en-US" sz="3600" b="1">
              <a:latin typeface="新細明體"/>
              <a:ea typeface="新細明體"/>
            </a:endParaRPr>
          </a:p>
        </p:txBody>
      </p:sp>
    </p:spTree>
    <p:extLst>
      <p:ext uri="{BB962C8B-B14F-4D97-AF65-F5344CB8AC3E}">
        <p14:creationId xmlns:p14="http://schemas.microsoft.com/office/powerpoint/2010/main" val="1593048836"/>
      </p:ext>
    </p:extLst>
  </p:cSld>
  <p:clrMapOvr>
    <a:masterClrMapping/>
  </p:clrMapOvr>
  <p:transition/>
  <p:timing/>
</p:sld>
</file>

<file path=ppt/slides/slide27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63588" y="245398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BF85E3"/>
                </a:solidFill>
              </a:rPr>
              <a:t>主題引導：</a:t>
            </a:r>
            <a:endParaRPr lang="en-US" sz="4800" b="1">
              <a:solidFill>
                <a:srgbClr val="BF85E3"/>
              </a:solidFill>
            </a:endParaRPr>
          </a:p>
        </p:txBody>
      </p:sp>
      <p:sp>
        <p:nvSpPr>
          <p:cNvPr id="5" name="文字方塊 4"/>
          <p:cNvSpPr txBox="1"/>
          <p:nvPr/>
        </p:nvSpPr>
        <p:spPr>
          <a:xfrm>
            <a:off x="863588" y="3284984"/>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孩子們，你們在學校聽過反毒宣導嗎？</a:t>
            </a:r>
            <a:endParaRPr lang="en-US" sz="3600" b="1"/>
          </a:p>
        </p:txBody>
      </p:sp>
    </p:spTree>
    <p:extLst>
      <p:ext uri="{BB962C8B-B14F-4D97-AF65-F5344CB8AC3E}">
        <p14:creationId xmlns:p14="http://schemas.microsoft.com/office/powerpoint/2010/main" val="2130417167"/>
      </p:ext>
    </p:extLst>
  </p:cSld>
  <p:clrMapOvr>
    <a:masterClrMapping/>
  </p:clrMapOvr>
  <p:transition/>
  <p:timing/>
</p:sld>
</file>

<file path=ppt/slides/slide27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老師播放</a:t>
            </a:r>
            <a:r>
              <a:rPr lang="zh-TW" altLang="en-US" sz="3600" b="1"/>
              <a:t>過反毒宣導影片給你們看嗎？</a:t>
            </a:r>
            <a:endParaRPr lang="en-US" sz="3600" b="1"/>
          </a:p>
        </p:txBody>
      </p:sp>
    </p:spTree>
    <p:extLst>
      <p:ext uri="{BB962C8B-B14F-4D97-AF65-F5344CB8AC3E}">
        <p14:creationId xmlns:p14="http://schemas.microsoft.com/office/powerpoint/2010/main" val="1239204199"/>
      </p:ext>
    </p:extLst>
  </p:cSld>
  <p:clrMapOvr>
    <a:masterClrMapping/>
  </p:clrMapOvr>
  <p:transition/>
  <p:timing/>
</p:sld>
</file>

<file path=ppt/slides/slide27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老</a:t>
            </a:r>
            <a:r>
              <a:rPr lang="zh-TW" altLang="en-US" sz="3600" b="1"/>
              <a:t>師</a:t>
            </a:r>
            <a:r>
              <a:rPr lang="zh-TW" altLang="en-US" sz="3600" b="1" smtClean="0"/>
              <a:t>告訴</a:t>
            </a:r>
            <a:r>
              <a:rPr lang="zh-TW" altLang="en-US" sz="3600" b="1"/>
              <a:t>過你們這輩子千萬不可以碰毒品嗎？</a:t>
            </a:r>
            <a:endParaRPr lang="en-US" sz="3600" b="1"/>
          </a:p>
        </p:txBody>
      </p:sp>
    </p:spTree>
    <p:extLst>
      <p:ext uri="{BB962C8B-B14F-4D97-AF65-F5344CB8AC3E}">
        <p14:creationId xmlns:p14="http://schemas.microsoft.com/office/powerpoint/2010/main" val="3480752517"/>
      </p:ext>
    </p:extLst>
  </p:cSld>
  <p:clrMapOvr>
    <a:masterClrMapping/>
  </p:clrMapOvr>
  <p:transition/>
  <p:timing/>
</p:sld>
</file>

<file path=ppt/slides/slide27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毒品是非常可怕的東西，會使人上癮，甚至會丟掉性命，你們知道嗎？</a:t>
            </a:r>
            <a:endParaRPr lang="en-US" sz="3600" b="1"/>
          </a:p>
        </p:txBody>
      </p:sp>
    </p:spTree>
    <p:extLst>
      <p:ext uri="{BB962C8B-B14F-4D97-AF65-F5344CB8AC3E}">
        <p14:creationId xmlns:p14="http://schemas.microsoft.com/office/powerpoint/2010/main" val="2389650577"/>
      </p:ext>
    </p:extLst>
  </p:cSld>
  <p:clrMapOvr>
    <a:masterClrMapping/>
  </p:clrMapOvr>
  <p:transition/>
  <p:timing/>
</p:sld>
</file>

<file path=ppt/slides/slide27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老師</a:t>
            </a:r>
            <a:r>
              <a:rPr lang="zh-TW" altLang="en-US" sz="3600" b="1"/>
              <a:t>有播放過反毒宣導影片給你們看嗎？</a:t>
            </a:r>
            <a:endParaRPr lang="en-US" sz="3600" b="1"/>
          </a:p>
        </p:txBody>
      </p:sp>
    </p:spTree>
    <p:extLst>
      <p:ext uri="{BB962C8B-B14F-4D97-AF65-F5344CB8AC3E}">
        <p14:creationId xmlns:p14="http://schemas.microsoft.com/office/powerpoint/2010/main" val="235288408"/>
      </p:ext>
    </p:extLst>
  </p:cSld>
  <p:clrMapOvr>
    <a:masterClrMapping/>
  </p:clrMapOvr>
  <p:transition/>
  <p:timing/>
</p:sld>
</file>

<file path=ppt/slides/slide27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1061610" y="3044279"/>
            <a:ext cx="702078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800" b="1"/>
              <a:t>小故事──重生找到新生命</a:t>
            </a:r>
            <a:endParaRPr lang="zh-TW" altLang="zh-TW" sz="4800"/>
          </a:p>
        </p:txBody>
      </p:sp>
    </p:spTree>
    <p:extLst>
      <p:ext uri="{BB962C8B-B14F-4D97-AF65-F5344CB8AC3E}">
        <p14:creationId xmlns:p14="http://schemas.microsoft.com/office/powerpoint/2010/main" val="555873987"/>
      </p:ext>
    </p:extLst>
  </p:cSld>
  <p:clrMapOvr>
    <a:masterClrMapping/>
  </p:clrMapOvr>
  <p:transition/>
  <p:timing/>
</p:sld>
</file>

<file path=ppt/slides/slide27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0138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BF85E3"/>
                </a:solidFill>
              </a:rPr>
              <a:t>帶入主題：</a:t>
            </a:r>
            <a:endParaRPr lang="en-US" sz="4800" b="1">
              <a:solidFill>
                <a:srgbClr val="BF85E3"/>
              </a:solidFill>
            </a:endParaRPr>
          </a:p>
        </p:txBody>
      </p:sp>
      <p:sp>
        <p:nvSpPr>
          <p:cNvPr id="5" name="文字方塊 4"/>
          <p:cNvSpPr txBox="1"/>
          <p:nvPr/>
        </p:nvSpPr>
        <p:spPr>
          <a:xfrm>
            <a:off x="899592" y="1844824"/>
            <a:ext cx="7344816"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耶穌</a:t>
            </a:r>
            <a:r>
              <a:rPr lang="zh-TW" altLang="en-US" sz="3600" b="1"/>
              <a:t>的復活也為我們帶來了新生命，每一年教會慶祝復活節，便是再一次宣告「耶穌已經真實復活</a:t>
            </a:r>
            <a:r>
              <a:rPr lang="zh-TW" altLang="en-US" sz="3600" b="1" smtClean="0"/>
              <a:t>」。</a:t>
            </a:r>
            <a:endParaRPr lang="en-US" altLang="zh-TW" sz="3600" b="1" smtClean="0"/>
          </a:p>
          <a:p>
            <a:endParaRPr lang="en-US" altLang="zh-TW" sz="3600" b="1"/>
          </a:p>
          <a:p>
            <a:r>
              <a:rPr lang="zh-TW" altLang="en-US" sz="3600" b="1" smtClean="0"/>
              <a:t>今天</a:t>
            </a:r>
            <a:r>
              <a:rPr lang="zh-TW" altLang="en-US" sz="3600" b="1"/>
              <a:t>我們要來看看耶穌為我們帶來什麼樣的新生命。</a:t>
            </a:r>
            <a:endParaRPr lang="zh-TW" altLang="en-US" sz="3600" b="1"/>
          </a:p>
        </p:txBody>
      </p:sp>
    </p:spTree>
    <p:extLst>
      <p:ext uri="{BB962C8B-B14F-4D97-AF65-F5344CB8AC3E}">
        <p14:creationId xmlns:p14="http://schemas.microsoft.com/office/powerpoint/2010/main" val="3425409078"/>
      </p:ext>
    </p:extLst>
  </p:cSld>
  <p:clrMapOvr>
    <a:masterClrMapping/>
  </p:clrMapOvr>
  <p:transition/>
  <p:timing/>
</p:sld>
</file>

<file path=ppt/slides/slide27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94993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BF85E3"/>
                </a:solidFill>
                <a:latin typeface="+mj-ea"/>
                <a:ea typeface="+mj-ea"/>
              </a:rPr>
              <a:t>主題內容：</a:t>
            </a:r>
            <a:endParaRPr lang="en-US" sz="4800" b="1">
              <a:solidFill>
                <a:srgbClr val="BF85E3"/>
              </a:solidFill>
              <a:latin typeface="+mj-ea"/>
              <a:ea typeface="+mj-ea"/>
            </a:endParaRPr>
          </a:p>
        </p:txBody>
      </p:sp>
      <p:sp>
        <p:nvSpPr>
          <p:cNvPr id="6" name="文字方塊 5"/>
          <p:cNvSpPr txBox="1"/>
          <p:nvPr/>
        </p:nvSpPr>
        <p:spPr>
          <a:xfrm>
            <a:off x="755576" y="2780928"/>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孩子</a:t>
            </a:r>
            <a:r>
              <a:rPr lang="zh-TW" altLang="en-US" sz="3600" b="1"/>
              <a:t>們</a:t>
            </a:r>
            <a:r>
              <a:rPr lang="zh-TW" altLang="en-US" sz="3600" b="1" smtClean="0"/>
              <a:t>，耶穌</a:t>
            </a:r>
            <a:r>
              <a:rPr lang="zh-TW" altLang="en-US" sz="3600" b="1"/>
              <a:t>復活後，為了讓宗徒們確實知道祂已經真實的復活，曾多次向他們顯現、祝他們</a:t>
            </a:r>
            <a:r>
              <a:rPr lang="zh-TW" altLang="en-US" sz="3600" b="1" smtClean="0"/>
              <a:t>平安。</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27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而耶穌升天後，宗徒們和耶穌的母親，遵照祂的吩咐，時常以耶穌的名團聚在一起、擘餅祈禱，並等候祂所預許的另一位護慰者──天主聖神。</a:t>
            </a:r>
            <a:endParaRPr lang="en-US" altLang="zh-TW" sz="3600" b="1"/>
          </a:p>
        </p:txBody>
      </p:sp>
    </p:spTree>
    <p:extLst>
      <p:ext uri="{BB962C8B-B14F-4D97-AF65-F5344CB8AC3E}">
        <p14:creationId xmlns:p14="http://schemas.microsoft.com/office/powerpoint/2010/main" val="596889006"/>
      </p:ext>
    </p:extLst>
  </p:cSld>
  <p:clrMapOvr>
    <a:masterClrMapping/>
  </p:clrMapOvr>
  <p:transition/>
  <p:timing/>
</p:sld>
</file>

<file path=ppt/slides/slide27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聖神降臨在宗徒們中間時，他們便勇敢的大聲</a:t>
            </a:r>
            <a:r>
              <a:rPr lang="zh-TW" altLang="en-US" sz="3600" b="1" smtClean="0">
                <a:latin typeface="新細明體"/>
                <a:ea typeface="新細明體"/>
              </a:rPr>
              <a:t>宣講耶穌福音，</a:t>
            </a:r>
            <a:r>
              <a:rPr lang="zh-TW" altLang="en-US" sz="3600" b="1">
                <a:latin typeface="新細明體"/>
                <a:ea typeface="新細明體"/>
              </a:rPr>
              <a:t>凡信了耶穌的名受洗的人數日益增多，主所建立的教會也開始逐漸發展</a:t>
            </a:r>
            <a:endParaRPr lang="zh-TW" altLang="en-US" sz="3600" b="1">
              <a:latin typeface="新細明體"/>
              <a:ea typeface="新細明體"/>
            </a:endParaRPr>
          </a:p>
        </p:txBody>
      </p:sp>
    </p:spTree>
    <p:extLst>
      <p:ext uri="{BB962C8B-B14F-4D97-AF65-F5344CB8AC3E}">
        <p14:creationId xmlns:p14="http://schemas.microsoft.com/office/powerpoint/2010/main" val="1289199691"/>
      </p:ext>
    </p:extLst>
  </p:cSld>
  <p:clrMapOvr>
    <a:masterClrMapping/>
  </p:clrMapOvr>
  <p:transition/>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62880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latin typeface="+mn-ea"/>
              </a:rPr>
              <a:t>主題討論與分享</a:t>
            </a:r>
            <a:r>
              <a:rPr lang="zh-TW" altLang="zh-TW" sz="4800" b="1">
                <a:solidFill>
                  <a:srgbClr val="BF85E3"/>
                </a:solidFill>
                <a:latin typeface="+mn-ea"/>
              </a:rPr>
              <a:t>：</a:t>
            </a:r>
            <a:endParaRPr lang="en-US" sz="4800" b="1">
              <a:solidFill>
                <a:srgbClr val="BF85E3"/>
              </a:solidFill>
            </a:endParaRPr>
          </a:p>
        </p:txBody>
      </p:sp>
      <p:sp>
        <p:nvSpPr>
          <p:cNvPr id="5" name="文字方塊 4"/>
          <p:cNvSpPr txBox="1"/>
          <p:nvPr/>
        </p:nvSpPr>
        <p:spPr>
          <a:xfrm>
            <a:off x="791580" y="2459797"/>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zh-TW" altLang="en-US" sz="3600" b="1">
                <a:latin typeface="新細明體"/>
                <a:ea typeface="新細明體"/>
              </a:rPr>
              <a:t>教會所安排的「禮儀年」是在慶祝誰的一生</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zh-TW" altLang="en-US" sz="3600" b="1">
                <a:latin typeface="新細明體"/>
                <a:ea typeface="新細明體"/>
              </a:rPr>
              <a:t>教會為什麼要安排「禮儀年」？</a:t>
            </a:r>
            <a:endParaRPr lang="zh-TW" altLang="en-US" sz="3600" b="1">
              <a:latin typeface="新細明體"/>
              <a:ea typeface="新細明體"/>
            </a:endParaRPr>
          </a:p>
        </p:txBody>
      </p:sp>
    </p:spTree>
    <p:extLst>
      <p:ext uri="{BB962C8B-B14F-4D97-AF65-F5344CB8AC3E}">
        <p14:creationId xmlns:p14="http://schemas.microsoft.com/office/powerpoint/2010/main" val="2058834310"/>
      </p:ext>
    </p:extLst>
  </p:cSld>
  <p:clrMapOvr>
    <a:masterClrMapping/>
  </p:clrMapOvr>
  <p:transition/>
  <p:timing/>
</p:sld>
</file>

<file path=ppt/slides/slide28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宗徒們不管走到哪，都是以復活的耶穌之名，醫治病人，趕走附魔人身上的惡靈，也特別關懷生活上有欠缺的窮人和寡婦。</a:t>
            </a:r>
            <a:endParaRPr lang="zh-TW" altLang="en-US" sz="3600" b="1">
              <a:latin typeface="新細明體"/>
              <a:ea typeface="新細明體"/>
            </a:endParaRPr>
          </a:p>
        </p:txBody>
      </p:sp>
    </p:spTree>
    <p:extLst>
      <p:ext uri="{BB962C8B-B14F-4D97-AF65-F5344CB8AC3E}">
        <p14:creationId xmlns:p14="http://schemas.microsoft.com/office/powerpoint/2010/main" val="1093299947"/>
      </p:ext>
    </p:extLst>
  </p:cSld>
  <p:clrMapOvr>
    <a:masterClrMapping/>
  </p:clrMapOvr>
  <p:transition/>
  <p:timing/>
</p:sld>
</file>

<file path=ppt/slides/slide28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為了將復活基督的喜訊傳給更多的人，復活的耶穌還親自召選了掃祿，成為向外邦人宣講福音的宗徒。</a:t>
            </a:r>
            <a:endParaRPr lang="zh-TW" altLang="en-US" sz="3600" b="1">
              <a:latin typeface="新細明體"/>
              <a:ea typeface="新細明體"/>
            </a:endParaRPr>
          </a:p>
        </p:txBody>
      </p:sp>
    </p:spTree>
    <p:extLst>
      <p:ext uri="{BB962C8B-B14F-4D97-AF65-F5344CB8AC3E}">
        <p14:creationId xmlns:p14="http://schemas.microsoft.com/office/powerpoint/2010/main" val="1252417350"/>
      </p:ext>
    </p:extLst>
  </p:cSld>
  <p:clrMapOvr>
    <a:masterClrMapping/>
  </p:clrMapOvr>
  <p:transition/>
  <p:timing/>
</p:sld>
</file>

<file path=ppt/slides/slide28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掃祿蒙召前，雖然曾四處迫害信從耶穌的人，皈依</a:t>
            </a:r>
            <a:r>
              <a:rPr lang="zh-TW" altLang="en-US" sz="3600" b="1" smtClean="0">
                <a:latin typeface="新細明體"/>
                <a:ea typeface="新細明體"/>
              </a:rPr>
              <a:t>後不僅</a:t>
            </a:r>
            <a:r>
              <a:rPr lang="zh-TW" altLang="en-US" sz="3600" b="1">
                <a:latin typeface="新細明體"/>
                <a:ea typeface="新細明體"/>
              </a:rPr>
              <a:t>大膽的宣講，還</a:t>
            </a:r>
            <a:r>
              <a:rPr lang="zh-TW" altLang="en-US" sz="3600" b="1" smtClean="0">
                <a:latin typeface="新細明體"/>
                <a:ea typeface="新細明體"/>
              </a:rPr>
              <a:t>勇敢與</a:t>
            </a:r>
            <a:r>
              <a:rPr lang="zh-TW" altLang="en-US" sz="3600" b="1">
                <a:latin typeface="新細明體"/>
                <a:ea typeface="新細明體"/>
              </a:rPr>
              <a:t>迫害耶穌的人辯論，為證明曾經受他迫害的耶穌確實是已經復活，要帶給人新的生命</a:t>
            </a:r>
            <a:endParaRPr lang="zh-TW" altLang="en-US" sz="3600" b="1">
              <a:latin typeface="新細明體"/>
              <a:ea typeface="新細明體"/>
            </a:endParaRPr>
          </a:p>
        </p:txBody>
      </p:sp>
    </p:spTree>
    <p:extLst>
      <p:ext uri="{BB962C8B-B14F-4D97-AF65-F5344CB8AC3E}">
        <p14:creationId xmlns:p14="http://schemas.microsoft.com/office/powerpoint/2010/main" val="3887368740"/>
      </p:ext>
    </p:extLst>
  </p:cSld>
  <p:clrMapOvr>
    <a:masterClrMapping/>
  </p:clrMapOvr>
  <p:transition/>
  <p:timing/>
</p:sld>
</file>

<file path=ppt/slides/slide28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現在，我們一起來聽本課聖言。</a:t>
            </a:r>
          </a:p>
        </p:txBody>
      </p:sp>
    </p:spTree>
    <p:extLst>
      <p:ext uri="{BB962C8B-B14F-4D97-AF65-F5344CB8AC3E}">
        <p14:creationId xmlns:p14="http://schemas.microsoft.com/office/powerpoint/2010/main" val="502377102"/>
      </p:ext>
    </p:extLst>
  </p:cSld>
  <p:clrMapOvr>
    <a:masterClrMapping/>
  </p:clrMapOvr>
  <p:transition/>
  <p:timing/>
</p:sld>
</file>

<file path=ppt/slides/slide28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兩段聖言，第一段聖言告訴我們，為證實復活耶穌為我們帶來的新生命，是為普天下每一位渴望信從耶穌的人，伯多祿特別說「在各民族中敬畏耶穌又履行正義的人，都是祂所中悅的，耶穌是萬民的主</a:t>
            </a:r>
            <a:r>
              <a:rPr lang="zh-TW" altLang="en-US" sz="3600" b="1" smtClean="0">
                <a:latin typeface="新細明體"/>
                <a:ea typeface="新細明體"/>
              </a:rPr>
              <a:t>」。</a:t>
            </a:r>
            <a:endParaRPr lang="zh-TW" altLang="en-US" sz="3600" b="1">
              <a:latin typeface="新細明體"/>
              <a:ea typeface="新細明體"/>
            </a:endParaRPr>
          </a:p>
        </p:txBody>
      </p:sp>
    </p:spTree>
    <p:extLst>
      <p:ext uri="{BB962C8B-B14F-4D97-AF65-F5344CB8AC3E}">
        <p14:creationId xmlns:p14="http://schemas.microsoft.com/office/powerpoint/2010/main" val="2271235622"/>
      </p:ext>
    </p:extLst>
  </p:cSld>
  <p:clrMapOvr>
    <a:masterClrMapping/>
  </p:clrMapOvr>
  <p:transition/>
  <p:timing/>
</p:sld>
</file>

<file path=ppt/slides/slide28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耶穌所受的苦難，不是只為了猶太人，祂的復活所帶來的新生命，也不只侷限在猶太人，而是為所有的人。</a:t>
            </a:r>
            <a:endParaRPr lang="zh-TW" altLang="en-US" sz="3600" b="1">
              <a:latin typeface="新細明體"/>
              <a:ea typeface="新細明體"/>
            </a:endParaRPr>
          </a:p>
        </p:txBody>
      </p:sp>
    </p:spTree>
    <p:extLst>
      <p:ext uri="{BB962C8B-B14F-4D97-AF65-F5344CB8AC3E}">
        <p14:creationId xmlns:p14="http://schemas.microsoft.com/office/powerpoint/2010/main" val="2745176674"/>
      </p:ext>
    </p:extLst>
  </p:cSld>
  <p:clrMapOvr>
    <a:masterClrMapping/>
  </p:clrMapOvr>
  <p:transition/>
  <p:timing/>
</p:sld>
</file>

<file path=ppt/slides/slide28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第二段聖言，保祿則更明確的指出「耶穌若沒有復活，我們的信仰便是空的」，耶穌真實的復活，使所有相信祂的人，不只找到了新生命，也不再害怕死亡，有一天我們都要與耶穌一同復活。</a:t>
            </a:r>
            <a:endParaRPr lang="zh-TW" altLang="en-US" sz="3600" b="1">
              <a:latin typeface="新細明體"/>
              <a:ea typeface="新細明體"/>
            </a:endParaRPr>
          </a:p>
        </p:txBody>
      </p:sp>
    </p:spTree>
    <p:extLst>
      <p:ext uri="{BB962C8B-B14F-4D97-AF65-F5344CB8AC3E}">
        <p14:creationId xmlns:p14="http://schemas.microsoft.com/office/powerpoint/2010/main" val="778858464"/>
      </p:ext>
    </p:extLst>
  </p:cSld>
  <p:clrMapOvr>
    <a:masterClrMapping/>
  </p:clrMapOvr>
  <p:transition/>
  <p:timing/>
</p:sld>
</file>

<file path=ppt/slides/slide28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72816"/>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教會每一年慶祝復活節，不單單只是復活節那一天而已，還包括了耶穌復活後，顯現給宗徒們、和他們在一起的</a:t>
            </a:r>
            <a:r>
              <a:rPr lang="en-US" altLang="zh-TW" sz="3600" b="1">
                <a:latin typeface="新細明體"/>
                <a:ea typeface="新細明體"/>
              </a:rPr>
              <a:t>40</a:t>
            </a:r>
            <a:r>
              <a:rPr lang="zh-TW" altLang="en-US" sz="3600" b="1">
                <a:latin typeface="新細明體"/>
                <a:ea typeface="新細明體"/>
              </a:rPr>
              <a:t>天，一直到祂升天後</a:t>
            </a:r>
            <a:r>
              <a:rPr lang="en-US" altLang="zh-TW" sz="3600" b="1">
                <a:latin typeface="新細明體"/>
                <a:ea typeface="新細明體"/>
              </a:rPr>
              <a:t>10</a:t>
            </a:r>
            <a:r>
              <a:rPr lang="zh-TW" altLang="en-US" sz="3600" b="1">
                <a:latin typeface="新細明體"/>
                <a:ea typeface="新細明體"/>
              </a:rPr>
              <a:t>天，聖神降臨在宗徒中間，是長達</a:t>
            </a:r>
            <a:r>
              <a:rPr lang="en-US" altLang="zh-TW" sz="3600" b="1">
                <a:latin typeface="新細明體"/>
                <a:ea typeface="新細明體"/>
              </a:rPr>
              <a:t>50</a:t>
            </a:r>
            <a:r>
              <a:rPr lang="zh-TW" altLang="en-US" sz="3600" b="1">
                <a:latin typeface="新細明體"/>
                <a:ea typeface="新細明體"/>
              </a:rPr>
              <a:t>天的大慶祝。</a:t>
            </a:r>
            <a:endParaRPr lang="zh-TW" altLang="en-US" sz="3600" b="1">
              <a:latin typeface="新細明體"/>
              <a:ea typeface="新細明體"/>
            </a:endParaRPr>
          </a:p>
        </p:txBody>
      </p:sp>
    </p:spTree>
    <p:extLst>
      <p:ext uri="{BB962C8B-B14F-4D97-AF65-F5344CB8AC3E}">
        <p14:creationId xmlns:p14="http://schemas.microsoft.com/office/powerpoint/2010/main" val="4148699910"/>
      </p:ext>
    </p:extLst>
  </p:cSld>
  <p:clrMapOvr>
    <a:masterClrMapping/>
  </p:clrMapOvr>
  <p:transition/>
  <p:timing/>
</p:sld>
</file>

<file path=ppt/slides/slide28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同時，每個主日天的彌撒，也是在慶祝耶穌復活，若不是「耶穌確實已經復活」，我們現在也沒有機會認識天父，成為祂的子女。</a:t>
            </a:r>
            <a:endParaRPr lang="zh-TW" altLang="en-US" sz="3600" b="1">
              <a:latin typeface="新細明體"/>
              <a:ea typeface="新細明體"/>
            </a:endParaRPr>
          </a:p>
        </p:txBody>
      </p:sp>
    </p:spTree>
    <p:extLst>
      <p:ext uri="{BB962C8B-B14F-4D97-AF65-F5344CB8AC3E}">
        <p14:creationId xmlns:p14="http://schemas.microsoft.com/office/powerpoint/2010/main" val="3978709635"/>
      </p:ext>
    </p:extLst>
  </p:cSld>
  <p:clrMapOvr>
    <a:masterClrMapping/>
  </p:clrMapOvr>
  <p:transition/>
  <p:timing/>
</p:sld>
</file>

<file path=ppt/slides/slide28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教會的存在是「耶穌確實已經復活」最真實的見證，從初期教會宗徒們，以耶穌之名團聚、擘餅祈禱，經過數千年傳承直到現在。</a:t>
            </a:r>
            <a:endParaRPr lang="zh-TW" altLang="en-US" sz="3600" b="1">
              <a:latin typeface="新細明體"/>
              <a:ea typeface="新細明體"/>
            </a:endParaRPr>
          </a:p>
        </p:txBody>
      </p:sp>
    </p:spTree>
    <p:extLst>
      <p:ext uri="{BB962C8B-B14F-4D97-AF65-F5344CB8AC3E}">
        <p14:creationId xmlns:p14="http://schemas.microsoft.com/office/powerpoint/2010/main" val="2037412304"/>
      </p:ext>
    </p:extLst>
  </p:cSld>
  <p:clrMapOvr>
    <a:masterClrMapping/>
  </p:clrMapOvr>
  <p:transition/>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492896"/>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zh-TW" altLang="en-US" sz="3600" b="1">
                <a:latin typeface="新細明體"/>
                <a:ea typeface="新細明體"/>
              </a:rPr>
              <a:t>「禮儀年」有哪幾個重要的節期</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zh-TW" altLang="en-US" sz="3600" b="1">
                <a:latin typeface="新細明體"/>
                <a:ea typeface="新細明體"/>
              </a:rPr>
              <a:t>「禮儀年」的五個節期，你對哪個節期較有印象？</a:t>
            </a:r>
            <a:endParaRPr lang="zh-TW" altLang="en-US" sz="3600" b="1">
              <a:latin typeface="新細明體"/>
              <a:ea typeface="新細明體"/>
            </a:endParaRPr>
          </a:p>
        </p:txBody>
      </p:sp>
    </p:spTree>
    <p:extLst>
      <p:ext uri="{BB962C8B-B14F-4D97-AF65-F5344CB8AC3E}">
        <p14:creationId xmlns:p14="http://schemas.microsoft.com/office/powerpoint/2010/main" val="3367094419"/>
      </p:ext>
    </p:extLst>
  </p:cSld>
  <p:clrMapOvr>
    <a:masterClrMapping/>
  </p:clrMapOvr>
  <p:transition/>
  <p:timing/>
</p:sld>
</file>

<file path=ppt/slides/slide29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而每</a:t>
            </a:r>
            <a:r>
              <a:rPr lang="zh-TW" altLang="en-US" sz="3600" b="1">
                <a:latin typeface="新細明體"/>
                <a:ea typeface="新細明體"/>
              </a:rPr>
              <a:t>個主日天，在世界各角落，</a:t>
            </a:r>
            <a:r>
              <a:rPr lang="en-US" altLang="zh-TW" sz="3600" b="1">
                <a:latin typeface="新細明體"/>
                <a:ea typeface="新細明體"/>
              </a:rPr>
              <a:t>2</a:t>
            </a:r>
            <a:r>
              <a:rPr lang="zh-TW" altLang="en-US" sz="3600" b="1">
                <a:latin typeface="新細明體"/>
                <a:ea typeface="新細明體"/>
              </a:rPr>
              <a:t>、</a:t>
            </a:r>
            <a:r>
              <a:rPr lang="en-US" altLang="zh-TW" sz="3600" b="1">
                <a:latin typeface="新細明體"/>
                <a:ea typeface="新細明體"/>
              </a:rPr>
              <a:t>3</a:t>
            </a:r>
            <a:r>
              <a:rPr lang="zh-TW" altLang="en-US" sz="3600" b="1">
                <a:latin typeface="新細明體"/>
                <a:ea typeface="新細明體"/>
              </a:rPr>
              <a:t>個人以耶穌的名聚在一起、擘餅祈禱，都是在做同樣的一件事，便是為「耶穌確實已經復活」作證。</a:t>
            </a:r>
            <a:endParaRPr lang="zh-TW" altLang="en-US" sz="3600" b="1">
              <a:latin typeface="新細明體"/>
              <a:ea typeface="新細明體"/>
            </a:endParaRPr>
          </a:p>
        </p:txBody>
      </p:sp>
    </p:spTree>
    <p:extLst>
      <p:ext uri="{BB962C8B-B14F-4D97-AF65-F5344CB8AC3E}">
        <p14:creationId xmlns:p14="http://schemas.microsoft.com/office/powerpoint/2010/main" val="2965273521"/>
      </p:ext>
    </p:extLst>
  </p:cSld>
  <p:clrMapOvr>
    <a:masterClrMapping/>
  </p:clrMapOvr>
  <p:transition/>
  <p:timing/>
</p:sld>
</file>

<file path=ppt/slides/slide29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latin typeface="+mn-ea"/>
              </a:rPr>
              <a:t>主題討論與分享</a:t>
            </a:r>
            <a:r>
              <a:rPr lang="zh-TW" altLang="zh-TW" sz="4800" b="1">
                <a:solidFill>
                  <a:srgbClr val="BF85E3"/>
                </a:solidFill>
                <a:latin typeface="+mn-ea"/>
              </a:rPr>
              <a:t>：</a:t>
            </a:r>
            <a:endParaRPr lang="en-US" sz="4800" b="1">
              <a:solidFill>
                <a:srgbClr val="BF85E3"/>
              </a:solidFill>
            </a:endParaRPr>
          </a:p>
        </p:txBody>
      </p:sp>
      <p:sp>
        <p:nvSpPr>
          <p:cNvPr id="5" name="文字方塊 4"/>
          <p:cNvSpPr txBox="1"/>
          <p:nvPr/>
        </p:nvSpPr>
        <p:spPr>
          <a:xfrm>
            <a:off x="791580" y="2276872"/>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zh-TW" altLang="en-US" sz="3600" b="1">
                <a:latin typeface="新細明體"/>
                <a:ea typeface="新細明體"/>
              </a:rPr>
              <a:t>耶穌復活後，為什麼會多次向宗徒們顯現</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zh-TW" altLang="en-US" sz="3600" b="1">
                <a:latin typeface="新細明體"/>
                <a:ea typeface="新細明體"/>
              </a:rPr>
              <a:t>耶穌升天後，宗徒們和耶穌的母親，為什麼會常以耶穌的名團聚在一起、擘餅祈禱？</a:t>
            </a:r>
            <a:endParaRPr lang="zh-TW" altLang="en-US" sz="3600" b="1">
              <a:latin typeface="新細明體"/>
              <a:ea typeface="新細明體"/>
            </a:endParaRPr>
          </a:p>
        </p:txBody>
      </p:sp>
    </p:spTree>
    <p:extLst>
      <p:ext uri="{BB962C8B-B14F-4D97-AF65-F5344CB8AC3E}">
        <p14:creationId xmlns:p14="http://schemas.microsoft.com/office/powerpoint/2010/main" val="2058834310"/>
      </p:ext>
    </p:extLst>
  </p:cSld>
  <p:clrMapOvr>
    <a:masterClrMapping/>
  </p:clrMapOvr>
  <p:transition/>
  <p:timing/>
</p:sld>
</file>

<file path=ppt/slides/slide29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484784"/>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zh-TW" altLang="en-US" sz="3600" b="1">
                <a:latin typeface="新細明體"/>
                <a:ea typeface="新細明體"/>
              </a:rPr>
              <a:t>聖神降臨在宗徒們中間，他們勇敢大聲宣講復活的基督時，發生了什麼事</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zh-TW" altLang="en-US" sz="3600" b="1">
                <a:latin typeface="新細明體"/>
                <a:ea typeface="新細明體"/>
              </a:rPr>
              <a:t>為什麼復活的耶穌明知道掃祿到處迫害信從耶穌的人，還要親自召選他？</a:t>
            </a:r>
            <a:endParaRPr lang="zh-TW" altLang="en-US" sz="3600" b="1">
              <a:latin typeface="新細明體"/>
              <a:ea typeface="新細明體"/>
            </a:endParaRPr>
          </a:p>
        </p:txBody>
      </p:sp>
    </p:spTree>
    <p:extLst>
      <p:ext uri="{BB962C8B-B14F-4D97-AF65-F5344CB8AC3E}">
        <p14:creationId xmlns:p14="http://schemas.microsoft.com/office/powerpoint/2010/main" val="3367094419"/>
      </p:ext>
    </p:extLst>
  </p:cSld>
  <p:clrMapOvr>
    <a:masterClrMapping/>
  </p:clrMapOvr>
  <p:transition/>
  <p:timing/>
</p:sld>
</file>

<file path=ppt/slides/slide29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88840"/>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zh-TW" altLang="en-US" sz="3600" b="1">
                <a:latin typeface="新細明體"/>
                <a:ea typeface="新細明體"/>
              </a:rPr>
              <a:t>曾四處迫害信從耶穌的掃祿，蒙耶穌召選皈依後做了什麼</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zh-TW" altLang="en-US" sz="3600" b="1">
                <a:latin typeface="新細明體"/>
                <a:ea typeface="新細明體"/>
              </a:rPr>
              <a:t>伯多祿為什麼要說「各民族中敬畏耶穌的人都是祂所中悅的」？</a:t>
            </a:r>
            <a:endParaRPr lang="zh-TW" altLang="en-US" sz="3600" b="1">
              <a:latin typeface="新細明體"/>
              <a:ea typeface="新細明體"/>
            </a:endParaRPr>
          </a:p>
        </p:txBody>
      </p:sp>
    </p:spTree>
    <p:extLst>
      <p:ext uri="{BB962C8B-B14F-4D97-AF65-F5344CB8AC3E}">
        <p14:creationId xmlns:p14="http://schemas.microsoft.com/office/powerpoint/2010/main" val="2265820408"/>
      </p:ext>
    </p:extLst>
  </p:cSld>
  <p:clrMapOvr>
    <a:masterClrMapping/>
  </p:clrMapOvr>
  <p:transition/>
  <p:timing/>
</p:sld>
</file>

<file path=ppt/slides/slide29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16832"/>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zh-TW" altLang="en-US" sz="3600" b="1">
                <a:latin typeface="新細明體"/>
                <a:ea typeface="新細明體"/>
              </a:rPr>
              <a:t>為什麼耶穌復活帶來的新生命不只侷限在猶太人，而是為所有的人</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zh-TW" altLang="en-US" sz="3600" b="1">
                <a:latin typeface="新細明體"/>
                <a:ea typeface="新細明體"/>
              </a:rPr>
              <a:t>為什麼保祿要明確指出「耶穌若沒有復活，我們的信仰便是空的」？</a:t>
            </a:r>
            <a:endParaRPr lang="zh-TW" altLang="en-US" sz="3600" b="1">
              <a:latin typeface="新細明體"/>
              <a:ea typeface="新細明體"/>
            </a:endParaRPr>
          </a:p>
        </p:txBody>
      </p:sp>
    </p:spTree>
    <p:extLst>
      <p:ext uri="{BB962C8B-B14F-4D97-AF65-F5344CB8AC3E}">
        <p14:creationId xmlns:p14="http://schemas.microsoft.com/office/powerpoint/2010/main" val="4140033755"/>
      </p:ext>
    </p:extLst>
  </p:cSld>
  <p:clrMapOvr>
    <a:masterClrMapping/>
  </p:clrMapOvr>
  <p:transition/>
  <p:timing/>
</p:sld>
</file>

<file path=ppt/slides/slide29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zh-TW" altLang="en-US" sz="3600" b="1">
                <a:latin typeface="新細明體"/>
                <a:ea typeface="新細明體"/>
              </a:rPr>
              <a:t>為什麼教會每年是以長達</a:t>
            </a:r>
            <a:r>
              <a:rPr lang="en-US" altLang="zh-TW" sz="3600" b="1">
                <a:latin typeface="新細明體"/>
                <a:ea typeface="新細明體"/>
              </a:rPr>
              <a:t>50</a:t>
            </a:r>
            <a:r>
              <a:rPr lang="zh-TW" altLang="en-US" sz="3600" b="1">
                <a:latin typeface="新細明體"/>
                <a:ea typeface="新細明體"/>
              </a:rPr>
              <a:t>天的大慶祝來慶祝耶穌復活</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en-US" altLang="zh-TW" sz="3600" b="1" smtClean="0">
                <a:latin typeface="新細明體"/>
                <a:ea typeface="新細明體"/>
              </a:rPr>
              <a:t>.</a:t>
            </a:r>
            <a:r>
              <a:rPr lang="zh-TW" altLang="en-US" sz="3600" b="1" smtClean="0">
                <a:latin typeface="新細明體"/>
                <a:ea typeface="新細明體"/>
              </a:rPr>
              <a:t>教會</a:t>
            </a:r>
            <a:r>
              <a:rPr lang="zh-TW" altLang="en-US" sz="3600" b="1">
                <a:latin typeface="新細明體"/>
                <a:ea typeface="新細明體"/>
              </a:rPr>
              <a:t>每年以長達</a:t>
            </a:r>
            <a:r>
              <a:rPr lang="en-US" altLang="zh-TW" sz="3600" b="1">
                <a:latin typeface="新細明體"/>
                <a:ea typeface="新細明體"/>
              </a:rPr>
              <a:t>50</a:t>
            </a:r>
            <a:r>
              <a:rPr lang="zh-TW" altLang="en-US" sz="3600" b="1">
                <a:latin typeface="新細明體"/>
                <a:ea typeface="新細明體"/>
              </a:rPr>
              <a:t>天的大慶祝來慶祝耶穌復活，是要告訴我們什麼？</a:t>
            </a:r>
            <a:endParaRPr lang="zh-TW" altLang="en-US" sz="3600" b="1">
              <a:latin typeface="新細明體"/>
              <a:ea typeface="新細明體"/>
            </a:endParaRPr>
          </a:p>
        </p:txBody>
      </p:sp>
    </p:spTree>
    <p:extLst>
      <p:ext uri="{BB962C8B-B14F-4D97-AF65-F5344CB8AC3E}">
        <p14:creationId xmlns:p14="http://schemas.microsoft.com/office/powerpoint/2010/main" val="1678982790"/>
      </p:ext>
    </p:extLst>
  </p:cSld>
  <p:clrMapOvr>
    <a:masterClrMapping/>
  </p:clrMapOvr>
  <p:transition/>
  <p:timing/>
</p:sld>
</file>

<file path=ppt/slides/slide29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556792"/>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zh-TW" altLang="en-US" sz="3600" b="1">
                <a:latin typeface="新細明體"/>
                <a:ea typeface="新細明體"/>
              </a:rPr>
              <a:t>在世上各角落只要有</a:t>
            </a:r>
            <a:r>
              <a:rPr lang="en-US" altLang="zh-TW" sz="3600" b="1">
                <a:latin typeface="新細明體"/>
                <a:ea typeface="新細明體"/>
              </a:rPr>
              <a:t>2</a:t>
            </a:r>
            <a:r>
              <a:rPr lang="zh-TW" altLang="en-US" sz="3600" b="1">
                <a:latin typeface="新細明體"/>
                <a:ea typeface="新細明體"/>
              </a:rPr>
              <a:t>、</a:t>
            </a:r>
            <a:r>
              <a:rPr lang="en-US" altLang="zh-TW" sz="3600" b="1">
                <a:latin typeface="新細明體"/>
                <a:ea typeface="新細明體"/>
              </a:rPr>
              <a:t>3</a:t>
            </a:r>
            <a:r>
              <a:rPr lang="zh-TW" altLang="en-US" sz="3600" b="1">
                <a:latin typeface="新細明體"/>
                <a:ea typeface="新細明體"/>
              </a:rPr>
              <a:t>個人以耶穌的名聚在一起、擘餅祈禱，這代表什麼</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zh-TW" altLang="en-US" sz="3600" b="1">
                <a:latin typeface="新細明體"/>
                <a:ea typeface="新細明體"/>
              </a:rPr>
              <a:t>為什麼教會的存在是「耶穌確實已經復活」最真實的見證？</a:t>
            </a:r>
            <a:endParaRPr lang="zh-TW" altLang="en-US" sz="3600" b="1">
              <a:latin typeface="新細明體"/>
              <a:ea typeface="新細明體"/>
            </a:endParaRPr>
          </a:p>
        </p:txBody>
      </p:sp>
    </p:spTree>
    <p:extLst>
      <p:ext uri="{BB962C8B-B14F-4D97-AF65-F5344CB8AC3E}">
        <p14:creationId xmlns:p14="http://schemas.microsoft.com/office/powerpoint/2010/main" val="1787880651"/>
      </p:ext>
    </p:extLst>
  </p:cSld>
  <p:clrMapOvr>
    <a:masterClrMapping/>
  </p:clrMapOvr>
  <p:transition/>
  <p:timing/>
</p:sld>
</file>

<file path=ppt/slides/slide29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rPr>
              <a:t>美勞教學：</a:t>
            </a:r>
            <a:endParaRPr lang="en-US" sz="4800" b="1">
              <a:solidFill>
                <a:srgbClr val="BF85E3"/>
              </a:solidFill>
            </a:endParaRPr>
          </a:p>
        </p:txBody>
      </p:sp>
      <p:sp>
        <p:nvSpPr>
          <p:cNvPr id="2" name="文字方塊 1"/>
          <p:cNvSpPr txBox="1"/>
          <p:nvPr/>
        </p:nvSpPr>
        <p:spPr>
          <a:xfrm>
            <a:off x="1043612"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smtClean="0">
                <a:latin typeface="+mj-ea"/>
                <a:ea typeface="+mj-ea"/>
              </a:rPr>
              <a:t>5</a:t>
            </a:r>
            <a:r>
              <a:rPr lang="zh-TW" altLang="en-US" sz="3600" b="1" smtClean="0">
                <a:latin typeface="+mj-ea"/>
                <a:ea typeface="+mj-ea"/>
              </a:rPr>
              <a:t>下</a:t>
            </a:r>
            <a:r>
              <a:rPr lang="en-US" altLang="zh-TW" sz="3600" b="1" smtClean="0">
                <a:latin typeface="+mj-ea"/>
                <a:ea typeface="+mj-ea"/>
              </a:rPr>
              <a:t>-7</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29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latin typeface="+mn-ea"/>
              </a:rPr>
              <a:t>聖言省思</a:t>
            </a:r>
            <a:r>
              <a:rPr lang="zh-TW" altLang="zh-TW" sz="4800" b="1">
                <a:solidFill>
                  <a:srgbClr val="BF85E3"/>
                </a:solidFill>
                <a:latin typeface="+mn-ea"/>
              </a:rPr>
              <a:t>：</a:t>
            </a:r>
            <a:endParaRPr lang="zh-TW" altLang="en-US" sz="4800" b="1">
              <a:solidFill>
                <a:srgbClr val="BF85E3"/>
              </a:solidFill>
            </a:endParaRPr>
          </a:p>
        </p:txBody>
      </p:sp>
      <p:sp>
        <p:nvSpPr>
          <p:cNvPr id="5" name="文字方塊 4"/>
          <p:cNvSpPr txBox="1"/>
          <p:nvPr/>
        </p:nvSpPr>
        <p:spPr>
          <a:xfrm>
            <a:off x="755576" y="3140968"/>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「保祿說：</a:t>
            </a:r>
            <a:r>
              <a:rPr lang="en-US" altLang="zh-TW" sz="3600" b="1"/>
              <a:t>『</a:t>
            </a:r>
            <a:r>
              <a:rPr lang="zh-TW" altLang="en-US" sz="3600" b="1"/>
              <a:t>耶穌基督若沒有復活，我們的宣講便是空的，你們的信仰也是空的。</a:t>
            </a:r>
            <a:r>
              <a:rPr lang="en-US" altLang="zh-TW" sz="3600" b="1"/>
              <a:t>』</a:t>
            </a:r>
            <a:r>
              <a:rPr lang="zh-TW" altLang="en-US" sz="3600" b="1"/>
              <a:t>」（格前</a:t>
            </a:r>
            <a:r>
              <a:rPr lang="en-US" altLang="zh-TW" sz="3600" b="1"/>
              <a:t>15,14</a:t>
            </a:r>
            <a:r>
              <a:rPr lang="zh-TW" altLang="en-US" sz="3600" b="1"/>
              <a:t>）</a:t>
            </a:r>
            <a:endParaRPr lang="zh-TW" altLang="zh-TW" sz="3600"/>
          </a:p>
        </p:txBody>
      </p:sp>
    </p:spTree>
    <p:extLst>
      <p:ext uri="{BB962C8B-B14F-4D97-AF65-F5344CB8AC3E}">
        <p14:creationId xmlns:p14="http://schemas.microsoft.com/office/powerpoint/2010/main" val="2297197556"/>
      </p:ext>
    </p:extLst>
  </p:cSld>
  <p:clrMapOvr>
    <a:masterClrMapping/>
  </p:clrMapOvr>
  <p:transition/>
  <p:timing/>
</p:sld>
</file>

<file path=ppt/slides/slide29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23796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latin typeface="+mn-ea"/>
              </a:rPr>
              <a:t>生活省</a:t>
            </a:r>
            <a:r>
              <a:rPr lang="zh-TW" altLang="en-US" sz="4800" b="1" smtClean="0">
                <a:solidFill>
                  <a:srgbClr val="BF85E3"/>
                </a:solidFill>
                <a:latin typeface="+mn-ea"/>
              </a:rPr>
              <a:t>思</a:t>
            </a:r>
            <a:endParaRPr lang="zh-TW" altLang="en-US" sz="4800" b="1">
              <a:solidFill>
                <a:srgbClr val="BF85E3"/>
              </a:solidFill>
            </a:endParaRPr>
          </a:p>
        </p:txBody>
      </p:sp>
      <p:sp>
        <p:nvSpPr>
          <p:cNvPr id="5" name="文字方塊 4"/>
          <p:cNvSpPr txBox="1"/>
          <p:nvPr/>
        </p:nvSpPr>
        <p:spPr>
          <a:xfrm>
            <a:off x="989602" y="3068960"/>
            <a:ext cx="7164796"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a:latin typeface="新細明體"/>
                <a:ea typeface="新細明體"/>
              </a:rPr>
              <a:t>范恩的</a:t>
            </a:r>
            <a:r>
              <a:rPr lang="zh-TW" altLang="en-US" sz="6000" b="1" smtClean="0">
                <a:latin typeface="新細明體"/>
                <a:ea typeface="新細明體"/>
              </a:rPr>
              <a:t>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22985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rPr>
              <a:t>課前</a:t>
            </a:r>
            <a:r>
              <a:rPr lang="zh-TW" altLang="en-US" sz="4800" b="1" smtClean="0">
                <a:solidFill>
                  <a:srgbClr val="BF85E3"/>
                </a:solidFill>
              </a:rPr>
              <a:t>禱：</a:t>
            </a:r>
            <a:endParaRPr lang="en-US" sz="4800" b="1">
              <a:solidFill>
                <a:srgbClr val="BF85E3"/>
              </a:solidFill>
            </a:endParaRPr>
          </a:p>
        </p:txBody>
      </p:sp>
      <p:sp>
        <p:nvSpPr>
          <p:cNvPr id="3" name="文字方塊 2"/>
          <p:cNvSpPr txBox="1"/>
          <p:nvPr/>
        </p:nvSpPr>
        <p:spPr>
          <a:xfrm>
            <a:off x="791580" y="2060848"/>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慈愛的耶穌，感謝祢這麼愛我們，常常在我們有需要時，陪伴在我們身旁，如同祢一直陪伴宗徒們一樣，求祢幫助我們藉由課程的學習，更加體驗到祢對我們的愛，緊緊跟隨祢。以上所求是奉祢的名，阿們。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88840"/>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zh-TW" altLang="en-US" sz="3600" b="1">
                <a:latin typeface="新細明體"/>
                <a:ea typeface="新細明體"/>
              </a:rPr>
              <a:t>教會為什麼要在每個主日的彌撒中舉行擘餅禮</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zh-TW" altLang="en-US" sz="3600" b="1">
                <a:latin typeface="新細明體"/>
                <a:ea typeface="新細明體"/>
              </a:rPr>
              <a:t>在彌撒中，耶穌特別為我們留下了什麼和我們天天在一起？</a:t>
            </a:r>
            <a:endParaRPr lang="zh-TW" altLang="en-US" sz="3600" b="1">
              <a:latin typeface="新細明體"/>
              <a:ea typeface="新細明體"/>
            </a:endParaRPr>
          </a:p>
        </p:txBody>
      </p:sp>
    </p:spTree>
    <p:extLst>
      <p:ext uri="{BB962C8B-B14F-4D97-AF65-F5344CB8AC3E}">
        <p14:creationId xmlns:p14="http://schemas.microsoft.com/office/powerpoint/2010/main" val="1678982790"/>
      </p:ext>
    </p:extLst>
  </p:cSld>
  <p:clrMapOvr>
    <a:masterClrMapping/>
  </p:clrMapOvr>
  <p:transition/>
  <p:timing/>
</p:sld>
</file>

<file path=ppt/slides/slide30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27584" y="166189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BF85E3"/>
                </a:solidFill>
                <a:latin typeface="+mn-ea"/>
              </a:rPr>
              <a:t>活出信仰</a:t>
            </a:r>
            <a:r>
              <a:rPr lang="zh-TW" altLang="zh-TW" sz="4800" b="1" smtClean="0">
                <a:solidFill>
                  <a:srgbClr val="BF85E3"/>
                </a:solidFill>
                <a:latin typeface="+mn-ea"/>
              </a:rPr>
              <a:t>：</a:t>
            </a:r>
            <a:endParaRPr lang="zh-TW" altLang="en-US" sz="4800" b="1">
              <a:solidFill>
                <a:srgbClr val="BF85E3"/>
              </a:solidFill>
            </a:endParaRPr>
          </a:p>
        </p:txBody>
      </p:sp>
      <p:sp>
        <p:nvSpPr>
          <p:cNvPr id="5" name="文字方塊 4"/>
          <p:cNvSpPr txBox="1"/>
          <p:nvPr/>
        </p:nvSpPr>
        <p:spPr>
          <a:xfrm>
            <a:off x="827584" y="2492896"/>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孩子們，范恩憑著堅定的信仰，將自己所體驗到的復活耶穌給的新生命，勇敢的分享給青年學者，也促動他打開心胸，以新的眼光看待這個世界。</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30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551837"/>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smtClean="0"/>
              <a:t>在</a:t>
            </a:r>
            <a:r>
              <a:rPr lang="zh-TW" altLang="en-US" sz="3600" b="1"/>
              <a:t>生活中，我們可以做些什麼，來幫助自己像范恩一樣，將自己所體驗到的耶穌的愛分享給近人？</a:t>
            </a:r>
            <a:endParaRPr lang="en-US" sz="3600" b="1"/>
          </a:p>
        </p:txBody>
      </p:sp>
    </p:spTree>
    <p:extLst>
      <p:ext uri="{BB962C8B-B14F-4D97-AF65-F5344CB8AC3E}">
        <p14:creationId xmlns:p14="http://schemas.microsoft.com/office/powerpoint/2010/main" val="1140395223"/>
      </p:ext>
    </p:extLst>
  </p:cSld>
  <p:clrMapOvr>
    <a:masterClrMapping/>
  </p:clrMapOvr>
  <p:transition/>
  <p:timing/>
</p:sld>
</file>

<file path=ppt/slides/slide30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189996" y="228142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BF85E3"/>
                </a:solidFill>
              </a:rPr>
              <a:t>主題學習單：</a:t>
            </a:r>
            <a:endParaRPr lang="en-US" sz="4800" b="1">
              <a:solidFill>
                <a:srgbClr val="BF85E3"/>
              </a:solidFill>
            </a:endParaRPr>
          </a:p>
        </p:txBody>
      </p:sp>
      <p:sp>
        <p:nvSpPr>
          <p:cNvPr id="2" name="文字方塊 1"/>
          <p:cNvSpPr txBox="1"/>
          <p:nvPr/>
        </p:nvSpPr>
        <p:spPr>
          <a:xfrm>
            <a:off x="1187900"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n-ea"/>
              </a:rPr>
              <a:t>請搭配教學光碟</a:t>
            </a:r>
            <a:r>
              <a:rPr lang="zh-TW" altLang="zh-TW" sz="3600" b="1" smtClean="0">
                <a:latin typeface="+mn-ea"/>
              </a:rPr>
              <a:t>【</a:t>
            </a:r>
            <a:r>
              <a:rPr lang="en-US" altLang="zh-TW" sz="3600" b="1" smtClean="0">
                <a:latin typeface="+mj-ea"/>
              </a:rPr>
              <a:t>5</a:t>
            </a:r>
            <a:r>
              <a:rPr lang="zh-TW" altLang="en-US" sz="3600" b="1" smtClean="0">
                <a:latin typeface="+mj-ea"/>
              </a:rPr>
              <a:t>下</a:t>
            </a:r>
            <a:r>
              <a:rPr lang="en-US" altLang="zh-TW" sz="3600" b="1" smtClean="0">
                <a:latin typeface="+mj-ea"/>
              </a:rPr>
              <a:t>-7</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30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47564"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BF85E3"/>
                </a:solidFill>
                <a:latin typeface="+mn-ea"/>
              </a:rPr>
              <a:t>主題總結</a:t>
            </a:r>
            <a:r>
              <a:rPr lang="zh-TW" altLang="zh-TW" sz="4800" b="1" smtClean="0">
                <a:solidFill>
                  <a:srgbClr val="BF85E3"/>
                </a:solidFill>
                <a:latin typeface="+mn-ea"/>
              </a:rPr>
              <a:t>：</a:t>
            </a:r>
            <a:endParaRPr lang="zh-TW" altLang="en-US" sz="4800" b="1">
              <a:solidFill>
                <a:srgbClr val="BF85E3"/>
              </a:solidFill>
            </a:endParaRPr>
          </a:p>
        </p:txBody>
      </p:sp>
      <p:sp>
        <p:nvSpPr>
          <p:cNvPr id="5" name="文字方塊 4"/>
          <p:cNvSpPr txBox="1"/>
          <p:nvPr/>
        </p:nvSpPr>
        <p:spPr>
          <a:xfrm>
            <a:off x="647564" y="2276872"/>
            <a:ext cx="7848872"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孩子們，禮儀年」中每年</a:t>
            </a:r>
            <a:r>
              <a:rPr lang="en-US" altLang="zh-TW" sz="3600" b="1"/>
              <a:t>50</a:t>
            </a:r>
            <a:r>
              <a:rPr lang="zh-TW" altLang="en-US" sz="3600" b="1"/>
              <a:t>天的大慶祝，是要告訴我們基督信仰的核心是「耶穌確實已經復活」，祂為我們帶來了復活的新生命。</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30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2274838"/>
            <a:ext cx="7848872"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我們除了感謝祂之外，更不要忘了以實際的行動，在生活中活出基督已經復活的樣貌，將祂的愛分享給自己的近人</a:t>
            </a:r>
            <a:r>
              <a:rPr lang="zh-TW" altLang="en-US" sz="3600" b="1" smtClean="0"/>
              <a:t>。</a:t>
            </a:r>
            <a:endParaRPr lang="zh-TW" altLang="en-US" sz="3600" b="1"/>
          </a:p>
        </p:txBody>
      </p:sp>
    </p:spTree>
    <p:extLst>
      <p:ext uri="{BB962C8B-B14F-4D97-AF65-F5344CB8AC3E}">
        <p14:creationId xmlns:p14="http://schemas.microsoft.com/office/powerpoint/2010/main" val="168472841"/>
      </p:ext>
    </p:extLst>
  </p:cSld>
  <p:clrMapOvr>
    <a:masterClrMapping/>
  </p:clrMapOvr>
  <p:transition/>
  <p:timing/>
</p:sld>
</file>

<file path=ppt/slides/slide30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01570" y="202193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rPr>
              <a:t>課後</a:t>
            </a:r>
            <a:r>
              <a:rPr lang="zh-TW" altLang="en-US" sz="4800" b="1" smtClean="0">
                <a:solidFill>
                  <a:srgbClr val="BF85E3"/>
                </a:solidFill>
              </a:rPr>
              <a:t>禱：</a:t>
            </a:r>
            <a:endParaRPr lang="en-US" sz="4800" b="1">
              <a:solidFill>
                <a:srgbClr val="BF85E3"/>
              </a:solidFill>
            </a:endParaRPr>
          </a:p>
        </p:txBody>
      </p:sp>
      <p:sp>
        <p:nvSpPr>
          <p:cNvPr id="3" name="文字方塊 2"/>
          <p:cNvSpPr txBox="1"/>
          <p:nvPr/>
        </p:nvSpPr>
        <p:spPr>
          <a:xfrm>
            <a:off x="701570" y="2852936"/>
            <a:ext cx="7740860"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主耶穌，謝謝祢為我們帶來復活的新生命，使我們知道「祢確實已經</a:t>
            </a:r>
            <a:r>
              <a:rPr lang="zh-TW" altLang="en-US" sz="3600" b="1" smtClean="0"/>
              <a:t>復活」。</a:t>
            </a:r>
            <a:endParaRPr lang="en-US" sz="3600" b="1"/>
          </a:p>
        </p:txBody>
      </p:sp>
    </p:spTree>
    <p:extLst>
      <p:ext uri="{BB962C8B-B14F-4D97-AF65-F5344CB8AC3E}">
        <p14:creationId xmlns:p14="http://schemas.microsoft.com/office/powerpoint/2010/main" val="3667603260"/>
      </p:ext>
    </p:extLst>
  </p:cSld>
  <p:clrMapOvr>
    <a:masterClrMapping/>
  </p:clrMapOvr>
  <p:transition/>
  <p:timing/>
</p:sld>
</file>

<file path=ppt/slides/slide30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01570" y="2551837"/>
            <a:ext cx="7740860"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求祢幫助我們在生活中，真實活出祢的樣貌，將祢的愛分享給周遭的近人。我們這樣的祈求是奉祢的名，阿們。</a:t>
            </a:r>
            <a:endParaRPr lang="en-US" altLang="zh-TW" sz="3600" b="1"/>
          </a:p>
        </p:txBody>
      </p:sp>
    </p:spTree>
    <p:extLst>
      <p:ext uri="{BB962C8B-B14F-4D97-AF65-F5344CB8AC3E}">
        <p14:creationId xmlns:p14="http://schemas.microsoft.com/office/powerpoint/2010/main" val="2086631458"/>
      </p:ext>
    </p:extLst>
  </p:cSld>
  <p:clrMapOvr>
    <a:masterClrMapping/>
  </p:clrMapOvr>
  <p:transition/>
  <p:timing/>
</p:sld>
</file>

<file path=ppt/slides/slide30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56692" y="2819837"/>
            <a:ext cx="7830616"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000" b="1">
                <a:ea typeface="Microsoft JhengHei Light" panose="020b0304030504040204"/>
              </a:rPr>
              <a:t>五十天的大慶祝～</a:t>
            </a:r>
            <a:endParaRPr lang="en-US" altLang="zh-TW" sz="6000" b="1">
              <a:ea typeface="Microsoft JhengHei Light" panose="020b0304030504040204"/>
            </a:endParaRPr>
          </a:p>
          <a:p>
            <a:r>
              <a:rPr lang="zh-TW" altLang="en-US" sz="6000" b="1">
                <a:ea typeface="Microsoft JhengHei Light" panose="020b0304030504040204"/>
              </a:rPr>
              <a:t>從耶穌復活至聖神降臨</a:t>
            </a:r>
          </a:p>
        </p:txBody>
      </p:sp>
      <p:sp>
        <p:nvSpPr>
          <p:cNvPr id="7" name="文字方塊 6">
            <a:extLst>
              <a:ext uri="{FF2B5EF4-FFF2-40B4-BE49-F238E27FC236}">
                <a16:creationId xmlns:a16="http://schemas.microsoft.com/office/drawing/2014/main" id="{A02F4B11-FE1D-41EC-B989-2CF91062DCB9}"/>
              </a:ext>
            </a:extLst>
          </p:cNvPr>
          <p:cNvSpPr txBox="1"/>
          <p:nvPr/>
        </p:nvSpPr>
        <p:spPr>
          <a:xfrm>
            <a:off x="755576" y="1988840"/>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a:solidFill>
                  <a:srgbClr val="BF85E3"/>
                </a:solidFill>
                <a:latin typeface="Microsoft JhengHei Light" panose="020b0304030504040204" pitchFamily="34" charset="-120"/>
                <a:ea typeface="Microsoft JhengHei Light" panose="020b0304030504040204" pitchFamily="34" charset="-120"/>
              </a:rPr>
              <a:t>5</a:t>
            </a:r>
            <a:r>
              <a:rPr lang="zh-TW" altLang="en-US" sz="4800" b="1">
                <a:solidFill>
                  <a:srgbClr val="BF85E3"/>
                </a:solidFill>
                <a:latin typeface="Microsoft JhengHei Light" panose="020b0304030504040204" pitchFamily="34" charset="-120"/>
                <a:ea typeface="Microsoft JhengHei Light" panose="020b0304030504040204" pitchFamily="34" charset="-120"/>
              </a:rPr>
              <a:t>下</a:t>
            </a:r>
            <a:r>
              <a:rPr lang="en-US" altLang="zh-TW" sz="4800" b="1">
                <a:solidFill>
                  <a:srgbClr val="BF85E3"/>
                </a:solidFill>
                <a:latin typeface="Microsoft JhengHei Light" panose="020b0304030504040204" pitchFamily="34" charset="-120"/>
                <a:ea typeface="Microsoft JhengHei Light" panose="020b0304030504040204" pitchFamily="34" charset="-120"/>
              </a:rPr>
              <a:t>-8</a:t>
            </a:r>
            <a:endParaRPr lang="en-US" altLang="zh-TW" sz="4800" b="1">
              <a:solidFill>
                <a:srgbClr val="BF85E3"/>
              </a:solidFill>
              <a:latin typeface="Microsoft JhengHei Light" panose="020b0304030504040204" pitchFamily="34" charset="-120"/>
              <a:ea typeface="Microsoft JhengHei Light" panose="020b0304030504040204" pitchFamily="34" charset="-120"/>
            </a:endParaRPr>
          </a:p>
        </p:txBody>
      </p:sp>
    </p:spTree>
    <p:extLst>
      <p:ext uri="{BB962C8B-B14F-4D97-AF65-F5344CB8AC3E}">
        <p14:creationId xmlns:p14="http://schemas.microsoft.com/office/powerpoint/2010/main" val="3593360294"/>
      </p:ext>
    </p:extLst>
  </p:cSld>
  <p:clrMapOvr>
    <a:masterClrMapping/>
  </p:clrMapOvr>
  <p:transition/>
  <p:timing/>
</p:sld>
</file>

<file path=ppt/slides/slide30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本教材受限於版權要求，無法為老師複製網路上任何圖片直接載入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30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15784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rPr>
              <a:t>課前禱：</a:t>
            </a:r>
            <a:endParaRPr lang="en-US" sz="4800" b="1">
              <a:solidFill>
                <a:srgbClr val="BF85E3"/>
              </a:solidFill>
            </a:endParaRPr>
          </a:p>
        </p:txBody>
      </p:sp>
      <p:sp>
        <p:nvSpPr>
          <p:cNvPr id="3" name="文字方塊 2"/>
          <p:cNvSpPr txBox="1"/>
          <p:nvPr/>
        </p:nvSpPr>
        <p:spPr>
          <a:xfrm>
            <a:off x="755576" y="1988840"/>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主耶穌，謝謝祢為我們帶來了父的愛與慈悲，在每天的生活中陪伴我們，又不斷引領我們來到祢面前聆聽祢的教導，求祢幫助我們用心學習祢的智慧，為祢見證。我們這樣祈求是奉祢的名，阿們。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88840"/>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zh-TW" altLang="en-US" sz="3600" b="1">
                <a:latin typeface="新細明體"/>
                <a:ea typeface="新細明體"/>
              </a:rPr>
              <a:t>「禮儀年」的五個節期有什麼不一樣的顏色</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zh-TW" altLang="en-US" sz="3600" b="1">
                <a:latin typeface="新細明體"/>
                <a:ea typeface="新細明體"/>
              </a:rPr>
              <a:t>「禮儀年」的五個節期和我們的信仰生活有什麼關係呢？</a:t>
            </a:r>
            <a:endParaRPr lang="zh-TW" altLang="en-US" sz="3600" b="1">
              <a:latin typeface="新細明體"/>
              <a:ea typeface="新細明體"/>
            </a:endParaRPr>
          </a:p>
        </p:txBody>
      </p:sp>
    </p:spTree>
    <p:extLst>
      <p:ext uri="{BB962C8B-B14F-4D97-AF65-F5344CB8AC3E}">
        <p14:creationId xmlns:p14="http://schemas.microsoft.com/office/powerpoint/2010/main" val="2265820408"/>
      </p:ext>
    </p:extLst>
  </p:cSld>
  <p:clrMapOvr>
    <a:masterClrMapping/>
  </p:clrMapOvr>
  <p:transition/>
  <p:timing/>
</p:sld>
</file>

<file path=ppt/slides/slide3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rPr>
              <a:t>主題經文</a:t>
            </a:r>
            <a:endParaRPr lang="en-US" sz="4800" b="1">
              <a:solidFill>
                <a:srgbClr val="BF85E3"/>
              </a:solidFill>
            </a:endParaRPr>
          </a:p>
        </p:txBody>
      </p:sp>
      <p:sp>
        <p:nvSpPr>
          <p:cNvPr id="7" name="文字方塊 6"/>
          <p:cNvSpPr txBox="1"/>
          <p:nvPr/>
        </p:nvSpPr>
        <p:spPr>
          <a:xfrm>
            <a:off x="467544" y="3429000"/>
            <a:ext cx="820891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瑪竇福音</a:t>
            </a:r>
            <a:r>
              <a:rPr lang="en-US" altLang="zh-TW" sz="3600" b="1"/>
              <a:t>28,16</a:t>
            </a:r>
            <a:r>
              <a:rPr lang="zh-TW" altLang="en-US" sz="3600" b="1"/>
              <a:t>～</a:t>
            </a:r>
            <a:r>
              <a:rPr lang="en-US" altLang="zh-TW" sz="3600" b="1"/>
              <a:t>20</a:t>
            </a:r>
          </a:p>
          <a:p>
            <a:pPr algn="ctr"/>
            <a:r>
              <a:rPr lang="zh-TW" altLang="en-US" sz="3600" b="1"/>
              <a:t>宗徒大事錄</a:t>
            </a:r>
            <a:r>
              <a:rPr lang="en-US" altLang="zh-TW" sz="3600" b="1"/>
              <a:t>2,1</a:t>
            </a:r>
            <a:r>
              <a:rPr lang="zh-TW" altLang="en-US" sz="3600" b="1"/>
              <a:t>～</a:t>
            </a:r>
            <a:r>
              <a:rPr lang="en-US" altLang="zh-TW" sz="3600" b="1"/>
              <a:t>41</a:t>
            </a:r>
            <a:endParaRPr lang="en-US" sz="3600"/>
          </a:p>
        </p:txBody>
      </p:sp>
    </p:spTree>
    <p:extLst>
      <p:ext uri="{BB962C8B-B14F-4D97-AF65-F5344CB8AC3E}">
        <p14:creationId xmlns:p14="http://schemas.microsoft.com/office/powerpoint/2010/main" val="4139691153"/>
      </p:ext>
    </p:extLst>
  </p:cSld>
  <p:clrMapOvr>
    <a:masterClrMapping/>
  </p:clrMapOvr>
  <p:transition/>
  <p:timing/>
</p:sld>
</file>

<file path=ppt/slides/slide3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63588" y="245398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rPr>
              <a:t>主題引導：</a:t>
            </a:r>
            <a:endParaRPr lang="en-US" sz="4800" b="1">
              <a:solidFill>
                <a:srgbClr val="BF85E3"/>
              </a:solidFill>
            </a:endParaRPr>
          </a:p>
        </p:txBody>
      </p:sp>
      <p:sp>
        <p:nvSpPr>
          <p:cNvPr id="5" name="文字方塊 4"/>
          <p:cNvSpPr txBox="1"/>
          <p:nvPr/>
        </p:nvSpPr>
        <p:spPr>
          <a:xfrm>
            <a:off x="863588" y="3284984"/>
            <a:ext cx="741682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孩子們，你們參加過學校的校慶嗎？</a:t>
            </a:r>
            <a:endParaRPr lang="en-US" sz="3600" b="1"/>
          </a:p>
        </p:txBody>
      </p:sp>
    </p:spTree>
    <p:extLst>
      <p:ext uri="{BB962C8B-B14F-4D97-AF65-F5344CB8AC3E}">
        <p14:creationId xmlns:p14="http://schemas.microsoft.com/office/powerpoint/2010/main" val="1239204199"/>
      </p:ext>
    </p:extLst>
  </p:cSld>
  <p:clrMapOvr>
    <a:masterClrMapping/>
  </p:clrMapOvr>
  <p:transition/>
  <p:timing/>
</p:sld>
</file>

<file path=ppt/slides/slide3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3105834"/>
            <a:ext cx="741682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校慶時會安排特別的慶祝活動嗎？</a:t>
            </a:r>
            <a:endParaRPr lang="en-US" sz="3600" b="1"/>
          </a:p>
        </p:txBody>
      </p:sp>
    </p:spTree>
    <p:extLst>
      <p:ext uri="{BB962C8B-B14F-4D97-AF65-F5344CB8AC3E}">
        <p14:creationId xmlns:p14="http://schemas.microsoft.com/office/powerpoint/2010/main" val="275244517"/>
      </p:ext>
    </p:extLst>
  </p:cSld>
  <p:clrMapOvr>
    <a:masterClrMapping/>
  </p:clrMapOvr>
  <p:transition/>
  <p:timing/>
</p:sld>
</file>

<file path=ppt/slides/slide3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是運動會或園遊會嗎？還是有其他的慶祝活動呢？</a:t>
            </a:r>
            <a:endParaRPr lang="en-US" sz="3600" b="1"/>
          </a:p>
        </p:txBody>
      </p:sp>
    </p:spTree>
    <p:extLst>
      <p:ext uri="{BB962C8B-B14F-4D97-AF65-F5344CB8AC3E}">
        <p14:creationId xmlns:p14="http://schemas.microsoft.com/office/powerpoint/2010/main" val="3103665960"/>
      </p:ext>
    </p:extLst>
  </p:cSld>
  <p:clrMapOvr>
    <a:masterClrMapping/>
  </p:clrMapOvr>
  <p:transition/>
  <p:timing/>
</p:sld>
</file>

<file path=ppt/slides/slide3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3105834"/>
            <a:ext cx="741682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這些慶祝活動，你們最喜歡哪些呢？</a:t>
            </a:r>
            <a:endParaRPr lang="en-US" sz="3600" b="1"/>
          </a:p>
        </p:txBody>
      </p:sp>
    </p:spTree>
    <p:extLst>
      <p:ext uri="{BB962C8B-B14F-4D97-AF65-F5344CB8AC3E}">
        <p14:creationId xmlns:p14="http://schemas.microsoft.com/office/powerpoint/2010/main" val="4090026401"/>
      </p:ext>
    </p:extLst>
  </p:cSld>
  <p:clrMapOvr>
    <a:masterClrMapping/>
  </p:clrMapOvr>
  <p:transition/>
  <p:timing/>
</p:sld>
</file>

<file path=ppt/slides/slide3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知道學校為什麼要安排這些慶祝活動嗎？</a:t>
            </a:r>
            <a:endParaRPr lang="en-US" sz="3600" b="1"/>
          </a:p>
        </p:txBody>
      </p:sp>
    </p:spTree>
    <p:extLst>
      <p:ext uri="{BB962C8B-B14F-4D97-AF65-F5344CB8AC3E}">
        <p14:creationId xmlns:p14="http://schemas.microsoft.com/office/powerpoint/2010/main" val="1448502899"/>
      </p:ext>
    </p:extLst>
  </p:cSld>
  <p:clrMapOvr>
    <a:masterClrMapping/>
  </p:clrMapOvr>
  <p:transition/>
  <p:timing/>
</p:sld>
</file>

<file path=ppt/slides/slide3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你們有邀請爸媽到學校參加這些慶祝活動嗎？</a:t>
            </a:r>
            <a:endParaRPr lang="en-US" altLang="zh-TW" sz="3600" b="1"/>
          </a:p>
        </p:txBody>
      </p:sp>
    </p:spTree>
    <p:extLst>
      <p:ext uri="{BB962C8B-B14F-4D97-AF65-F5344CB8AC3E}">
        <p14:creationId xmlns:p14="http://schemas.microsoft.com/office/powerpoint/2010/main" val="1186755126"/>
      </p:ext>
    </p:extLst>
  </p:cSld>
  <p:clrMapOvr>
    <a:masterClrMapping/>
  </p:clrMapOvr>
  <p:transition/>
  <p:timing/>
</p:sld>
</file>

<file path=ppt/slides/slide3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28573" y="3044279"/>
            <a:ext cx="768685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800" b="1"/>
              <a:t>小活動──大節日的慶祝活動</a:t>
            </a:r>
            <a:endParaRPr lang="zh-TW" altLang="zh-TW" sz="4800"/>
          </a:p>
        </p:txBody>
      </p:sp>
    </p:spTree>
    <p:extLst>
      <p:ext uri="{BB962C8B-B14F-4D97-AF65-F5344CB8AC3E}">
        <p14:creationId xmlns:p14="http://schemas.microsoft.com/office/powerpoint/2010/main" val="555873987"/>
      </p:ext>
    </p:extLst>
  </p:cSld>
  <p:clrMapOvr>
    <a:masterClrMapping/>
  </p:clrMapOvr>
  <p:transition/>
  <p:timing/>
</p:sld>
</file>

<file path=ppt/slides/slide3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0138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rPr>
              <a:t>帶入主題：</a:t>
            </a:r>
            <a:endParaRPr lang="en-US" sz="4800" b="1">
              <a:solidFill>
                <a:srgbClr val="BF85E3"/>
              </a:solidFill>
            </a:endParaRPr>
          </a:p>
        </p:txBody>
      </p:sp>
      <p:sp>
        <p:nvSpPr>
          <p:cNvPr id="5" name="文字方塊 4"/>
          <p:cNvSpPr txBox="1"/>
          <p:nvPr/>
        </p:nvSpPr>
        <p:spPr>
          <a:xfrm>
            <a:off x="899592" y="1844824"/>
            <a:ext cx="7344816"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在「教會禮儀年」中，也有一個節日教會特別安排了大慶祝，這節日是復活節，共有</a:t>
            </a:r>
            <a:r>
              <a:rPr lang="en-US" altLang="zh-TW" sz="3600" b="1"/>
              <a:t>50</a:t>
            </a:r>
            <a:r>
              <a:rPr lang="zh-TW" altLang="en-US" sz="3600" b="1"/>
              <a:t>天的大慶祝。</a:t>
            </a:r>
            <a:endParaRPr lang="en-US" altLang="zh-TW" sz="3600" b="1"/>
          </a:p>
          <a:p>
            <a:endParaRPr lang="en-US" altLang="zh-TW" sz="3600" b="1"/>
          </a:p>
          <a:p>
            <a:r>
              <a:rPr lang="zh-TW" altLang="en-US" sz="3600" b="1"/>
              <a:t>今天我們要來看看，教會為什麼要這麼盛大的慶祝復活節。</a:t>
            </a:r>
          </a:p>
        </p:txBody>
      </p:sp>
    </p:spTree>
    <p:extLst>
      <p:ext uri="{BB962C8B-B14F-4D97-AF65-F5344CB8AC3E}">
        <p14:creationId xmlns:p14="http://schemas.microsoft.com/office/powerpoint/2010/main" val="3425409078"/>
      </p:ext>
    </p:extLst>
  </p:cSld>
  <p:clrMapOvr>
    <a:masterClrMapping/>
  </p:clrMapOvr>
  <p:transition/>
  <p:timing/>
</p:sld>
</file>

<file path=ppt/slides/slide3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124744"/>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latin typeface="+mj-ea"/>
                <a:ea typeface="+mj-ea"/>
              </a:rPr>
              <a:t>主題內容：</a:t>
            </a:r>
            <a:endParaRPr lang="en-US" sz="4800" b="1">
              <a:solidFill>
                <a:srgbClr val="BF85E3"/>
              </a:solidFill>
              <a:latin typeface="+mj-ea"/>
              <a:ea typeface="+mj-ea"/>
            </a:endParaRPr>
          </a:p>
        </p:txBody>
      </p:sp>
      <p:sp>
        <p:nvSpPr>
          <p:cNvPr id="6" name="文字方塊 5"/>
          <p:cNvSpPr txBox="1"/>
          <p:nvPr/>
        </p:nvSpPr>
        <p:spPr>
          <a:xfrm>
            <a:off x="755576" y="1955741"/>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孩子們，我們在介紹耶穌宣講福音時，已經好幾次提過，雖然耶穌只是一位木匠的兒子，但祂也是天主的兒子，祂說的話特別有智慧，祂要帶給人們的恩典是沒有人可以給的，是天父的愛與慈悲。</a:t>
            </a:r>
            <a:endParaRPr lang="en-US" altLang="zh-TW" sz="3600" b="1"/>
          </a:p>
        </p:txBody>
      </p:sp>
    </p:spTree>
    <p:extLst>
      <p:ext uri="{BB962C8B-B14F-4D97-AF65-F5344CB8AC3E}">
        <p14:creationId xmlns:p14="http://schemas.microsoft.com/office/powerpoint/2010/main" val="482987715"/>
      </p:ext>
    </p:extLst>
  </p:cSld>
  <p:clrMapOvr>
    <a:masterClrMapping/>
  </p:clrMapOvr>
  <p:transition/>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zh-TW" altLang="en-US" sz="3600" b="1">
                <a:latin typeface="新細明體"/>
                <a:ea typeface="新細明體"/>
              </a:rPr>
              <a:t>「禮儀年」中為什麼會安排了許多聖人慶節</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zh-TW" altLang="en-US" sz="3600" b="1">
                <a:latin typeface="新細明體"/>
                <a:ea typeface="新細明體"/>
              </a:rPr>
              <a:t>你對「禮儀年」中的哪些聖人慶節較有印象？</a:t>
            </a:r>
            <a:endParaRPr lang="zh-TW" altLang="en-US" sz="3600" b="1">
              <a:latin typeface="新細明體"/>
              <a:ea typeface="新細明體"/>
            </a:endParaRPr>
          </a:p>
        </p:txBody>
      </p:sp>
    </p:spTree>
    <p:extLst>
      <p:ext uri="{BB962C8B-B14F-4D97-AF65-F5344CB8AC3E}">
        <p14:creationId xmlns:p14="http://schemas.microsoft.com/office/powerpoint/2010/main" val="4140033755"/>
      </p:ext>
    </p:extLst>
  </p:cSld>
  <p:clrMapOvr>
    <a:masterClrMapping/>
  </p:clrMapOvr>
  <p:transition/>
  <p:timing/>
</p:sld>
</file>

<file path=ppt/slides/slide3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耶穌不但宣講福音，還親自醫治好多病人，使死人復活，也曾兩次餵飽過數千人，祂所做的一切，都遠超過當時的經師和法利塞人所能做的，連猶太人的大司祭和長老都自嘆不如。</a:t>
            </a:r>
            <a:endParaRPr lang="en-US" altLang="zh-TW" sz="3600" b="1"/>
          </a:p>
        </p:txBody>
      </p:sp>
    </p:spTree>
    <p:extLst>
      <p:ext uri="{BB962C8B-B14F-4D97-AF65-F5344CB8AC3E}">
        <p14:creationId xmlns:p14="http://schemas.microsoft.com/office/powerpoint/2010/main" val="596889006"/>
      </p:ext>
    </p:extLst>
  </p:cSld>
  <p:clrMapOvr>
    <a:masterClrMapping/>
  </p:clrMapOvr>
  <p:transition/>
  <p:timing/>
</p:sld>
</file>

<file path=ppt/slides/slide3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因此，他們非常怕耶穌，互相串通害死耶穌後，還捏造謊言騙群眾說，耶穌的宗徒偷走了祂的遺體，四處造謠說耶穌已經復活。</a:t>
            </a:r>
          </a:p>
        </p:txBody>
      </p:sp>
    </p:spTree>
    <p:extLst>
      <p:ext uri="{BB962C8B-B14F-4D97-AF65-F5344CB8AC3E}">
        <p14:creationId xmlns:p14="http://schemas.microsoft.com/office/powerpoint/2010/main" val="1289199691"/>
      </p:ext>
    </p:extLst>
  </p:cSld>
  <p:clrMapOvr>
    <a:masterClrMapping/>
  </p:clrMapOvr>
  <p:transition/>
  <p:timing/>
</p:sld>
</file>

<file path=ppt/slides/slide3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外在的迫害依然存在，生命的威脅也從未消失，但他們的內心充滿了喜樂，也以為耶穌受苦而感到光榮，為的是要將耶穌復活的喜訊傳遍各角落。</a:t>
            </a:r>
          </a:p>
        </p:txBody>
      </p:sp>
    </p:spTree>
    <p:extLst>
      <p:ext uri="{BB962C8B-B14F-4D97-AF65-F5344CB8AC3E}">
        <p14:creationId xmlns:p14="http://schemas.microsoft.com/office/powerpoint/2010/main" val="1093299947"/>
      </p:ext>
    </p:extLst>
  </p:cSld>
  <p:clrMapOvr>
    <a:masterClrMapping/>
  </p:clrMapOvr>
  <p:transition/>
  <p:timing/>
</p:sld>
</file>

<file path=ppt/slides/slide3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現在，我們一起來聽本課聖言。</a:t>
            </a:r>
          </a:p>
        </p:txBody>
      </p:sp>
    </p:spTree>
    <p:extLst>
      <p:ext uri="{BB962C8B-B14F-4D97-AF65-F5344CB8AC3E}">
        <p14:creationId xmlns:p14="http://schemas.microsoft.com/office/powerpoint/2010/main" val="502377102"/>
      </p:ext>
    </p:extLst>
  </p:cSld>
  <p:clrMapOvr>
    <a:masterClrMapping/>
  </p:clrMapOvr>
  <p:transition/>
  <p:timing/>
</p:sld>
</file>

<file path=ppt/slides/slide3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這兩段聖言，第一段聖言告訴我們，耶穌復活後</a:t>
            </a:r>
            <a:r>
              <a:rPr lang="en-US" altLang="zh-TW" sz="3600" b="1">
                <a:latin typeface="新細明體"/>
                <a:ea typeface="新細明體"/>
              </a:rPr>
              <a:t>40</a:t>
            </a:r>
            <a:r>
              <a:rPr lang="zh-TW" altLang="en-US" sz="3600" b="1">
                <a:latin typeface="新細明體"/>
                <a:ea typeface="新細明體"/>
              </a:rPr>
              <a:t>天顯現給宗徒們，在升天前特別將福音廣傳的使命交給了宗徒，並許下承諾會天天和他們在一起。</a:t>
            </a:r>
          </a:p>
        </p:txBody>
      </p:sp>
    </p:spTree>
    <p:extLst>
      <p:ext uri="{BB962C8B-B14F-4D97-AF65-F5344CB8AC3E}">
        <p14:creationId xmlns:p14="http://schemas.microsoft.com/office/powerpoint/2010/main" val="1252417350"/>
      </p:ext>
    </p:extLst>
  </p:cSld>
  <p:clrMapOvr>
    <a:masterClrMapping/>
  </p:clrMapOvr>
  <p:transition/>
  <p:timing/>
</p:sld>
</file>

<file path=ppt/slides/slide3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第二段聖言，則清楚看到宗徒們在聖神帶領下，個個勇敢的大聲宣講，他們所看到，所經歷過的一切，這天大的喜訊「耶穌確實已經復活」。</a:t>
            </a:r>
          </a:p>
        </p:txBody>
      </p:sp>
    </p:spTree>
    <p:extLst>
      <p:ext uri="{BB962C8B-B14F-4D97-AF65-F5344CB8AC3E}">
        <p14:creationId xmlns:p14="http://schemas.microsoft.com/office/powerpoint/2010/main" val="3887368740"/>
      </p:ext>
    </p:extLst>
  </p:cSld>
  <p:clrMapOvr>
    <a:masterClrMapping/>
  </p:clrMapOvr>
  <p:transition/>
  <p:timing/>
</p:sld>
</file>

<file path=ppt/slides/slide3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899592" y="1443841"/>
            <a:ext cx="7632848" cy="39703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儘管宗徒們還是要面對可怕的迫害，但是他們心裡明白，他們是實實在在的見證人，他們確實親眼看見耶穌被釘在十字架上受難，他們也親自哀痛的埋葬了耶穌，他們更活生生看到已經復活的耶穌出現在他們面前，和他們說話。</a:t>
            </a:r>
          </a:p>
        </p:txBody>
      </p:sp>
    </p:spTree>
    <p:extLst>
      <p:ext uri="{BB962C8B-B14F-4D97-AF65-F5344CB8AC3E}">
        <p14:creationId xmlns:p14="http://schemas.microsoft.com/office/powerpoint/2010/main" val="2271235622"/>
      </p:ext>
    </p:extLst>
  </p:cSld>
  <p:clrMapOvr>
    <a:masterClrMapping/>
  </p:clrMapOvr>
  <p:transition/>
  <p:timing/>
</p:sld>
</file>

<file path=ppt/slides/slide3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這些經驗都是真實的體驗，怎麼可以容許那些不相信的人，只是由於嫉妒耶穌，便任意造謠，甚至蓄意的來破壞呢！</a:t>
            </a:r>
          </a:p>
        </p:txBody>
      </p:sp>
    </p:spTree>
    <p:extLst>
      <p:ext uri="{BB962C8B-B14F-4D97-AF65-F5344CB8AC3E}">
        <p14:creationId xmlns:p14="http://schemas.microsoft.com/office/powerpoint/2010/main" val="2745176674"/>
      </p:ext>
    </p:extLst>
  </p:cSld>
  <p:clrMapOvr>
    <a:masterClrMapping/>
  </p:clrMapOvr>
  <p:transition/>
  <p:timing/>
</p:sld>
</file>

<file path=ppt/slides/slide3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宗徒們知道自己沒有耶穌般的智慧，也知道自己只是一群極其平凡的普通人，但他們十分清楚耶穌和他們在一起，另一位護慰者──天主聖神，也已讓他們經歷到祂時時都陪伴著他們。</a:t>
            </a:r>
          </a:p>
        </p:txBody>
      </p:sp>
    </p:spTree>
    <p:extLst>
      <p:ext uri="{BB962C8B-B14F-4D97-AF65-F5344CB8AC3E}">
        <p14:creationId xmlns:p14="http://schemas.microsoft.com/office/powerpoint/2010/main" val="778858464"/>
      </p:ext>
    </p:extLst>
  </p:cSld>
  <p:clrMapOvr>
    <a:masterClrMapping/>
  </p:clrMapOvr>
  <p:transition/>
  <p:timing/>
</p:sld>
</file>

<file path=ppt/slides/slide3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宗徒們知道他們不能再保持沉默，福音廣傳的使命已交在他們的手裡，他們唯一能做、及該做的，便是勇往直前，大聲的向世人宣講「耶穌確實已經復活」的喜訊。</a:t>
            </a:r>
          </a:p>
        </p:txBody>
      </p:sp>
    </p:spTree>
    <p:extLst>
      <p:ext uri="{BB962C8B-B14F-4D97-AF65-F5344CB8AC3E}">
        <p14:creationId xmlns:p14="http://schemas.microsoft.com/office/powerpoint/2010/main" val="4148699910"/>
      </p:ext>
    </p:extLst>
  </p:cSld>
  <p:clrMapOvr>
    <a:masterClrMapping/>
  </p:clrMapOvr>
  <p:transition/>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zh-TW" altLang="en-US" sz="3600" b="1">
                <a:latin typeface="新細明體"/>
                <a:ea typeface="新細明體"/>
              </a:rPr>
              <a:t>「禮儀年」中的「教會四大瞻禮」是指哪幾個重要的節慶</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zh-TW" altLang="en-US" sz="3600" b="1">
                <a:latin typeface="新細明體"/>
                <a:ea typeface="新細明體"/>
              </a:rPr>
              <a:t>「教會四大瞻禮」的節慶你對哪個節慶最有印象？</a:t>
            </a:r>
            <a:endParaRPr lang="zh-TW" altLang="en-US" sz="3600" b="1">
              <a:latin typeface="新細明體"/>
              <a:ea typeface="新細明體"/>
            </a:endParaRPr>
          </a:p>
        </p:txBody>
      </p:sp>
    </p:spTree>
    <p:extLst>
      <p:ext uri="{BB962C8B-B14F-4D97-AF65-F5344CB8AC3E}">
        <p14:creationId xmlns:p14="http://schemas.microsoft.com/office/powerpoint/2010/main" val="1787880651"/>
      </p:ext>
    </p:extLst>
  </p:cSld>
  <p:clrMapOvr>
    <a:masterClrMapping/>
  </p:clrMapOvr>
  <p:transition/>
  <p:timing/>
</p:sld>
</file>

<file path=ppt/slides/slide3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這喜訊從宗徒們開始傳承到現在，雖然我們沒有親眼見過耶穌，但我們卻和他們一樣，都百分百的體驗到「耶穌確實已經復活」，活在每一位信從祂的人心中。</a:t>
            </a:r>
          </a:p>
        </p:txBody>
      </p:sp>
    </p:spTree>
    <p:extLst>
      <p:ext uri="{BB962C8B-B14F-4D97-AF65-F5344CB8AC3E}">
        <p14:creationId xmlns:p14="http://schemas.microsoft.com/office/powerpoint/2010/main" val="3978709635"/>
      </p:ext>
    </p:extLst>
  </p:cSld>
  <p:clrMapOvr>
    <a:masterClrMapping/>
  </p:clrMapOvr>
  <p:transition/>
  <p:timing/>
</p:sld>
</file>

<file path=ppt/slides/slide3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教會禮儀年」每年安排「</a:t>
            </a:r>
            <a:r>
              <a:rPr lang="en-US" altLang="zh-TW" sz="3600" b="1">
                <a:latin typeface="新細明體"/>
                <a:ea typeface="新細明體"/>
              </a:rPr>
              <a:t>50</a:t>
            </a:r>
            <a:r>
              <a:rPr lang="zh-TW" altLang="en-US" sz="3600" b="1">
                <a:latin typeface="新細明體"/>
                <a:ea typeface="新細明體"/>
              </a:rPr>
              <a:t>天復活期」的大慶祝，從耶穌復活日起、耶穌</a:t>
            </a:r>
            <a:r>
              <a:rPr lang="en-US" altLang="zh-TW" sz="3600" b="1">
                <a:latin typeface="新細明體"/>
                <a:ea typeface="新細明體"/>
              </a:rPr>
              <a:t>40</a:t>
            </a:r>
            <a:r>
              <a:rPr lang="zh-TW" altLang="en-US" sz="3600" b="1">
                <a:latin typeface="新細明體"/>
                <a:ea typeface="新細明體"/>
              </a:rPr>
              <a:t>天顯現、直到耶穌升天後</a:t>
            </a:r>
            <a:r>
              <a:rPr lang="en-US" altLang="zh-TW" sz="3600" b="1">
                <a:latin typeface="新細明體"/>
                <a:ea typeface="新細明體"/>
              </a:rPr>
              <a:t>10</a:t>
            </a:r>
            <a:r>
              <a:rPr lang="zh-TW" altLang="en-US" sz="3600" b="1">
                <a:latin typeface="新細明體"/>
                <a:ea typeface="新細明體"/>
              </a:rPr>
              <a:t>天聖神降臨，這盛大的慶祝，為的便是將「耶穌確實已經復活」的喜訊，帶給世上的每一個人。</a:t>
            </a:r>
          </a:p>
        </p:txBody>
      </p:sp>
    </p:spTree>
    <p:extLst>
      <p:ext uri="{BB962C8B-B14F-4D97-AF65-F5344CB8AC3E}">
        <p14:creationId xmlns:p14="http://schemas.microsoft.com/office/powerpoint/2010/main" val="1582761403"/>
      </p:ext>
    </p:extLst>
  </p:cSld>
  <p:clrMapOvr>
    <a:masterClrMapping/>
  </p:clrMapOvr>
  <p:transition/>
  <p:timing/>
</p:sld>
</file>

<file path=ppt/slides/slide3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latin typeface="+mn-ea"/>
              </a:rPr>
              <a:t>主題討論與分享</a:t>
            </a:r>
            <a:r>
              <a:rPr lang="zh-TW" altLang="zh-TW" sz="4800" b="1">
                <a:solidFill>
                  <a:srgbClr val="BF85E3"/>
                </a:solidFill>
                <a:latin typeface="+mn-ea"/>
              </a:rPr>
              <a:t>：</a:t>
            </a:r>
            <a:endParaRPr lang="en-US" sz="4800" b="1">
              <a:solidFill>
                <a:srgbClr val="BF85E3"/>
              </a:solidFill>
            </a:endParaRPr>
          </a:p>
        </p:txBody>
      </p:sp>
      <p:sp>
        <p:nvSpPr>
          <p:cNvPr id="5" name="文字方塊 4"/>
          <p:cNvSpPr txBox="1"/>
          <p:nvPr/>
        </p:nvSpPr>
        <p:spPr>
          <a:xfrm>
            <a:off x="791580" y="2276872"/>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zh-TW" altLang="en-US" sz="3600" b="1">
                <a:latin typeface="新細明體"/>
                <a:ea typeface="新細明體"/>
              </a:rPr>
              <a:t>為什麼當時的經師和法利塞人非常怕耶穌？</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zh-TW" altLang="en-US" sz="3600" b="1">
                <a:latin typeface="新細明體"/>
                <a:ea typeface="新細明體"/>
              </a:rPr>
              <a:t>為什麼猶太人的大司祭和長老要互相串通害死耶穌？</a:t>
            </a:r>
          </a:p>
        </p:txBody>
      </p:sp>
    </p:spTree>
    <p:extLst>
      <p:ext uri="{BB962C8B-B14F-4D97-AF65-F5344CB8AC3E}">
        <p14:creationId xmlns:p14="http://schemas.microsoft.com/office/powerpoint/2010/main" val="2058834310"/>
      </p:ext>
    </p:extLst>
  </p:cSld>
  <p:clrMapOvr>
    <a:masterClrMapping/>
  </p:clrMapOvr>
  <p:transition/>
  <p:timing/>
</p:sld>
</file>

<file path=ppt/slides/slide3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zh-TW" altLang="en-US" sz="3600" b="1">
                <a:latin typeface="新細明體"/>
                <a:ea typeface="新細明體"/>
              </a:rPr>
              <a:t>為什麼大司祭和長老要捏造謊言騙群眾說耶穌沒有復活？</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zh-TW" altLang="en-US" sz="3600" b="1">
                <a:latin typeface="新細明體"/>
                <a:ea typeface="新細明體"/>
              </a:rPr>
              <a:t>為什麼大司祭和長老還試圖將耶穌的宗徒們一網打盡？</a:t>
            </a:r>
          </a:p>
        </p:txBody>
      </p:sp>
    </p:spTree>
    <p:extLst>
      <p:ext uri="{BB962C8B-B14F-4D97-AF65-F5344CB8AC3E}">
        <p14:creationId xmlns:p14="http://schemas.microsoft.com/office/powerpoint/2010/main" val="3367094419"/>
      </p:ext>
    </p:extLst>
  </p:cSld>
  <p:clrMapOvr>
    <a:masterClrMapping/>
  </p:clrMapOvr>
  <p:transition/>
  <p:timing/>
</p:sld>
</file>

<file path=ppt/slides/slide3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88840"/>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zh-TW" altLang="en-US" sz="3600" b="1">
                <a:latin typeface="新細明體"/>
                <a:ea typeface="新細明體"/>
              </a:rPr>
              <a:t>為什麼宗徒們面對外在可怕的迫害卻一點也不害怕？</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zh-TW" altLang="en-US" sz="3600" b="1">
                <a:latin typeface="新細明體"/>
                <a:ea typeface="新細明體"/>
              </a:rPr>
              <a:t>為什麼宗徒們面對外在迫害，生命遭受威脅，內心卻充滿喜樂？</a:t>
            </a:r>
          </a:p>
        </p:txBody>
      </p:sp>
    </p:spTree>
    <p:extLst>
      <p:ext uri="{BB962C8B-B14F-4D97-AF65-F5344CB8AC3E}">
        <p14:creationId xmlns:p14="http://schemas.microsoft.com/office/powerpoint/2010/main" val="2265820408"/>
      </p:ext>
    </p:extLst>
  </p:cSld>
  <p:clrMapOvr>
    <a:masterClrMapping/>
  </p:clrMapOvr>
  <p:transition/>
  <p:timing/>
</p:sld>
</file>

<file path=ppt/slides/slide3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zh-TW" altLang="en-US" sz="3600" b="1">
                <a:latin typeface="新細明體"/>
                <a:ea typeface="新細明體"/>
              </a:rPr>
              <a:t>為什麼宗徒們要四處宣講「耶穌確實已經復活」的喜訊？</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zh-TW" altLang="en-US" sz="3600" b="1">
                <a:latin typeface="新細明體"/>
                <a:ea typeface="新細明體"/>
              </a:rPr>
              <a:t>為什麼宗徒們知道即使面對可怕的迫害，還是要勇敢的為福音見證？</a:t>
            </a:r>
          </a:p>
        </p:txBody>
      </p:sp>
    </p:spTree>
    <p:extLst>
      <p:ext uri="{BB962C8B-B14F-4D97-AF65-F5344CB8AC3E}">
        <p14:creationId xmlns:p14="http://schemas.microsoft.com/office/powerpoint/2010/main" val="4140033755"/>
      </p:ext>
    </p:extLst>
  </p:cSld>
  <p:clrMapOvr>
    <a:masterClrMapping/>
  </p:clrMapOvr>
  <p:transition/>
  <p:timing/>
</p:sld>
</file>

<file path=ppt/slides/slide3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zh-TW" altLang="en-US" sz="3600" b="1">
                <a:latin typeface="新細明體"/>
                <a:ea typeface="新細明體"/>
              </a:rPr>
              <a:t>為什麼宗徒們知道自己即使沒有耶穌般的智慧，也不能再繼續保持沉默？</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zh-TW" altLang="en-US" sz="3600" b="1">
                <a:latin typeface="新細明體"/>
                <a:ea typeface="新細明體"/>
              </a:rPr>
              <a:t>要向世人宣講耶穌復活的喜訊，需要很高的智慧或受過很好的教育嗎？</a:t>
            </a:r>
          </a:p>
        </p:txBody>
      </p:sp>
    </p:spTree>
    <p:extLst>
      <p:ext uri="{BB962C8B-B14F-4D97-AF65-F5344CB8AC3E}">
        <p14:creationId xmlns:p14="http://schemas.microsoft.com/office/powerpoint/2010/main" val="1678982790"/>
      </p:ext>
    </p:extLst>
  </p:cSld>
  <p:clrMapOvr>
    <a:masterClrMapping/>
  </p:clrMapOvr>
  <p:transition/>
  <p:timing/>
</p:sld>
</file>

<file path=ppt/slides/slide3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412776"/>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zh-TW" altLang="en-US" sz="3600" b="1">
                <a:latin typeface="新細明體"/>
                <a:ea typeface="新細明體"/>
              </a:rPr>
              <a:t>為什麼我們沒有親眼見過耶穌，卻一樣可以百分百體驗到「耶穌確實已經復活」？</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zh-TW" altLang="en-US" sz="3600" b="1">
                <a:latin typeface="新細明體"/>
                <a:ea typeface="新細明體"/>
              </a:rPr>
              <a:t>為什麼「教會禮儀年」每年要特別安排「</a:t>
            </a:r>
            <a:r>
              <a:rPr lang="en-US" altLang="zh-TW" sz="3600" b="1">
                <a:latin typeface="新細明體"/>
                <a:ea typeface="新細明體"/>
              </a:rPr>
              <a:t>50</a:t>
            </a:r>
            <a:r>
              <a:rPr lang="zh-TW" altLang="en-US" sz="3600" b="1">
                <a:latin typeface="新細明體"/>
                <a:ea typeface="新細明體"/>
              </a:rPr>
              <a:t>天復活期」的大慶祝？</a:t>
            </a:r>
          </a:p>
        </p:txBody>
      </p:sp>
    </p:spTree>
    <p:extLst>
      <p:ext uri="{BB962C8B-B14F-4D97-AF65-F5344CB8AC3E}">
        <p14:creationId xmlns:p14="http://schemas.microsoft.com/office/powerpoint/2010/main" val="1787880651"/>
      </p:ext>
    </p:extLst>
  </p:cSld>
  <p:clrMapOvr>
    <a:masterClrMapping/>
  </p:clrMapOvr>
  <p:transition/>
  <p:timing/>
</p:sld>
</file>

<file path=ppt/slides/slide3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rPr>
              <a:t>美勞教學：</a:t>
            </a:r>
            <a:endParaRPr lang="en-US" sz="4800" b="1">
              <a:solidFill>
                <a:srgbClr val="BF85E3"/>
              </a:solidFill>
            </a:endParaRPr>
          </a:p>
        </p:txBody>
      </p:sp>
      <p:sp>
        <p:nvSpPr>
          <p:cNvPr id="2" name="文字方塊 1"/>
          <p:cNvSpPr txBox="1"/>
          <p:nvPr/>
        </p:nvSpPr>
        <p:spPr>
          <a:xfrm>
            <a:off x="1043612"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en-US" altLang="zh-TW" sz="3600" b="1">
                <a:latin typeface="+mj-ea"/>
                <a:ea typeface="+mj-ea"/>
              </a:rPr>
              <a:t>5</a:t>
            </a:r>
            <a:r>
              <a:rPr lang="zh-TW" altLang="en-US" sz="3600" b="1">
                <a:latin typeface="+mj-ea"/>
                <a:ea typeface="+mj-ea"/>
              </a:rPr>
              <a:t>下</a:t>
            </a:r>
            <a:r>
              <a:rPr lang="en-US" altLang="zh-TW" sz="3600" b="1">
                <a:latin typeface="+mj-ea"/>
                <a:ea typeface="+mj-ea"/>
              </a:rPr>
              <a:t>-8</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3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latin typeface="+mn-ea"/>
              </a:rPr>
              <a:t>聖言省思</a:t>
            </a:r>
            <a:r>
              <a:rPr lang="zh-TW" altLang="zh-TW" sz="4800" b="1">
                <a:solidFill>
                  <a:srgbClr val="BF85E3"/>
                </a:solidFill>
                <a:latin typeface="+mn-ea"/>
              </a:rPr>
              <a:t>：</a:t>
            </a:r>
            <a:endParaRPr lang="zh-TW" altLang="en-US" sz="4800" b="1">
              <a:solidFill>
                <a:srgbClr val="BF85E3"/>
              </a:solidFill>
            </a:endParaRPr>
          </a:p>
        </p:txBody>
      </p:sp>
      <p:sp>
        <p:nvSpPr>
          <p:cNvPr id="5" name="文字方塊 4"/>
          <p:cNvSpPr txBox="1"/>
          <p:nvPr/>
        </p:nvSpPr>
        <p:spPr>
          <a:xfrm>
            <a:off x="755576" y="3140968"/>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「耶穌對宗徒說：</a:t>
            </a:r>
            <a:r>
              <a:rPr lang="en-US" altLang="zh-TW" sz="3600" b="1"/>
              <a:t>『</a:t>
            </a:r>
            <a:r>
              <a:rPr lang="zh-TW" altLang="en-US" sz="3600" b="1"/>
              <a:t>我同你們天天在一起，直到今世的終結。</a:t>
            </a:r>
            <a:r>
              <a:rPr lang="en-US" altLang="zh-TW" sz="3600" b="1"/>
              <a:t>』</a:t>
            </a:r>
            <a:r>
              <a:rPr lang="zh-TW" altLang="en-US" sz="3600" b="1"/>
              <a:t>」</a:t>
            </a:r>
            <a:endParaRPr lang="en-US" altLang="zh-TW" sz="3600" b="1"/>
          </a:p>
          <a:p>
            <a:r>
              <a:rPr lang="zh-TW" altLang="en-US" sz="3600" b="1"/>
              <a:t>（瑪</a:t>
            </a:r>
            <a:r>
              <a:rPr lang="en-US" altLang="zh-TW" sz="3600" b="1"/>
              <a:t>28,20</a:t>
            </a:r>
            <a:r>
              <a:rPr lang="zh-TW" altLang="en-US" sz="3600" b="1"/>
              <a:t>）</a:t>
            </a:r>
            <a:endParaRPr lang="zh-TW" altLang="zh-TW" sz="3600"/>
          </a:p>
        </p:txBody>
      </p:sp>
    </p:spTree>
    <p:extLst>
      <p:ext uri="{BB962C8B-B14F-4D97-AF65-F5344CB8AC3E}">
        <p14:creationId xmlns:p14="http://schemas.microsoft.com/office/powerpoint/2010/main" val="2297197556"/>
      </p:ext>
    </p:extLst>
  </p:cSld>
  <p:clrMapOvr>
    <a:masterClrMapping/>
  </p:clrMapOvr>
  <p:transition/>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rPr>
              <a:t>美勞教學：</a:t>
            </a:r>
            <a:endParaRPr lang="en-US" sz="4800" b="1">
              <a:solidFill>
                <a:srgbClr val="BF85E3"/>
              </a:solidFill>
            </a:endParaRPr>
          </a:p>
        </p:txBody>
      </p:sp>
      <p:sp>
        <p:nvSpPr>
          <p:cNvPr id="2" name="文字方塊 1"/>
          <p:cNvSpPr txBox="1"/>
          <p:nvPr/>
        </p:nvSpPr>
        <p:spPr>
          <a:xfrm>
            <a:off x="1043612"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a:latin typeface="+mj-ea"/>
                <a:ea typeface="+mj-ea"/>
              </a:rPr>
              <a:t>5</a:t>
            </a:r>
            <a:r>
              <a:rPr lang="zh-TW" altLang="en-US" sz="3600" b="1">
                <a:latin typeface="+mj-ea"/>
                <a:ea typeface="+mj-ea"/>
              </a:rPr>
              <a:t>下</a:t>
            </a:r>
            <a:r>
              <a:rPr lang="en-US" altLang="zh-TW" sz="3600" b="1">
                <a:latin typeface="+mj-ea"/>
                <a:ea typeface="+mj-ea"/>
              </a:rPr>
              <a:t>-1</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3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23796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latin typeface="+mn-ea"/>
              </a:rPr>
              <a:t>生活省思</a:t>
            </a:r>
            <a:endParaRPr lang="zh-TW" altLang="en-US" sz="4800" b="1">
              <a:solidFill>
                <a:srgbClr val="BF85E3"/>
              </a:solidFill>
            </a:endParaRPr>
          </a:p>
        </p:txBody>
      </p:sp>
      <p:sp>
        <p:nvSpPr>
          <p:cNvPr id="5" name="文字方塊 4"/>
          <p:cNvSpPr txBox="1"/>
          <p:nvPr/>
        </p:nvSpPr>
        <p:spPr>
          <a:xfrm>
            <a:off x="989602" y="3068960"/>
            <a:ext cx="7164796"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a:latin typeface="新細明體"/>
                <a:ea typeface="新細明體"/>
              </a:rPr>
              <a:t>亨利的故事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3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27584" y="166189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latin typeface="+mn-ea"/>
              </a:rPr>
              <a:t>活出信仰</a:t>
            </a:r>
            <a:r>
              <a:rPr lang="zh-TW" altLang="zh-TW" sz="4800" b="1">
                <a:solidFill>
                  <a:srgbClr val="BF85E3"/>
                </a:solidFill>
                <a:latin typeface="+mn-ea"/>
              </a:rPr>
              <a:t>：</a:t>
            </a:r>
            <a:endParaRPr lang="zh-TW" altLang="en-US" sz="4800" b="1">
              <a:solidFill>
                <a:srgbClr val="BF85E3"/>
              </a:solidFill>
            </a:endParaRPr>
          </a:p>
        </p:txBody>
      </p:sp>
      <p:sp>
        <p:nvSpPr>
          <p:cNvPr id="5" name="文字方塊 4"/>
          <p:cNvSpPr txBox="1"/>
          <p:nvPr/>
        </p:nvSpPr>
        <p:spPr>
          <a:xfrm>
            <a:off x="827584" y="2492896"/>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孩子們，亨利聽了老爺爺的話，馬上想到要跟自己的好朋友，分享這村裡特別的習俗，希望他的好朋友都能打開復活之眼迎接耶穌復活。</a:t>
            </a:r>
            <a:endParaRPr lang="en-US" altLang="zh-TW" sz="3600" b="1"/>
          </a:p>
        </p:txBody>
      </p:sp>
    </p:spTree>
    <p:extLst>
      <p:ext uri="{BB962C8B-B14F-4D97-AF65-F5344CB8AC3E}">
        <p14:creationId xmlns:p14="http://schemas.microsoft.com/office/powerpoint/2010/main" val="1502427827"/>
      </p:ext>
    </p:extLst>
  </p:cSld>
  <p:clrMapOvr>
    <a:masterClrMapping/>
  </p:clrMapOvr>
  <p:transition/>
  <p:timing/>
</p:sld>
</file>

<file path=ppt/slides/slide3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551837"/>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請想一想：</a:t>
            </a:r>
            <a:endParaRPr lang="en-US" altLang="zh-TW" sz="3600" b="1"/>
          </a:p>
          <a:p>
            <a:r>
              <a:rPr lang="zh-TW" altLang="en-US" sz="3600" b="1"/>
              <a:t>在生活中，我們可以做些什麼，來幫助自己像亨利一樣，將耶穌復活的喜訊分享給近人？</a:t>
            </a:r>
            <a:endParaRPr lang="en-US" sz="3600" b="1"/>
          </a:p>
        </p:txBody>
      </p:sp>
    </p:spTree>
    <p:extLst>
      <p:ext uri="{BB962C8B-B14F-4D97-AF65-F5344CB8AC3E}">
        <p14:creationId xmlns:p14="http://schemas.microsoft.com/office/powerpoint/2010/main" val="1140395223"/>
      </p:ext>
    </p:extLst>
  </p:cSld>
  <p:clrMapOvr>
    <a:masterClrMapping/>
  </p:clrMapOvr>
  <p:transition/>
  <p:timing/>
</p:sld>
</file>

<file path=ppt/slides/slide3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189996" y="228142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BF85E3"/>
                </a:solidFill>
              </a:rPr>
              <a:t>主題學習單：</a:t>
            </a:r>
            <a:endParaRPr lang="en-US" sz="4800" b="1">
              <a:solidFill>
                <a:srgbClr val="BF85E3"/>
              </a:solidFill>
            </a:endParaRPr>
          </a:p>
        </p:txBody>
      </p:sp>
      <p:sp>
        <p:nvSpPr>
          <p:cNvPr id="2" name="文字方塊 1"/>
          <p:cNvSpPr txBox="1"/>
          <p:nvPr/>
        </p:nvSpPr>
        <p:spPr>
          <a:xfrm>
            <a:off x="1187900"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n-ea"/>
              </a:rPr>
              <a:t>請搭配教學光碟【</a:t>
            </a:r>
            <a:r>
              <a:rPr lang="en-US" altLang="zh-TW" sz="3600" b="1">
                <a:latin typeface="+mj-ea"/>
              </a:rPr>
              <a:t>5</a:t>
            </a:r>
            <a:r>
              <a:rPr lang="zh-TW" altLang="en-US" sz="3600" b="1">
                <a:latin typeface="+mj-ea"/>
              </a:rPr>
              <a:t>下</a:t>
            </a:r>
            <a:r>
              <a:rPr lang="en-US" altLang="zh-TW" sz="3600" b="1">
                <a:latin typeface="+mj-ea"/>
              </a:rPr>
              <a:t>-8</a:t>
            </a:r>
            <a:r>
              <a:rPr lang="zh-TW" altLang="zh-TW" sz="3600" b="1">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3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47564"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latin typeface="+mn-ea"/>
              </a:rPr>
              <a:t>主題總結</a:t>
            </a:r>
            <a:r>
              <a:rPr lang="zh-TW" altLang="zh-TW" sz="4800" b="1">
                <a:solidFill>
                  <a:srgbClr val="BF85E3"/>
                </a:solidFill>
                <a:latin typeface="+mn-ea"/>
              </a:rPr>
              <a:t>：</a:t>
            </a:r>
            <a:endParaRPr lang="zh-TW" altLang="en-US" sz="4800" b="1">
              <a:solidFill>
                <a:srgbClr val="BF85E3"/>
              </a:solidFill>
            </a:endParaRPr>
          </a:p>
        </p:txBody>
      </p:sp>
      <p:sp>
        <p:nvSpPr>
          <p:cNvPr id="5" name="文字方塊 4"/>
          <p:cNvSpPr txBox="1"/>
          <p:nvPr/>
        </p:nvSpPr>
        <p:spPr>
          <a:xfrm>
            <a:off x="647564" y="2276872"/>
            <a:ext cx="7848872"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天父的孩子，教會以「</a:t>
            </a:r>
            <a:r>
              <a:rPr lang="en-US" altLang="zh-TW" sz="3600" b="1"/>
              <a:t>50</a:t>
            </a:r>
            <a:r>
              <a:rPr lang="zh-TW" altLang="en-US" sz="3600" b="1"/>
              <a:t>天復活期」的大慶祝，提醒我們復活節不只是一個節日而已，更是一個要傳給世人的天大喜訊。</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3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2420888"/>
            <a:ext cx="784887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這喜訊已經從宗徒們傳到了我們，我們也要繼續的將這喜訊，不斷的傳給周遭還不認識耶穌的人。</a:t>
            </a:r>
            <a:endParaRPr lang="en-US" altLang="zh-TW" sz="3600" b="1"/>
          </a:p>
        </p:txBody>
      </p:sp>
    </p:spTree>
    <p:extLst>
      <p:ext uri="{BB962C8B-B14F-4D97-AF65-F5344CB8AC3E}">
        <p14:creationId xmlns:p14="http://schemas.microsoft.com/office/powerpoint/2010/main" val="168472841"/>
      </p:ext>
    </p:extLst>
  </p:cSld>
  <p:clrMapOvr>
    <a:masterClrMapping/>
  </p:clrMapOvr>
  <p:transition/>
  <p:timing/>
</p:sld>
</file>

<file path=ppt/slides/slide3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2420888"/>
            <a:ext cx="784887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我們要像宗徒一樣，將自己親自體驗到「耶穌確實已經復活」的喜訊，勇敢的分享給近人。</a:t>
            </a:r>
            <a:endParaRPr lang="en-US" altLang="zh-TW" sz="3600" b="1"/>
          </a:p>
        </p:txBody>
      </p:sp>
    </p:spTree>
    <p:extLst>
      <p:ext uri="{BB962C8B-B14F-4D97-AF65-F5344CB8AC3E}">
        <p14:creationId xmlns:p14="http://schemas.microsoft.com/office/powerpoint/2010/main" val="933706032"/>
      </p:ext>
    </p:extLst>
  </p:cSld>
  <p:clrMapOvr>
    <a:masterClrMapping/>
  </p:clrMapOvr>
  <p:transition/>
  <p:timing/>
</p:sld>
</file>

<file path=ppt/slides/slide3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01570" y="166189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rPr>
              <a:t>課後禱：</a:t>
            </a:r>
            <a:endParaRPr lang="en-US" sz="4800" b="1">
              <a:solidFill>
                <a:srgbClr val="BF85E3"/>
              </a:solidFill>
            </a:endParaRPr>
          </a:p>
        </p:txBody>
      </p:sp>
      <p:sp>
        <p:nvSpPr>
          <p:cNvPr id="3" name="文字方塊 2"/>
          <p:cNvSpPr txBox="1"/>
          <p:nvPr/>
        </p:nvSpPr>
        <p:spPr>
          <a:xfrm>
            <a:off x="701570" y="2492896"/>
            <a:ext cx="774086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親愛的主耶穌，謝謝祢藉著宗徒們的傳承，將祢復活的喜訊傳給了我們，帶給我們父的愛與慈悲，成為祂的子女。</a:t>
            </a:r>
            <a:endParaRPr lang="en-US" sz="3600" b="1"/>
          </a:p>
        </p:txBody>
      </p:sp>
    </p:spTree>
    <p:extLst>
      <p:ext uri="{BB962C8B-B14F-4D97-AF65-F5344CB8AC3E}">
        <p14:creationId xmlns:p14="http://schemas.microsoft.com/office/powerpoint/2010/main" val="3667603260"/>
      </p:ext>
    </p:extLst>
  </p:cSld>
  <p:clrMapOvr>
    <a:masterClrMapping/>
  </p:clrMapOvr>
  <p:transition/>
  <p:timing/>
</p:sld>
</file>

<file path=ppt/slides/slide3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01570" y="2274838"/>
            <a:ext cx="774086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求祢幫助我們在生活中，能像宗徒一樣，成為祢復活的見證人，將這喜訊分享給更多的人。這樣的祈求是奉祢的名，阿們。</a:t>
            </a:r>
            <a:endParaRPr lang="en-US" altLang="zh-TW" sz="3600" b="1"/>
          </a:p>
        </p:txBody>
      </p:sp>
    </p:spTree>
    <p:extLst>
      <p:ext uri="{BB962C8B-B14F-4D97-AF65-F5344CB8AC3E}">
        <p14:creationId xmlns:p14="http://schemas.microsoft.com/office/powerpoint/2010/main" val="2086631458"/>
      </p:ext>
    </p:extLst>
  </p:cSld>
  <p:clrMapOvr>
    <a:masterClrMapping/>
  </p:clrMapOvr>
  <p:transition/>
  <p:timing/>
</p:sld>
</file>

<file path=ppt/slides/slide3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1340773" y="2819837"/>
            <a:ext cx="7830616"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000" b="1">
                <a:ea typeface="Microsoft JhengHei Light" panose="020b0304030504040204"/>
              </a:rPr>
              <a:t>最特別的</a:t>
            </a:r>
            <a:r>
              <a:rPr lang="zh-TW" altLang="en-US" sz="6000" b="1" smtClean="0">
                <a:ea typeface="Microsoft JhengHei Light" panose="020b0304030504040204"/>
              </a:rPr>
              <a:t>禮物～</a:t>
            </a:r>
            <a:endParaRPr lang="en-US" altLang="zh-TW" sz="6000" b="1" smtClean="0">
              <a:ea typeface="Microsoft JhengHei Light" panose="020b0304030504040204"/>
            </a:endParaRPr>
          </a:p>
          <a:p>
            <a:r>
              <a:rPr lang="zh-TW" altLang="en-US" sz="6000" b="1" smtClean="0">
                <a:ea typeface="Microsoft JhengHei Light" panose="020b0304030504040204"/>
              </a:rPr>
              <a:t>耶穌基督</a:t>
            </a:r>
            <a:r>
              <a:rPr lang="zh-TW" altLang="en-US" sz="6000" b="1">
                <a:ea typeface="Microsoft JhengHei Light" panose="020b0304030504040204"/>
              </a:rPr>
              <a:t>聖體聖血節</a:t>
            </a:r>
            <a:endParaRPr lang="zh-TW" altLang="en-US" sz="6000" b="1">
              <a:ea typeface="Microsoft JhengHei Light" panose="020b0304030504040204"/>
            </a:endParaRPr>
          </a:p>
        </p:txBody>
      </p:sp>
      <p:sp>
        <p:nvSpPr>
          <p:cNvPr id="7" name="文字方塊 6">
            <a:extLst>
              <a:ext uri="{FF2B5EF4-FFF2-40B4-BE49-F238E27FC236}">
                <a16:creationId xmlns:a16="http://schemas.microsoft.com/office/drawing/2014/main" xmlns="" id="{A02F4B11-FE1D-41EC-B989-2CF91062DCB9}"/>
              </a:ext>
            </a:extLst>
          </p:cNvPr>
          <p:cNvSpPr txBox="1"/>
          <p:nvPr/>
        </p:nvSpPr>
        <p:spPr>
          <a:xfrm>
            <a:off x="1439657" y="1988840"/>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smtClean="0">
                <a:solidFill>
                  <a:srgbClr val="BF85E3"/>
                </a:solidFill>
                <a:latin typeface="Microsoft JhengHei Light" panose="020b0304030504040204" pitchFamily="34" charset="-120"/>
                <a:ea typeface="Microsoft JhengHei Light" panose="020b0304030504040204" pitchFamily="34" charset="-120"/>
              </a:rPr>
              <a:t>5</a:t>
            </a:r>
            <a:r>
              <a:rPr lang="zh-TW" altLang="en-US" sz="4800" b="1" smtClean="0">
                <a:solidFill>
                  <a:srgbClr val="BF85E3"/>
                </a:solidFill>
                <a:latin typeface="Microsoft JhengHei Light" panose="020b0304030504040204" pitchFamily="34" charset="-120"/>
                <a:ea typeface="Microsoft JhengHei Light" panose="020b0304030504040204" pitchFamily="34" charset="-120"/>
              </a:rPr>
              <a:t>下</a:t>
            </a:r>
            <a:r>
              <a:rPr lang="en-US" altLang="zh-TW" sz="4800" b="1" smtClean="0">
                <a:solidFill>
                  <a:srgbClr val="BF85E3"/>
                </a:solidFill>
                <a:latin typeface="Microsoft JhengHei Light" panose="020b0304030504040204" pitchFamily="34" charset="-120"/>
                <a:ea typeface="Microsoft JhengHei Light" panose="020b0304030504040204" pitchFamily="34" charset="-120"/>
              </a:rPr>
              <a:t>-</a:t>
            </a:r>
            <a:r>
              <a:rPr lang="en-US" altLang="zh-TW" sz="4800" b="1">
                <a:solidFill>
                  <a:srgbClr val="BF85E3"/>
                </a:solidFill>
                <a:latin typeface="Microsoft JhengHei Light" panose="020b0304030504040204" pitchFamily="34" charset="-120"/>
                <a:ea typeface="Microsoft JhengHei Light" panose="020b0304030504040204" pitchFamily="34" charset="-120"/>
              </a:rPr>
              <a:t>9</a:t>
            </a:r>
          </a:p>
        </p:txBody>
      </p:sp>
    </p:spTree>
    <p:extLst>
      <p:ext uri="{BB962C8B-B14F-4D97-AF65-F5344CB8AC3E}">
        <p14:creationId xmlns:p14="http://schemas.microsoft.com/office/powerpoint/2010/main" val="3593360294"/>
      </p:ext>
    </p:extLst>
  </p:cSld>
  <p:clrMapOvr>
    <a:masterClrMapping/>
  </p:clrMapOvr>
  <p:transition/>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latin typeface="+mn-ea"/>
              </a:rPr>
              <a:t>聖言省思</a:t>
            </a:r>
            <a:r>
              <a:rPr lang="zh-TW" altLang="zh-TW" sz="4800" b="1">
                <a:solidFill>
                  <a:srgbClr val="BF85E3"/>
                </a:solidFill>
                <a:latin typeface="+mn-ea"/>
              </a:rPr>
              <a:t>：</a:t>
            </a:r>
            <a:endParaRPr lang="zh-TW" altLang="en-US" sz="4800" b="1">
              <a:solidFill>
                <a:srgbClr val="BF85E3"/>
              </a:solidFill>
            </a:endParaRPr>
          </a:p>
        </p:txBody>
      </p:sp>
      <p:sp>
        <p:nvSpPr>
          <p:cNvPr id="5" name="文字方塊 4"/>
          <p:cNvSpPr txBox="1"/>
          <p:nvPr/>
        </p:nvSpPr>
        <p:spPr>
          <a:xfrm>
            <a:off x="755576" y="3140968"/>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「耶穌說：</a:t>
            </a:r>
            <a:r>
              <a:rPr lang="en-US" altLang="zh-TW" sz="3600" b="1"/>
              <a:t>『</a:t>
            </a:r>
            <a:r>
              <a:rPr lang="zh-TW" altLang="en-US" sz="3600" b="1"/>
              <a:t>這是我的身體、為你們而捨的，你們應這樣做，為記念我。</a:t>
            </a:r>
            <a:r>
              <a:rPr lang="en-US" altLang="zh-TW" sz="3600" b="1"/>
              <a:t>』</a:t>
            </a:r>
            <a:r>
              <a:rPr lang="zh-TW" altLang="en-US" sz="3600" b="1"/>
              <a:t>」（格前</a:t>
            </a:r>
            <a:r>
              <a:rPr lang="en-US" altLang="zh-TW" sz="3600" b="1"/>
              <a:t>11,24</a:t>
            </a:r>
            <a:r>
              <a:rPr lang="zh-TW" altLang="en-US" sz="3600" b="1"/>
              <a:t>）</a:t>
            </a:r>
            <a:endParaRPr lang="zh-TW" altLang="zh-TW" sz="3600"/>
          </a:p>
        </p:txBody>
      </p:sp>
    </p:spTree>
    <p:extLst>
      <p:ext uri="{BB962C8B-B14F-4D97-AF65-F5344CB8AC3E}">
        <p14:creationId xmlns:p14="http://schemas.microsoft.com/office/powerpoint/2010/main" val="2297197556"/>
      </p:ext>
    </p:extLst>
  </p:cSld>
  <p:clrMapOvr>
    <a:masterClrMapping/>
  </p:clrMapOvr>
  <p:transition/>
  <p:timing/>
</p:sld>
</file>

<file path=ppt/slides/slide3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35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15784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rPr>
              <a:t>課前</a:t>
            </a:r>
            <a:r>
              <a:rPr lang="zh-TW" altLang="en-US" sz="4800" b="1" smtClean="0">
                <a:solidFill>
                  <a:srgbClr val="BF85E3"/>
                </a:solidFill>
              </a:rPr>
              <a:t>禱：</a:t>
            </a:r>
            <a:endParaRPr lang="en-US" sz="4800" b="1">
              <a:solidFill>
                <a:srgbClr val="BF85E3"/>
              </a:solidFill>
            </a:endParaRPr>
          </a:p>
        </p:txBody>
      </p:sp>
      <p:sp>
        <p:nvSpPr>
          <p:cNvPr id="3" name="文字方塊 2"/>
          <p:cNvSpPr txBox="1"/>
          <p:nvPr/>
        </p:nvSpPr>
        <p:spPr>
          <a:xfrm>
            <a:off x="755576" y="1988840"/>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親愛的主耶穌，謝謝祢親自來到我們中間愛我們，也教導我們愛自己的近人，求祢幫助我們藉著今天的課程，更加體會到祢的愛，緊緊跟隨祢，常與祢在一起。以上所求是奉祢的名，阿們。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35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rPr>
              <a:t>主題</a:t>
            </a:r>
            <a:r>
              <a:rPr lang="zh-TW" altLang="en-US" sz="4800" b="1" smtClean="0">
                <a:solidFill>
                  <a:srgbClr val="BF85E3"/>
                </a:solidFill>
              </a:rPr>
              <a:t>經文</a:t>
            </a:r>
            <a:endParaRPr lang="en-US" sz="4800" b="1">
              <a:solidFill>
                <a:srgbClr val="BF85E3"/>
              </a:solidFill>
            </a:endParaRPr>
          </a:p>
        </p:txBody>
      </p:sp>
      <p:sp>
        <p:nvSpPr>
          <p:cNvPr id="7" name="文字方塊 6"/>
          <p:cNvSpPr txBox="1"/>
          <p:nvPr/>
        </p:nvSpPr>
        <p:spPr>
          <a:xfrm>
            <a:off x="467544" y="3429000"/>
            <a:ext cx="820891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若望福音</a:t>
            </a:r>
            <a:r>
              <a:rPr lang="en-US" altLang="zh-TW" sz="3600" b="1"/>
              <a:t>6,53</a:t>
            </a:r>
            <a:r>
              <a:rPr lang="zh-TW" altLang="en-US" sz="3600" b="1"/>
              <a:t>～</a:t>
            </a:r>
            <a:r>
              <a:rPr lang="en-US" altLang="zh-TW" sz="3600" b="1" smtClean="0"/>
              <a:t>57</a:t>
            </a:r>
          </a:p>
          <a:p>
            <a:pPr algn="ctr"/>
            <a:r>
              <a:rPr lang="zh-TW" altLang="en-US" sz="3600" b="1" smtClean="0"/>
              <a:t>希伯來</a:t>
            </a:r>
            <a:r>
              <a:rPr lang="zh-TW" altLang="en-US" sz="3600" b="1"/>
              <a:t>書</a:t>
            </a:r>
            <a:r>
              <a:rPr lang="en-US" altLang="zh-TW" sz="3600" b="1"/>
              <a:t>9,11</a:t>
            </a:r>
            <a:r>
              <a:rPr lang="zh-TW" altLang="en-US" sz="3600" b="1"/>
              <a:t>～</a:t>
            </a:r>
            <a:r>
              <a:rPr lang="en-US" altLang="zh-TW" sz="3600" b="1"/>
              <a:t>15</a:t>
            </a:r>
            <a:endParaRPr lang="en-US" sz="3600"/>
          </a:p>
        </p:txBody>
      </p:sp>
    </p:spTree>
    <p:extLst>
      <p:ext uri="{BB962C8B-B14F-4D97-AF65-F5344CB8AC3E}">
        <p14:creationId xmlns:p14="http://schemas.microsoft.com/office/powerpoint/2010/main" val="4139691153"/>
      </p:ext>
    </p:extLst>
  </p:cSld>
  <p:clrMapOvr>
    <a:masterClrMapping/>
  </p:clrMapOvr>
  <p:transition/>
  <p:timing/>
</p:sld>
</file>

<file path=ppt/slides/slide35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1043608" y="245398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BF85E3"/>
                </a:solidFill>
              </a:rPr>
              <a:t>主題引導：</a:t>
            </a:r>
            <a:endParaRPr lang="en-US" sz="4800" b="1">
              <a:solidFill>
                <a:srgbClr val="BF85E3"/>
              </a:solidFill>
            </a:endParaRPr>
          </a:p>
        </p:txBody>
      </p:sp>
      <p:sp>
        <p:nvSpPr>
          <p:cNvPr id="5" name="文字方塊 4"/>
          <p:cNvSpPr txBox="1"/>
          <p:nvPr/>
        </p:nvSpPr>
        <p:spPr>
          <a:xfrm>
            <a:off x="1043608" y="3284984"/>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孩子們，你們搬過家，或是換過學校嗎？</a:t>
            </a:r>
            <a:endParaRPr lang="en-US" sz="3600" b="1"/>
          </a:p>
        </p:txBody>
      </p:sp>
    </p:spTree>
    <p:extLst>
      <p:ext uri="{BB962C8B-B14F-4D97-AF65-F5344CB8AC3E}">
        <p14:creationId xmlns:p14="http://schemas.microsoft.com/office/powerpoint/2010/main" val="1239204199"/>
      </p:ext>
    </p:extLst>
  </p:cSld>
  <p:clrMapOvr>
    <a:masterClrMapping/>
  </p:clrMapOvr>
  <p:transition/>
  <p:timing/>
</p:sld>
</file>

<file path=ppt/slides/slide35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3105834"/>
            <a:ext cx="741682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你們會懷念現在的老同學嗎？</a:t>
            </a:r>
            <a:endParaRPr lang="en-US" sz="3600" b="1"/>
          </a:p>
        </p:txBody>
      </p:sp>
    </p:spTree>
    <p:extLst>
      <p:ext uri="{BB962C8B-B14F-4D97-AF65-F5344CB8AC3E}">
        <p14:creationId xmlns:p14="http://schemas.microsoft.com/office/powerpoint/2010/main" val="4206590615"/>
      </p:ext>
    </p:extLst>
  </p:cSld>
  <p:clrMapOvr>
    <a:masterClrMapping/>
  </p:clrMapOvr>
  <p:transition/>
  <p:timing/>
</p:sld>
</file>

<file path=ppt/slides/slide35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你們會感到難過或捨不得嗎？你們會希望老同學記得自己嗎？</a:t>
            </a:r>
            <a:endParaRPr lang="en-US" sz="3600" b="1"/>
          </a:p>
        </p:txBody>
      </p:sp>
    </p:spTree>
    <p:extLst>
      <p:ext uri="{BB962C8B-B14F-4D97-AF65-F5344CB8AC3E}">
        <p14:creationId xmlns:p14="http://schemas.microsoft.com/office/powerpoint/2010/main" val="3854818188"/>
      </p:ext>
    </p:extLst>
  </p:cSld>
  <p:clrMapOvr>
    <a:masterClrMapping/>
  </p:clrMapOvr>
  <p:transition/>
  <p:timing/>
</p:sld>
</file>

<file path=ppt/slides/slide35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你們會想用什麼樣的方法來維持和老同學的友誼呢？</a:t>
            </a:r>
            <a:endParaRPr lang="en-US" sz="3600" b="1"/>
          </a:p>
        </p:txBody>
      </p:sp>
    </p:spTree>
    <p:extLst>
      <p:ext uri="{BB962C8B-B14F-4D97-AF65-F5344CB8AC3E}">
        <p14:creationId xmlns:p14="http://schemas.microsoft.com/office/powerpoint/2010/main" val="2503083664"/>
      </p:ext>
    </p:extLst>
  </p:cSld>
  <p:clrMapOvr>
    <a:masterClrMapping/>
  </p:clrMapOvr>
  <p:transition/>
  <p:timing/>
</p:sld>
</file>

<file path=ppt/slides/slide35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你們希望</a:t>
            </a:r>
            <a:r>
              <a:rPr lang="zh-TW" altLang="en-US" sz="3600" b="1"/>
              <a:t>用什麼方法來維持和老同學的</a:t>
            </a:r>
            <a:r>
              <a:rPr lang="zh-TW" altLang="en-US" sz="3600" b="1" smtClean="0"/>
              <a:t>友誼呢？</a:t>
            </a:r>
            <a:endParaRPr lang="en-US" sz="3600" b="1"/>
          </a:p>
        </p:txBody>
      </p:sp>
    </p:spTree>
    <p:extLst>
      <p:ext uri="{BB962C8B-B14F-4D97-AF65-F5344CB8AC3E}">
        <p14:creationId xmlns:p14="http://schemas.microsoft.com/office/powerpoint/2010/main" val="96583312"/>
      </p:ext>
    </p:extLst>
  </p:cSld>
  <p:clrMapOvr>
    <a:masterClrMapping/>
  </p:clrMapOvr>
  <p:transition/>
  <p:timing/>
</p:sld>
</file>

<file path=ppt/slides/slide35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1061610" y="3044279"/>
            <a:ext cx="702078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800" b="1"/>
              <a:t>小活動──珍貴的友誼</a:t>
            </a:r>
            <a:endParaRPr lang="zh-TW" altLang="zh-TW" sz="4800"/>
          </a:p>
        </p:txBody>
      </p:sp>
    </p:spTree>
    <p:extLst>
      <p:ext uri="{BB962C8B-B14F-4D97-AF65-F5344CB8AC3E}">
        <p14:creationId xmlns:p14="http://schemas.microsoft.com/office/powerpoint/2010/main" val="555873987"/>
      </p:ext>
    </p:extLst>
  </p:cSld>
  <p:clrMapOvr>
    <a:masterClrMapping/>
  </p:clrMapOvr>
  <p:transition/>
  <p:timing/>
</p:sld>
</file>

<file path=ppt/slides/slide35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0138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BF85E3"/>
                </a:solidFill>
              </a:rPr>
              <a:t>帶入主題：</a:t>
            </a:r>
            <a:endParaRPr lang="en-US" sz="4800" b="1">
              <a:solidFill>
                <a:srgbClr val="BF85E3"/>
              </a:solidFill>
            </a:endParaRPr>
          </a:p>
        </p:txBody>
      </p:sp>
      <p:sp>
        <p:nvSpPr>
          <p:cNvPr id="5" name="文字方塊 4"/>
          <p:cNvSpPr txBox="1"/>
          <p:nvPr/>
        </p:nvSpPr>
        <p:spPr>
          <a:xfrm>
            <a:off x="899592" y="1844824"/>
            <a:ext cx="7344816" cy="39703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耶穌非常愛我們，也很疼惜我們，還用了一個很特別的方式，來經營和我們之間的情誼，祂將祂自己留給了</a:t>
            </a:r>
            <a:r>
              <a:rPr lang="zh-TW" altLang="en-US" sz="3600" b="1" smtClean="0"/>
              <a:t>我們。</a:t>
            </a:r>
            <a:endParaRPr lang="en-US" altLang="zh-TW" sz="3600" b="1" smtClean="0"/>
          </a:p>
          <a:p>
            <a:endParaRPr lang="en-US" altLang="zh-TW" sz="3600" b="1"/>
          </a:p>
          <a:p>
            <a:r>
              <a:rPr lang="zh-TW" altLang="en-US" sz="3600" b="1" smtClean="0"/>
              <a:t>今天</a:t>
            </a:r>
            <a:r>
              <a:rPr lang="zh-TW" altLang="en-US" sz="3600" b="1"/>
              <a:t>我們要來認識「禮儀年」中的耶穌基督聖體聖血節。</a:t>
            </a:r>
            <a:endParaRPr lang="zh-TW" altLang="en-US" sz="3600" b="1"/>
          </a:p>
        </p:txBody>
      </p:sp>
    </p:spTree>
    <p:extLst>
      <p:ext uri="{BB962C8B-B14F-4D97-AF65-F5344CB8AC3E}">
        <p14:creationId xmlns:p14="http://schemas.microsoft.com/office/powerpoint/2010/main" val="3425409078"/>
      </p:ext>
    </p:extLst>
  </p:cSld>
  <p:clrMapOvr>
    <a:masterClrMapping/>
  </p:clrMapOvr>
  <p:transition/>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23796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latin typeface="+mn-ea"/>
              </a:rPr>
              <a:t>生活省</a:t>
            </a:r>
            <a:r>
              <a:rPr lang="zh-TW" altLang="en-US" sz="4800" b="1" smtClean="0">
                <a:solidFill>
                  <a:srgbClr val="BF85E3"/>
                </a:solidFill>
                <a:latin typeface="+mn-ea"/>
              </a:rPr>
              <a:t>思</a:t>
            </a:r>
            <a:endParaRPr lang="zh-TW" altLang="en-US" sz="4800" b="1">
              <a:solidFill>
                <a:srgbClr val="BF85E3"/>
              </a:solidFill>
            </a:endParaRPr>
          </a:p>
        </p:txBody>
      </p:sp>
      <p:sp>
        <p:nvSpPr>
          <p:cNvPr id="5" name="文字方塊 4"/>
          <p:cNvSpPr txBox="1"/>
          <p:nvPr/>
        </p:nvSpPr>
        <p:spPr>
          <a:xfrm>
            <a:off x="989602" y="3068960"/>
            <a:ext cx="7164796"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a:latin typeface="新細明體"/>
                <a:ea typeface="新細明體"/>
              </a:rPr>
              <a:t>阿仁的</a:t>
            </a:r>
            <a:r>
              <a:rPr lang="zh-TW" altLang="en-US" sz="6000" b="1" smtClean="0">
                <a:latin typeface="新細明體"/>
                <a:ea typeface="新細明體"/>
              </a:rPr>
              <a:t>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36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73390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BF85E3"/>
                </a:solidFill>
                <a:latin typeface="+mj-ea"/>
                <a:ea typeface="+mj-ea"/>
              </a:rPr>
              <a:t>主題內容：</a:t>
            </a:r>
            <a:endParaRPr lang="en-US" sz="4800" b="1">
              <a:solidFill>
                <a:srgbClr val="BF85E3"/>
              </a:solidFill>
              <a:latin typeface="+mj-ea"/>
              <a:ea typeface="+mj-ea"/>
            </a:endParaRPr>
          </a:p>
        </p:txBody>
      </p:sp>
      <p:sp>
        <p:nvSpPr>
          <p:cNvPr id="6" name="文字方塊 5"/>
          <p:cNvSpPr txBox="1"/>
          <p:nvPr/>
        </p:nvSpPr>
        <p:spPr>
          <a:xfrm>
            <a:off x="755576" y="2564904"/>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孩子們，我們介紹了幾次教會為我們安排的「禮儀年」，首先是「將臨期」和「聖誕期」，提醒我們耶穌快誕生了，需要好好準備我們的心靈迎接耶穌來臨。</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36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接著是「四旬期」和「復活期」，從聖灰禮儀開始的</a:t>
            </a:r>
            <a:r>
              <a:rPr lang="en-US" altLang="zh-TW" sz="3600" b="1"/>
              <a:t>40</a:t>
            </a:r>
            <a:r>
              <a:rPr lang="zh-TW" altLang="en-US" sz="3600" b="1"/>
              <a:t>天「四旬期」，是幫助我們收歛自己的心，陪伴耶穌進入祂的苦難，及光榮的復活。</a:t>
            </a:r>
            <a:endParaRPr lang="en-US" altLang="zh-TW" sz="3600" b="1"/>
          </a:p>
        </p:txBody>
      </p:sp>
    </p:spTree>
    <p:extLst>
      <p:ext uri="{BB962C8B-B14F-4D97-AF65-F5344CB8AC3E}">
        <p14:creationId xmlns:p14="http://schemas.microsoft.com/office/powerpoint/2010/main" val="596889006"/>
      </p:ext>
    </p:extLst>
  </p:cSld>
  <p:clrMapOvr>
    <a:masterClrMapping/>
  </p:clrMapOvr>
  <p:transition/>
  <p:timing/>
</p:sld>
</file>

<file path=ppt/slides/slide36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04864"/>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緊接著，則是</a:t>
            </a:r>
            <a:r>
              <a:rPr lang="en-US" altLang="zh-TW" sz="3600" b="1">
                <a:latin typeface="新細明體"/>
                <a:ea typeface="新細明體"/>
              </a:rPr>
              <a:t>50</a:t>
            </a:r>
            <a:r>
              <a:rPr lang="zh-TW" altLang="en-US" sz="3600" b="1">
                <a:latin typeface="新細明體"/>
                <a:ea typeface="新細明體"/>
              </a:rPr>
              <a:t>天的大慶祝「復活期」，以最隆重、盛大的方式，向世人宣告「耶穌確實已經復活」，為我們帶來復活的新生命。</a:t>
            </a:r>
            <a:endParaRPr lang="zh-TW" altLang="en-US" sz="3600" b="1">
              <a:latin typeface="新細明體"/>
              <a:ea typeface="新細明體"/>
            </a:endParaRPr>
          </a:p>
        </p:txBody>
      </p:sp>
    </p:spTree>
    <p:extLst>
      <p:ext uri="{BB962C8B-B14F-4D97-AF65-F5344CB8AC3E}">
        <p14:creationId xmlns:p14="http://schemas.microsoft.com/office/powerpoint/2010/main" val="1289199691"/>
      </p:ext>
    </p:extLst>
  </p:cSld>
  <p:clrMapOvr>
    <a:masterClrMapping/>
  </p:clrMapOvr>
  <p:transition/>
  <p:timing/>
</p:sld>
</file>

<file path=ppt/slides/slide36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「禮儀年」中還有</a:t>
            </a:r>
            <a:r>
              <a:rPr lang="zh-TW" altLang="en-US" sz="3600" b="1" smtClean="0">
                <a:latin typeface="新細明體"/>
                <a:ea typeface="新細明體"/>
              </a:rPr>
              <a:t>一個</a:t>
            </a:r>
            <a:r>
              <a:rPr lang="zh-TW" altLang="en-US" sz="3600" b="1">
                <a:latin typeface="新細明體"/>
                <a:ea typeface="新細明體"/>
              </a:rPr>
              <a:t>時間最長的</a:t>
            </a:r>
            <a:r>
              <a:rPr lang="zh-TW" altLang="en-US" sz="3600" b="1" smtClean="0">
                <a:latin typeface="新細明體"/>
                <a:ea typeface="新細明體"/>
              </a:rPr>
              <a:t>節期，</a:t>
            </a:r>
            <a:r>
              <a:rPr lang="zh-TW" altLang="en-US" sz="3600" b="1">
                <a:latin typeface="新細明體"/>
                <a:ea typeface="新細明體"/>
              </a:rPr>
              <a:t>便是「常年期」，共有</a:t>
            </a:r>
            <a:r>
              <a:rPr lang="en-US" altLang="zh-TW" sz="3600" b="1">
                <a:latin typeface="新細明體"/>
                <a:ea typeface="新細明體"/>
              </a:rPr>
              <a:t>34</a:t>
            </a:r>
            <a:r>
              <a:rPr lang="zh-TW" altLang="en-US" sz="3600" b="1">
                <a:latin typeface="新細明體"/>
                <a:ea typeface="新細明體"/>
              </a:rPr>
              <a:t>個星期，在「常年期」中，教會邀請我們一步一步跟著耶穌走遍各地，看著祂以行動將天父的愛與慈悲帶給每個人。</a:t>
            </a:r>
            <a:endParaRPr lang="zh-TW" altLang="en-US" sz="3600" b="1">
              <a:latin typeface="新細明體"/>
              <a:ea typeface="新細明體"/>
            </a:endParaRPr>
          </a:p>
        </p:txBody>
      </p:sp>
    </p:spTree>
    <p:extLst>
      <p:ext uri="{BB962C8B-B14F-4D97-AF65-F5344CB8AC3E}">
        <p14:creationId xmlns:p14="http://schemas.microsoft.com/office/powerpoint/2010/main" val="1093299947"/>
      </p:ext>
    </p:extLst>
  </p:cSld>
  <p:clrMapOvr>
    <a:masterClrMapping/>
  </p:clrMapOvr>
  <p:transition/>
  <p:timing/>
</p:sld>
</file>

<file path=ppt/slides/slide36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我們</a:t>
            </a:r>
            <a:r>
              <a:rPr lang="zh-TW" altLang="en-US" sz="3600" b="1">
                <a:latin typeface="新細明體"/>
                <a:ea typeface="新細明體"/>
              </a:rPr>
              <a:t>每次參加彌撒，都會領受耶穌聖體，教會在「常年期」中，還特別安排「耶穌基督聖體聖血節」，便是要提醒我們，耶穌親自將祂自己留給了我們，這是「祂既然愛了世上屬於自己的人，便愛他們到底」的最高</a:t>
            </a:r>
            <a:r>
              <a:rPr lang="zh-TW" altLang="en-US" sz="3600" b="1" smtClean="0">
                <a:latin typeface="新細明體"/>
                <a:ea typeface="新細明體"/>
              </a:rPr>
              <a:t>表現。</a:t>
            </a:r>
            <a:endParaRPr lang="zh-TW" altLang="en-US" sz="3600" b="1">
              <a:latin typeface="新細明體"/>
              <a:ea typeface="新細明體"/>
            </a:endParaRPr>
          </a:p>
        </p:txBody>
      </p:sp>
    </p:spTree>
    <p:extLst>
      <p:ext uri="{BB962C8B-B14F-4D97-AF65-F5344CB8AC3E}">
        <p14:creationId xmlns:p14="http://schemas.microsoft.com/office/powerpoint/2010/main" val="1252417350"/>
      </p:ext>
    </p:extLst>
  </p:cSld>
  <p:clrMapOvr>
    <a:masterClrMapping/>
  </p:clrMapOvr>
  <p:transition/>
  <p:timing/>
</p:sld>
</file>

<file path=ppt/slides/slide36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耶穌在「最後晚餐」時</a:t>
            </a:r>
            <a:r>
              <a:rPr lang="zh-TW" altLang="en-US" sz="3600" b="1" smtClean="0">
                <a:latin typeface="新細明體"/>
                <a:ea typeface="新細明體"/>
              </a:rPr>
              <a:t>，以麥</a:t>
            </a:r>
            <a:r>
              <a:rPr lang="zh-TW" altLang="en-US" sz="3600" b="1">
                <a:latin typeface="新細明體"/>
                <a:ea typeface="新細明體"/>
              </a:rPr>
              <a:t>麵餅和葡萄酒做代表，吩咐宗徒們要按照祂所做的行擘餅禮，來紀念</a:t>
            </a:r>
            <a:r>
              <a:rPr lang="zh-TW" altLang="en-US" sz="3600" b="1" smtClean="0">
                <a:latin typeface="新細明體"/>
                <a:ea typeface="新細明體"/>
              </a:rPr>
              <a:t>祂。</a:t>
            </a:r>
            <a:endParaRPr lang="zh-TW" altLang="en-US" sz="3600" b="1">
              <a:latin typeface="新細明體"/>
              <a:ea typeface="新細明體"/>
            </a:endParaRPr>
          </a:p>
        </p:txBody>
      </p:sp>
    </p:spTree>
    <p:extLst>
      <p:ext uri="{BB962C8B-B14F-4D97-AF65-F5344CB8AC3E}">
        <p14:creationId xmlns:p14="http://schemas.microsoft.com/office/powerpoint/2010/main" val="3887368740"/>
      </p:ext>
    </p:extLst>
  </p:cSld>
  <p:clrMapOvr>
    <a:masterClrMapping/>
  </p:clrMapOvr>
  <p:transition/>
  <p:timing/>
</p:sld>
</file>

<file path=ppt/slides/slide36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996952"/>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現在，我們一起來聽這段聖言。</a:t>
            </a:r>
          </a:p>
        </p:txBody>
      </p:sp>
    </p:spTree>
    <p:extLst>
      <p:ext uri="{BB962C8B-B14F-4D97-AF65-F5344CB8AC3E}">
        <p14:creationId xmlns:p14="http://schemas.microsoft.com/office/powerpoint/2010/main" val="2745176674"/>
      </p:ext>
    </p:extLst>
  </p:cSld>
  <p:clrMapOvr>
    <a:masterClrMapping/>
  </p:clrMapOvr>
  <p:transition/>
  <p:timing/>
</p:sld>
</file>

<file path=ppt/slides/slide36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這兩段聖言，第一段聖言告訴我們，耶穌是這麼的愛我們，不願意我們和祂分離，特別留下自己的身體和寶血，當我們每次領受耶穌聖體和聖血時，便與祂共融、合而為一。</a:t>
            </a:r>
            <a:endParaRPr lang="zh-TW" altLang="en-US" sz="3600" b="1">
              <a:latin typeface="新細明體"/>
              <a:ea typeface="新細明體"/>
            </a:endParaRPr>
          </a:p>
        </p:txBody>
      </p:sp>
    </p:spTree>
    <p:extLst>
      <p:ext uri="{BB962C8B-B14F-4D97-AF65-F5344CB8AC3E}">
        <p14:creationId xmlns:p14="http://schemas.microsoft.com/office/powerpoint/2010/main" val="2271235622"/>
      </p:ext>
    </p:extLst>
  </p:cSld>
  <p:clrMapOvr>
    <a:masterClrMapping/>
  </p:clrMapOvr>
  <p:transition/>
  <p:timing/>
</p:sld>
</file>

<file path=ppt/slides/slide36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第二段聖言，則清楚看到藉著耶穌的聖體和聖血</a:t>
            </a:r>
            <a:r>
              <a:rPr lang="zh-TW" altLang="en-US" sz="3600" b="1" smtClean="0">
                <a:latin typeface="新細明體"/>
                <a:ea typeface="新細明體"/>
              </a:rPr>
              <a:t>，耶穌給</a:t>
            </a:r>
            <a:r>
              <a:rPr lang="zh-TW" altLang="en-US" sz="3600" b="1">
                <a:latin typeface="新細明體"/>
                <a:ea typeface="新細明體"/>
              </a:rPr>
              <a:t>我們力量，讓我們也可以像宗徒們一樣，在聖神帶領下，勇敢的為耶穌的復活作證，將祂的福音分享給四周的</a:t>
            </a:r>
            <a:r>
              <a:rPr lang="zh-TW" altLang="en-US" sz="3600" b="1" smtClean="0">
                <a:latin typeface="新細明體"/>
                <a:ea typeface="新細明體"/>
              </a:rPr>
              <a:t>近人。</a:t>
            </a:r>
            <a:endParaRPr lang="zh-TW" altLang="en-US" sz="3600" b="1">
              <a:latin typeface="新細明體"/>
              <a:ea typeface="新細明體"/>
            </a:endParaRPr>
          </a:p>
        </p:txBody>
      </p:sp>
    </p:spTree>
    <p:extLst>
      <p:ext uri="{BB962C8B-B14F-4D97-AF65-F5344CB8AC3E}">
        <p14:creationId xmlns:p14="http://schemas.microsoft.com/office/powerpoint/2010/main" val="778858464"/>
      </p:ext>
    </p:extLst>
  </p:cSld>
  <p:clrMapOvr>
    <a:masterClrMapping/>
  </p:clrMapOvr>
  <p:transition/>
  <p:timing/>
</p:sld>
</file>

<file path=ppt/slides/slide36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耶穌知道自己即將離去，再也沒辦法陪伴宗徒，連日後千千萬萬願意跟隨祂的人，也沒有機會看見耶穌。</a:t>
            </a:r>
            <a:endParaRPr lang="zh-TW" altLang="en-US" sz="3600" b="1">
              <a:latin typeface="新細明體"/>
              <a:ea typeface="新細明體"/>
            </a:endParaRPr>
          </a:p>
        </p:txBody>
      </p:sp>
    </p:spTree>
    <p:extLst>
      <p:ext uri="{BB962C8B-B14F-4D97-AF65-F5344CB8AC3E}">
        <p14:creationId xmlns:p14="http://schemas.microsoft.com/office/powerpoint/2010/main" val="4148699910"/>
      </p:ext>
    </p:extLst>
  </p:cSld>
  <p:clrMapOvr>
    <a:masterClrMapping/>
  </p:clrMapOvr>
  <p:transition/>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66189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BF85E3"/>
                </a:solidFill>
                <a:latin typeface="+mn-ea"/>
              </a:rPr>
              <a:t>活出信仰</a:t>
            </a:r>
            <a:r>
              <a:rPr lang="zh-TW" altLang="zh-TW" sz="4800" b="1" smtClean="0">
                <a:solidFill>
                  <a:srgbClr val="BF85E3"/>
                </a:solidFill>
                <a:latin typeface="+mn-ea"/>
              </a:rPr>
              <a:t>：</a:t>
            </a:r>
            <a:endParaRPr lang="zh-TW" altLang="en-US" sz="4800" b="1">
              <a:solidFill>
                <a:srgbClr val="BF85E3"/>
              </a:solidFill>
            </a:endParaRPr>
          </a:p>
        </p:txBody>
      </p:sp>
      <p:sp>
        <p:nvSpPr>
          <p:cNvPr id="5" name="文字方塊 4"/>
          <p:cNvSpPr txBox="1"/>
          <p:nvPr/>
        </p:nvSpPr>
        <p:spPr>
          <a:xfrm>
            <a:off x="899592" y="2492896"/>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孩子們，阿仁禁不起同學的邀約，常在星期天出去玩，而忘了到教堂參加彌撒，以致於自己的生活受影響都沒察覺。</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37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看不見耶穌沒關係，耶穌將祂自己留給了我們，藉著領受祂的聖體和聖血，直接和祂共融、結合為一。</a:t>
            </a:r>
            <a:endParaRPr lang="zh-TW" altLang="en-US" sz="3600" b="1">
              <a:latin typeface="新細明體"/>
              <a:ea typeface="新細明體"/>
            </a:endParaRPr>
          </a:p>
        </p:txBody>
      </p:sp>
    </p:spTree>
    <p:extLst>
      <p:ext uri="{BB962C8B-B14F-4D97-AF65-F5344CB8AC3E}">
        <p14:creationId xmlns:p14="http://schemas.microsoft.com/office/powerpoint/2010/main" val="3978709635"/>
      </p:ext>
    </p:extLst>
  </p:cSld>
  <p:clrMapOvr>
    <a:masterClrMapping/>
  </p:clrMapOvr>
  <p:transition/>
  <p:timing/>
</p:sld>
</file>

<file path=ppt/slides/slide37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這奇妙的恩典與禮物，只有耶穌做得到，也只有願意相信的人，可以得到這</a:t>
            </a:r>
            <a:r>
              <a:rPr lang="zh-TW" altLang="en-US" sz="3600" b="1" smtClean="0">
                <a:latin typeface="新細明體"/>
                <a:ea typeface="新細明體"/>
              </a:rPr>
              <a:t>恩典。</a:t>
            </a:r>
            <a:endParaRPr lang="zh-TW" altLang="en-US" sz="3600" b="1">
              <a:latin typeface="新細明體"/>
              <a:ea typeface="新細明體"/>
            </a:endParaRPr>
          </a:p>
        </p:txBody>
      </p:sp>
    </p:spTree>
    <p:extLst>
      <p:ext uri="{BB962C8B-B14F-4D97-AF65-F5344CB8AC3E}">
        <p14:creationId xmlns:p14="http://schemas.microsoft.com/office/powerpoint/2010/main" val="1582761403"/>
      </p:ext>
    </p:extLst>
  </p:cSld>
  <p:clrMapOvr>
    <a:masterClrMapping/>
  </p:clrMapOvr>
  <p:transition/>
  <p:timing/>
</p:sld>
</file>

<file path=ppt/slides/slide37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latin typeface="+mn-ea"/>
              </a:rPr>
              <a:t>主題討論與分享</a:t>
            </a:r>
            <a:r>
              <a:rPr lang="zh-TW" altLang="zh-TW" sz="4800" b="1">
                <a:solidFill>
                  <a:srgbClr val="BF85E3"/>
                </a:solidFill>
                <a:latin typeface="+mn-ea"/>
              </a:rPr>
              <a:t>：</a:t>
            </a:r>
            <a:endParaRPr lang="en-US" sz="4800" b="1">
              <a:solidFill>
                <a:srgbClr val="BF85E3"/>
              </a:solidFill>
            </a:endParaRPr>
          </a:p>
        </p:txBody>
      </p:sp>
      <p:sp>
        <p:nvSpPr>
          <p:cNvPr id="5" name="文字方塊 4"/>
          <p:cNvSpPr txBox="1"/>
          <p:nvPr/>
        </p:nvSpPr>
        <p:spPr>
          <a:xfrm>
            <a:off x="791580" y="2276872"/>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zh-TW" altLang="en-US" sz="3600" b="1">
                <a:latin typeface="新細明體"/>
                <a:ea typeface="新細明體"/>
              </a:rPr>
              <a:t>「將臨期」和「聖誕期」，是要提醒我們做好什麼準備</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zh-TW" altLang="en-US" sz="3600" b="1">
                <a:latin typeface="新細明體"/>
                <a:ea typeface="新細明體"/>
              </a:rPr>
              <a:t>「四旬期」和「復活期」，對我們有什麼意義？</a:t>
            </a:r>
            <a:endParaRPr lang="zh-TW" altLang="en-US" sz="3600" b="1">
              <a:latin typeface="新細明體"/>
              <a:ea typeface="新細明體"/>
            </a:endParaRPr>
          </a:p>
        </p:txBody>
      </p:sp>
    </p:spTree>
    <p:extLst>
      <p:ext uri="{BB962C8B-B14F-4D97-AF65-F5344CB8AC3E}">
        <p14:creationId xmlns:p14="http://schemas.microsoft.com/office/powerpoint/2010/main" val="2058834310"/>
      </p:ext>
    </p:extLst>
  </p:cSld>
  <p:clrMapOvr>
    <a:masterClrMapping/>
  </p:clrMapOvr>
  <p:transition/>
  <p:timing/>
</p:sld>
</file>

<file path=ppt/slides/slide37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zh-TW" altLang="en-US" sz="3600" b="1">
                <a:latin typeface="新細明體"/>
                <a:ea typeface="新細明體"/>
              </a:rPr>
              <a:t>「禮儀年」中時間最長的是哪一個節期</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zh-TW" altLang="en-US" sz="3600" b="1">
                <a:latin typeface="新細明體"/>
                <a:ea typeface="新細明體"/>
              </a:rPr>
              <a:t>在長達</a:t>
            </a:r>
            <a:r>
              <a:rPr lang="en-US" altLang="zh-TW" sz="3600" b="1">
                <a:latin typeface="新細明體"/>
                <a:ea typeface="新細明體"/>
              </a:rPr>
              <a:t>34</a:t>
            </a:r>
            <a:r>
              <a:rPr lang="zh-TW" altLang="en-US" sz="3600" b="1">
                <a:latin typeface="新細明體"/>
                <a:ea typeface="新細明體"/>
              </a:rPr>
              <a:t>個星期的「常年期」中，教會邀請我們做什麼？</a:t>
            </a:r>
            <a:endParaRPr lang="zh-TW" altLang="en-US" sz="3600" b="1">
              <a:latin typeface="新細明體"/>
              <a:ea typeface="新細明體"/>
            </a:endParaRPr>
          </a:p>
        </p:txBody>
      </p:sp>
    </p:spTree>
    <p:extLst>
      <p:ext uri="{BB962C8B-B14F-4D97-AF65-F5344CB8AC3E}">
        <p14:creationId xmlns:p14="http://schemas.microsoft.com/office/powerpoint/2010/main" val="3367094419"/>
      </p:ext>
    </p:extLst>
  </p:cSld>
  <p:clrMapOvr>
    <a:masterClrMapping/>
  </p:clrMapOvr>
  <p:transition/>
  <p:timing/>
</p:sld>
</file>

<file path=ppt/slides/slide37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88840"/>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zh-TW" altLang="en-US" sz="3600" b="1">
                <a:latin typeface="新細明體"/>
                <a:ea typeface="新細明體"/>
              </a:rPr>
              <a:t>在</a:t>
            </a:r>
            <a:r>
              <a:rPr lang="en-US" altLang="zh-TW" sz="3600" b="1">
                <a:latin typeface="新細明體"/>
                <a:ea typeface="新細明體"/>
              </a:rPr>
              <a:t>34</a:t>
            </a:r>
            <a:r>
              <a:rPr lang="zh-TW" altLang="en-US" sz="3600" b="1">
                <a:latin typeface="新細明體"/>
                <a:ea typeface="新細明體"/>
              </a:rPr>
              <a:t>個星期的「常年期」中，教會有安排了哪些慶節</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zh-TW" altLang="en-US" sz="3600" b="1">
                <a:latin typeface="新細明體"/>
                <a:ea typeface="新細明體"/>
              </a:rPr>
              <a:t>在「常年期」教會安排的許多慶節中，為什麼最特別的是「耶穌基督聖體聖血節」？</a:t>
            </a:r>
            <a:endParaRPr lang="zh-TW" altLang="en-US" sz="3600" b="1">
              <a:latin typeface="新細明體"/>
              <a:ea typeface="新細明體"/>
            </a:endParaRPr>
          </a:p>
        </p:txBody>
      </p:sp>
    </p:spTree>
    <p:extLst>
      <p:ext uri="{BB962C8B-B14F-4D97-AF65-F5344CB8AC3E}">
        <p14:creationId xmlns:p14="http://schemas.microsoft.com/office/powerpoint/2010/main" val="2265820408"/>
      </p:ext>
    </p:extLst>
  </p:cSld>
  <p:clrMapOvr>
    <a:masterClrMapping/>
  </p:clrMapOvr>
  <p:transition/>
  <p:timing/>
</p:sld>
</file>

<file path=ppt/slides/slide37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zh-TW" altLang="en-US" sz="3600" b="1">
                <a:latin typeface="新細明體"/>
                <a:ea typeface="新細明體"/>
              </a:rPr>
              <a:t>在「常年期」中，教會為什麼要特別慶祝「耶穌基督聖體聖血節」</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zh-TW" altLang="en-US" sz="3600" b="1">
                <a:latin typeface="新細明體"/>
                <a:ea typeface="新細明體"/>
              </a:rPr>
              <a:t>耶穌在「最後晚餐」時，為什麼要特別將祂自己留下給我們？</a:t>
            </a:r>
            <a:endParaRPr lang="zh-TW" altLang="en-US" sz="3600" b="1">
              <a:latin typeface="新細明體"/>
              <a:ea typeface="新細明體"/>
            </a:endParaRPr>
          </a:p>
        </p:txBody>
      </p:sp>
    </p:spTree>
    <p:extLst>
      <p:ext uri="{BB962C8B-B14F-4D97-AF65-F5344CB8AC3E}">
        <p14:creationId xmlns:p14="http://schemas.microsoft.com/office/powerpoint/2010/main" val="4140033755"/>
      </p:ext>
    </p:extLst>
  </p:cSld>
  <p:clrMapOvr>
    <a:masterClrMapping/>
  </p:clrMapOvr>
  <p:transition/>
  <p:timing/>
</p:sld>
</file>

<file path=ppt/slides/slide37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772816"/>
            <a:ext cx="7560840" cy="39703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zh-TW" altLang="en-US" sz="3600" b="1">
                <a:latin typeface="新細明體"/>
                <a:ea typeface="新細明體"/>
              </a:rPr>
              <a:t>耶穌為什麼要告訴我們「誰吃我的肉，並喝我的血，便住在我內，我也住在他內」</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zh-TW" altLang="en-US" sz="3600" b="1">
                <a:latin typeface="新細明體"/>
                <a:ea typeface="新細明體"/>
              </a:rPr>
              <a:t>為什麼在領受聖體時，我們看見的麥麵餅已不再是麵餅，而是耶穌聖體？</a:t>
            </a:r>
            <a:endParaRPr lang="zh-TW" altLang="en-US" sz="3600" b="1">
              <a:latin typeface="新細明體"/>
              <a:ea typeface="新細明體"/>
            </a:endParaRPr>
          </a:p>
        </p:txBody>
      </p:sp>
    </p:spTree>
    <p:extLst>
      <p:ext uri="{BB962C8B-B14F-4D97-AF65-F5344CB8AC3E}">
        <p14:creationId xmlns:p14="http://schemas.microsoft.com/office/powerpoint/2010/main" val="1678982790"/>
      </p:ext>
    </p:extLst>
  </p:cSld>
  <p:clrMapOvr>
    <a:masterClrMapping/>
  </p:clrMapOvr>
  <p:transition/>
  <p:timing/>
</p:sld>
</file>

<file path=ppt/slides/slide37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484784"/>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zh-TW" altLang="en-US" sz="3600" b="1">
                <a:latin typeface="新細明體"/>
                <a:ea typeface="新細明體"/>
              </a:rPr>
              <a:t>「耶穌說誰吃我的肉，我便住在他內」</a:t>
            </a:r>
            <a:r>
              <a:rPr lang="zh-TW" altLang="en-US" sz="3600" b="1" smtClean="0">
                <a:latin typeface="新細明體"/>
                <a:ea typeface="新細明體"/>
              </a:rPr>
              <a:t>，這</a:t>
            </a:r>
            <a:r>
              <a:rPr lang="zh-TW" altLang="en-US" sz="3600" b="1">
                <a:latin typeface="新細明體"/>
                <a:ea typeface="新細明體"/>
              </a:rPr>
              <a:t>是真實的還是只是我們的想像</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zh-TW" altLang="en-US" sz="3600" b="1">
                <a:latin typeface="新細明體"/>
                <a:ea typeface="新細明體"/>
              </a:rPr>
              <a:t>為什麼耶穌要對多默說「不要做不信的人，要做個有信德的人」？</a:t>
            </a:r>
            <a:endParaRPr lang="zh-TW" altLang="en-US" sz="3600" b="1">
              <a:latin typeface="新細明體"/>
              <a:ea typeface="新細明體"/>
            </a:endParaRPr>
          </a:p>
        </p:txBody>
      </p:sp>
    </p:spTree>
    <p:extLst>
      <p:ext uri="{BB962C8B-B14F-4D97-AF65-F5344CB8AC3E}">
        <p14:creationId xmlns:p14="http://schemas.microsoft.com/office/powerpoint/2010/main" val="1787880651"/>
      </p:ext>
    </p:extLst>
  </p:cSld>
  <p:clrMapOvr>
    <a:masterClrMapping/>
  </p:clrMapOvr>
  <p:transition/>
  <p:timing/>
</p:sld>
</file>

<file path=ppt/slides/slide37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rPr>
              <a:t>美勞教學：</a:t>
            </a:r>
            <a:endParaRPr lang="en-US" sz="4800" b="1">
              <a:solidFill>
                <a:srgbClr val="BF85E3"/>
              </a:solidFill>
            </a:endParaRPr>
          </a:p>
        </p:txBody>
      </p:sp>
      <p:sp>
        <p:nvSpPr>
          <p:cNvPr id="2" name="文字方塊 1"/>
          <p:cNvSpPr txBox="1"/>
          <p:nvPr/>
        </p:nvSpPr>
        <p:spPr>
          <a:xfrm>
            <a:off x="1043612"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smtClean="0">
                <a:latin typeface="+mj-ea"/>
                <a:ea typeface="+mj-ea"/>
              </a:rPr>
              <a:t>5</a:t>
            </a:r>
            <a:r>
              <a:rPr lang="zh-TW" altLang="en-US" sz="3600" b="1" smtClean="0">
                <a:latin typeface="+mj-ea"/>
                <a:ea typeface="+mj-ea"/>
              </a:rPr>
              <a:t>下</a:t>
            </a:r>
            <a:r>
              <a:rPr lang="en-US" altLang="zh-TW" sz="3600" b="1" smtClean="0">
                <a:latin typeface="+mj-ea"/>
                <a:ea typeface="+mj-ea"/>
              </a:rPr>
              <a:t>-9</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37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latin typeface="+mn-ea"/>
              </a:rPr>
              <a:t>聖言省思</a:t>
            </a:r>
            <a:r>
              <a:rPr lang="zh-TW" altLang="zh-TW" sz="4800" b="1">
                <a:solidFill>
                  <a:srgbClr val="BF85E3"/>
                </a:solidFill>
                <a:latin typeface="+mn-ea"/>
              </a:rPr>
              <a:t>：</a:t>
            </a:r>
            <a:endParaRPr lang="zh-TW" altLang="en-US" sz="4800" b="1">
              <a:solidFill>
                <a:srgbClr val="BF85E3"/>
              </a:solidFill>
            </a:endParaRPr>
          </a:p>
        </p:txBody>
      </p:sp>
      <p:sp>
        <p:nvSpPr>
          <p:cNvPr id="5" name="文字方塊 4"/>
          <p:cNvSpPr txBox="1"/>
          <p:nvPr/>
        </p:nvSpPr>
        <p:spPr>
          <a:xfrm>
            <a:off x="755576" y="3140968"/>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「耶穌說：</a:t>
            </a:r>
            <a:r>
              <a:rPr lang="en-US" altLang="zh-TW" sz="3600" b="1"/>
              <a:t>『</a:t>
            </a:r>
            <a:r>
              <a:rPr lang="zh-TW" altLang="en-US" sz="3600" b="1"/>
              <a:t>誰吃我的肉，並喝我的血，便住在我內，我也住在他內！</a:t>
            </a:r>
            <a:r>
              <a:rPr lang="en-US" altLang="zh-TW" sz="3600" b="1"/>
              <a:t>』</a:t>
            </a:r>
            <a:r>
              <a:rPr lang="zh-TW" altLang="en-US" sz="3600" b="1"/>
              <a:t>」（若</a:t>
            </a:r>
            <a:r>
              <a:rPr lang="en-US" altLang="zh-TW" sz="3600" b="1"/>
              <a:t>6,56</a:t>
            </a:r>
            <a:r>
              <a:rPr lang="zh-TW" altLang="en-US" sz="3600" b="1"/>
              <a:t>）</a:t>
            </a:r>
            <a:endParaRPr lang="zh-TW" altLang="zh-TW" sz="3600"/>
          </a:p>
        </p:txBody>
      </p:sp>
    </p:spTree>
    <p:extLst>
      <p:ext uri="{BB962C8B-B14F-4D97-AF65-F5344CB8AC3E}">
        <p14:creationId xmlns:p14="http://schemas.microsoft.com/office/powerpoint/2010/main" val="2297197556"/>
      </p:ext>
    </p:extLst>
  </p:cSld>
  <p:clrMapOvr>
    <a:masterClrMapping/>
  </p:clrMapOvr>
  <p:transition/>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幸好，耶穌這麼愛他，及時讓他看到自己需要改變，又重新回到耶穌身邊。</a:t>
            </a:r>
            <a:endParaRPr lang="en-US" sz="3600" b="1"/>
          </a:p>
        </p:txBody>
      </p:sp>
    </p:spTree>
    <p:extLst>
      <p:ext uri="{BB962C8B-B14F-4D97-AF65-F5344CB8AC3E}">
        <p14:creationId xmlns:p14="http://schemas.microsoft.com/office/powerpoint/2010/main" val="4207334194"/>
      </p:ext>
    </p:extLst>
  </p:cSld>
  <p:clrMapOvr>
    <a:masterClrMapping/>
  </p:clrMapOvr>
  <p:transition/>
  <p:timing/>
</p:sld>
</file>

<file path=ppt/slides/slide38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23796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latin typeface="+mn-ea"/>
              </a:rPr>
              <a:t>生活省</a:t>
            </a:r>
            <a:r>
              <a:rPr lang="zh-TW" altLang="en-US" sz="4800" b="1" smtClean="0">
                <a:solidFill>
                  <a:srgbClr val="BF85E3"/>
                </a:solidFill>
                <a:latin typeface="+mn-ea"/>
              </a:rPr>
              <a:t>思</a:t>
            </a:r>
            <a:endParaRPr lang="zh-TW" altLang="en-US" sz="4800" b="1">
              <a:solidFill>
                <a:srgbClr val="BF85E3"/>
              </a:solidFill>
            </a:endParaRPr>
          </a:p>
        </p:txBody>
      </p:sp>
      <p:sp>
        <p:nvSpPr>
          <p:cNvPr id="5" name="文字方塊 4"/>
          <p:cNvSpPr txBox="1"/>
          <p:nvPr/>
        </p:nvSpPr>
        <p:spPr>
          <a:xfrm>
            <a:off x="989602" y="3068960"/>
            <a:ext cx="7164796"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a:latin typeface="新細明體"/>
                <a:ea typeface="新細明體"/>
              </a:rPr>
              <a:t>伯多祿的</a:t>
            </a:r>
            <a:r>
              <a:rPr lang="zh-TW" altLang="en-US" sz="6000" b="1" smtClean="0">
                <a:latin typeface="新細明體"/>
                <a:ea typeface="新細明體"/>
              </a:rPr>
              <a:t>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38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27584" y="230997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BF85E3"/>
                </a:solidFill>
                <a:latin typeface="+mn-ea"/>
              </a:rPr>
              <a:t>活出信仰</a:t>
            </a:r>
            <a:r>
              <a:rPr lang="zh-TW" altLang="zh-TW" sz="4800" b="1" smtClean="0">
                <a:solidFill>
                  <a:srgbClr val="BF85E3"/>
                </a:solidFill>
                <a:latin typeface="+mn-ea"/>
              </a:rPr>
              <a:t>：</a:t>
            </a:r>
            <a:endParaRPr lang="zh-TW" altLang="en-US" sz="4800" b="1">
              <a:solidFill>
                <a:srgbClr val="BF85E3"/>
              </a:solidFill>
            </a:endParaRPr>
          </a:p>
        </p:txBody>
      </p:sp>
      <p:sp>
        <p:nvSpPr>
          <p:cNvPr id="5" name="文字方塊 4"/>
          <p:cNvSpPr txBox="1"/>
          <p:nvPr/>
        </p:nvSpPr>
        <p:spPr>
          <a:xfrm>
            <a:off x="827584" y="3140968"/>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孩子們，伯多祿和喬治雖然有疑問，但聽了神父解釋，馬上便懂</a:t>
            </a:r>
            <a:r>
              <a:rPr lang="zh-TW" altLang="en-US" sz="3600" b="1" smtClean="0"/>
              <a:t>了。</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38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耶穌</a:t>
            </a:r>
            <a:r>
              <a:rPr lang="zh-TW" altLang="en-US" sz="3600" b="1"/>
              <a:t>真是愛我們，才這麼體貼的以有形的麵餅，幫助我們理解，藉著領受有形的麵餅，與那無形的耶穌結合為</a:t>
            </a:r>
            <a:r>
              <a:rPr lang="zh-TW" altLang="en-US" sz="3600" b="1" smtClean="0"/>
              <a:t>一。</a:t>
            </a:r>
            <a:endParaRPr lang="en-US" altLang="zh-TW" sz="3600" b="1"/>
          </a:p>
        </p:txBody>
      </p:sp>
    </p:spTree>
    <p:extLst>
      <p:ext uri="{BB962C8B-B14F-4D97-AF65-F5344CB8AC3E}">
        <p14:creationId xmlns:p14="http://schemas.microsoft.com/office/powerpoint/2010/main" val="1140395223"/>
      </p:ext>
    </p:extLst>
  </p:cSld>
  <p:clrMapOvr>
    <a:masterClrMapping/>
  </p:clrMapOvr>
  <p:transition/>
  <p:timing/>
</p:sld>
</file>

<file path=ppt/slides/slide38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5576" y="2551837"/>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smtClean="0"/>
              <a:t>在</a:t>
            </a:r>
            <a:r>
              <a:rPr lang="zh-TW" altLang="en-US" sz="3600" b="1"/>
              <a:t>生活中，我們可以做些什麼</a:t>
            </a:r>
            <a:r>
              <a:rPr lang="zh-TW" altLang="en-US" sz="3600" b="1" smtClean="0"/>
              <a:t>，</a:t>
            </a:r>
            <a:r>
              <a:rPr lang="zh-TW" altLang="en-US" sz="3600" b="1"/>
              <a:t>來幫助自己像伯多祿一樣，常依靠無形的耶穌與祂合一？</a:t>
            </a:r>
            <a:endParaRPr lang="en-US" sz="3600" b="1"/>
          </a:p>
        </p:txBody>
      </p:sp>
    </p:spTree>
    <p:extLst>
      <p:ext uri="{BB962C8B-B14F-4D97-AF65-F5344CB8AC3E}">
        <p14:creationId xmlns:p14="http://schemas.microsoft.com/office/powerpoint/2010/main" val="3064208089"/>
      </p:ext>
    </p:extLst>
  </p:cSld>
  <p:clrMapOvr>
    <a:masterClrMapping/>
  </p:clrMapOvr>
  <p:transition/>
  <p:timing/>
</p:sld>
</file>

<file path=ppt/slides/slide38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189996" y="228142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BF85E3"/>
                </a:solidFill>
              </a:rPr>
              <a:t>主題學習單：</a:t>
            </a:r>
            <a:endParaRPr lang="en-US" sz="4800" b="1">
              <a:solidFill>
                <a:srgbClr val="BF85E3"/>
              </a:solidFill>
            </a:endParaRPr>
          </a:p>
        </p:txBody>
      </p:sp>
      <p:sp>
        <p:nvSpPr>
          <p:cNvPr id="2" name="文字方塊 1"/>
          <p:cNvSpPr txBox="1"/>
          <p:nvPr/>
        </p:nvSpPr>
        <p:spPr>
          <a:xfrm>
            <a:off x="1187900" y="3112417"/>
            <a:ext cx="6622326"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n-ea"/>
              </a:rPr>
              <a:t>請搭配教學光碟</a:t>
            </a:r>
            <a:r>
              <a:rPr lang="zh-TW" altLang="zh-TW" sz="3600" b="1" smtClean="0">
                <a:latin typeface="+mn-ea"/>
              </a:rPr>
              <a:t>【</a:t>
            </a:r>
            <a:r>
              <a:rPr lang="en-US" altLang="zh-TW" sz="3600" b="1" smtClean="0">
                <a:latin typeface="+mj-ea"/>
              </a:rPr>
              <a:t>5</a:t>
            </a:r>
            <a:r>
              <a:rPr lang="zh-TW" altLang="en-US" sz="3600" b="1" smtClean="0">
                <a:latin typeface="+mj-ea"/>
              </a:rPr>
              <a:t>下</a:t>
            </a:r>
            <a:r>
              <a:rPr lang="en-US" altLang="zh-TW" sz="3600" b="1" smtClean="0">
                <a:latin typeface="+mj-ea"/>
              </a:rPr>
              <a:t>9</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38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47564" y="2276872"/>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BF85E3"/>
                </a:solidFill>
                <a:latin typeface="+mn-ea"/>
              </a:rPr>
              <a:t>主題總結</a:t>
            </a:r>
            <a:r>
              <a:rPr lang="zh-TW" altLang="zh-TW" sz="4800" b="1" smtClean="0">
                <a:solidFill>
                  <a:srgbClr val="BF85E3"/>
                </a:solidFill>
                <a:latin typeface="+mn-ea"/>
              </a:rPr>
              <a:t>：</a:t>
            </a:r>
            <a:endParaRPr lang="zh-TW" altLang="en-US" sz="4800" b="1">
              <a:solidFill>
                <a:srgbClr val="BF85E3"/>
              </a:solidFill>
            </a:endParaRPr>
          </a:p>
        </p:txBody>
      </p:sp>
      <p:sp>
        <p:nvSpPr>
          <p:cNvPr id="5" name="文字方塊 4"/>
          <p:cNvSpPr txBox="1"/>
          <p:nvPr/>
        </p:nvSpPr>
        <p:spPr>
          <a:xfrm>
            <a:off x="647564" y="3107869"/>
            <a:ext cx="784887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天父的孩子，教會特別在「常年期」安排了「耶穌基督聖體聖血節」。</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38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2274838"/>
            <a:ext cx="7848872"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提醒我們是那麼的幸福，耶穌為了愛我們，將自己留給了我們，我們要好好珍惜這珍貴的禮物和情誼，緊緊跟隨耶穌，在生活中以行動為祂作證</a:t>
            </a:r>
            <a:r>
              <a:rPr lang="zh-TW" altLang="en-US" sz="3600" b="1" smtClean="0"/>
              <a:t>。</a:t>
            </a:r>
            <a:endParaRPr lang="zh-TW" altLang="en-US" sz="3600" b="1"/>
          </a:p>
        </p:txBody>
      </p:sp>
    </p:spTree>
    <p:extLst>
      <p:ext uri="{BB962C8B-B14F-4D97-AF65-F5344CB8AC3E}">
        <p14:creationId xmlns:p14="http://schemas.microsoft.com/office/powerpoint/2010/main" val="168472841"/>
      </p:ext>
    </p:extLst>
  </p:cSld>
  <p:clrMapOvr>
    <a:masterClrMapping/>
  </p:clrMapOvr>
  <p:transition/>
  <p:timing/>
</p:sld>
</file>

<file path=ppt/slides/slide38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01570" y="202193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rPr>
              <a:t>課後</a:t>
            </a:r>
            <a:r>
              <a:rPr lang="zh-TW" altLang="en-US" sz="4800" b="1" smtClean="0">
                <a:solidFill>
                  <a:srgbClr val="BF85E3"/>
                </a:solidFill>
              </a:rPr>
              <a:t>禱：</a:t>
            </a:r>
            <a:endParaRPr lang="en-US" sz="4800" b="1">
              <a:solidFill>
                <a:srgbClr val="BF85E3"/>
              </a:solidFill>
            </a:endParaRPr>
          </a:p>
        </p:txBody>
      </p:sp>
      <p:sp>
        <p:nvSpPr>
          <p:cNvPr id="3" name="文字方塊 2"/>
          <p:cNvSpPr txBox="1"/>
          <p:nvPr/>
        </p:nvSpPr>
        <p:spPr>
          <a:xfrm>
            <a:off x="701570" y="2852936"/>
            <a:ext cx="7740860"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愛的主耶穌，謝謝祢將祢自己藉著有形的麵餅留給了我們，使我們能常常與祢結合為</a:t>
            </a:r>
            <a:r>
              <a:rPr lang="zh-TW" altLang="en-US" sz="3600" b="1" smtClean="0"/>
              <a:t>一。</a:t>
            </a:r>
            <a:endParaRPr lang="en-US" sz="3600" b="1"/>
          </a:p>
        </p:txBody>
      </p:sp>
    </p:spTree>
    <p:extLst>
      <p:ext uri="{BB962C8B-B14F-4D97-AF65-F5344CB8AC3E}">
        <p14:creationId xmlns:p14="http://schemas.microsoft.com/office/powerpoint/2010/main" val="3667603260"/>
      </p:ext>
    </p:extLst>
  </p:cSld>
  <p:clrMapOvr>
    <a:masterClrMapping/>
  </p:clrMapOvr>
  <p:transition/>
  <p:timing/>
</p:sld>
</file>

<file path=ppt/slides/slide38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01570" y="2551837"/>
            <a:ext cx="7740860"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求祢幫助我們在生活中，能全心依靠祢、緊緊跟隨祢，以實際行動為祢作證。以上所求是奉祢的名，阿們。</a:t>
            </a:r>
            <a:endParaRPr lang="en-US" altLang="zh-TW" sz="3600" b="1"/>
          </a:p>
        </p:txBody>
      </p:sp>
    </p:spTree>
    <p:extLst>
      <p:ext uri="{BB962C8B-B14F-4D97-AF65-F5344CB8AC3E}">
        <p14:creationId xmlns:p14="http://schemas.microsoft.com/office/powerpoint/2010/main" val="2086631458"/>
      </p:ext>
    </p:extLst>
  </p:cSld>
  <p:clrMapOvr>
    <a:masterClrMapping/>
  </p:clrMapOvr>
  <p:transition/>
  <p:timing/>
</p:sld>
</file>

<file path=ppt/slides/slide38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27584" y="2819837"/>
            <a:ext cx="7830616"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000" b="1">
                <a:ea typeface="Microsoft JhengHei Light" panose="020b0304030504040204"/>
              </a:rPr>
              <a:t>追思亡者</a:t>
            </a:r>
            <a:r>
              <a:rPr lang="zh-TW" altLang="en-US" sz="6000" b="1" smtClean="0">
                <a:ea typeface="Microsoft JhengHei Light" panose="020b0304030504040204"/>
              </a:rPr>
              <a:t>月～</a:t>
            </a:r>
            <a:endParaRPr lang="en-US" altLang="zh-TW" sz="6000" b="1" smtClean="0">
              <a:ea typeface="Microsoft JhengHei Light" panose="020b0304030504040204"/>
            </a:endParaRPr>
          </a:p>
          <a:p>
            <a:r>
              <a:rPr lang="zh-TW" altLang="en-US" sz="6000" b="1" smtClean="0">
                <a:ea typeface="Microsoft JhengHei Light" panose="020b0304030504040204"/>
              </a:rPr>
              <a:t>在祈禱</a:t>
            </a:r>
            <a:r>
              <a:rPr lang="zh-TW" altLang="en-US" sz="6000" b="1">
                <a:ea typeface="Microsoft JhengHei Light" panose="020b0304030504040204"/>
              </a:rPr>
              <a:t>中互通互慰互助</a:t>
            </a:r>
            <a:endParaRPr lang="zh-TW" altLang="en-US" sz="6000" b="1">
              <a:ea typeface="Microsoft JhengHei Light" panose="020b0304030504040204"/>
            </a:endParaRPr>
          </a:p>
        </p:txBody>
      </p:sp>
      <p:sp>
        <p:nvSpPr>
          <p:cNvPr id="7" name="文字方塊 6">
            <a:extLst>
              <a:ext uri="{FF2B5EF4-FFF2-40B4-BE49-F238E27FC236}">
                <a16:creationId xmlns="" xmlns:a16="http://schemas.microsoft.com/office/drawing/2014/main" id="{A02F4B11-FE1D-41EC-B989-2CF91062DCB9}"/>
              </a:ext>
            </a:extLst>
          </p:cNvPr>
          <p:cNvSpPr txBox="1"/>
          <p:nvPr/>
        </p:nvSpPr>
        <p:spPr>
          <a:xfrm>
            <a:off x="926468" y="1988840"/>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smtClean="0">
                <a:solidFill>
                  <a:srgbClr val="BF85E3"/>
                </a:solidFill>
                <a:latin typeface="Microsoft JhengHei Light" panose="020b0304030504040204" pitchFamily="34" charset="-120"/>
                <a:ea typeface="Microsoft JhengHei Light" panose="020b0304030504040204" pitchFamily="34" charset="-120"/>
              </a:rPr>
              <a:t>5</a:t>
            </a:r>
            <a:r>
              <a:rPr lang="zh-TW" altLang="en-US" sz="4800" b="1" smtClean="0">
                <a:solidFill>
                  <a:srgbClr val="BF85E3"/>
                </a:solidFill>
                <a:latin typeface="Microsoft JhengHei Light" panose="020b0304030504040204" pitchFamily="34" charset="-120"/>
                <a:ea typeface="Microsoft JhengHei Light" panose="020b0304030504040204" pitchFamily="34" charset="-120"/>
              </a:rPr>
              <a:t>下</a:t>
            </a:r>
            <a:r>
              <a:rPr lang="en-US" altLang="zh-TW" sz="4800" b="1" smtClean="0">
                <a:solidFill>
                  <a:srgbClr val="BF85E3"/>
                </a:solidFill>
                <a:latin typeface="Microsoft JhengHei Light" panose="020b0304030504040204" pitchFamily="34" charset="-120"/>
                <a:ea typeface="Microsoft JhengHei Light" panose="020b0304030504040204" pitchFamily="34" charset="-120"/>
              </a:rPr>
              <a:t>-10</a:t>
            </a:r>
            <a:endParaRPr lang="en-US" altLang="zh-TW" sz="4800" b="1">
              <a:solidFill>
                <a:srgbClr val="BF85E3"/>
              </a:solidFill>
              <a:latin typeface="Microsoft JhengHei Light" panose="020b0304030504040204" pitchFamily="34" charset="-120"/>
              <a:ea typeface="Microsoft JhengHei Light" panose="020b0304030504040204" pitchFamily="34" charset="-120"/>
            </a:endParaRPr>
          </a:p>
        </p:txBody>
      </p:sp>
    </p:spTree>
    <p:extLst>
      <p:ext uri="{BB962C8B-B14F-4D97-AF65-F5344CB8AC3E}">
        <p14:creationId xmlns:p14="http://schemas.microsoft.com/office/powerpoint/2010/main" val="3593360294"/>
      </p:ext>
    </p:extLst>
  </p:cSld>
  <p:clrMapOvr>
    <a:masterClrMapping/>
  </p:clrMapOvr>
  <p:transition/>
  <p:timing/>
</p:sld>
</file>

<file path=ppt/slides/slide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551837"/>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smtClean="0"/>
              <a:t>在</a:t>
            </a:r>
            <a:r>
              <a:rPr lang="zh-TW" altLang="en-US" sz="3600" b="1"/>
              <a:t>生活中，我們可以做些什麼，來幫助自己像阿仁一樣，常能和耶穌保持親密的關係？</a:t>
            </a:r>
            <a:endParaRPr lang="en-US" sz="3600" b="1"/>
          </a:p>
        </p:txBody>
      </p:sp>
    </p:spTree>
    <p:extLst>
      <p:ext uri="{BB962C8B-B14F-4D97-AF65-F5344CB8AC3E}">
        <p14:creationId xmlns:p14="http://schemas.microsoft.com/office/powerpoint/2010/main" val="1140395223"/>
      </p:ext>
    </p:extLst>
  </p:cSld>
  <p:clrMapOvr>
    <a:masterClrMapping/>
  </p:clrMapOvr>
  <p:transition/>
  <p:timing/>
</p:sld>
</file>

<file path=ppt/slides/slide39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39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15784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rPr>
              <a:t>課前</a:t>
            </a:r>
            <a:r>
              <a:rPr lang="zh-TW" altLang="en-US" sz="4800" b="1" smtClean="0">
                <a:solidFill>
                  <a:srgbClr val="BF85E3"/>
                </a:solidFill>
              </a:rPr>
              <a:t>禱：</a:t>
            </a:r>
            <a:endParaRPr lang="en-US" sz="4800" b="1">
              <a:solidFill>
                <a:srgbClr val="BF85E3"/>
              </a:solidFill>
            </a:endParaRPr>
          </a:p>
        </p:txBody>
      </p:sp>
      <p:sp>
        <p:nvSpPr>
          <p:cNvPr id="3" name="文字方塊 2"/>
          <p:cNvSpPr txBox="1"/>
          <p:nvPr/>
        </p:nvSpPr>
        <p:spPr>
          <a:xfrm>
            <a:off x="755576" y="1988840"/>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親愛的主耶穌，感謝祢帶領我們齊聚一堂聆聽祢的聖言，祢的話是生命的光明和智慧，我們需要祢的帶領，求祢幫助我們認真上課，將祢的話牢記在心中。以上所求是因祢的名，阿們。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39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rPr>
              <a:t>主題</a:t>
            </a:r>
            <a:r>
              <a:rPr lang="zh-TW" altLang="en-US" sz="4800" b="1" smtClean="0">
                <a:solidFill>
                  <a:srgbClr val="BF85E3"/>
                </a:solidFill>
              </a:rPr>
              <a:t>經文</a:t>
            </a:r>
            <a:endParaRPr lang="en-US" sz="4800" b="1">
              <a:solidFill>
                <a:srgbClr val="BF85E3"/>
              </a:solidFill>
            </a:endParaRPr>
          </a:p>
        </p:txBody>
      </p:sp>
      <p:sp>
        <p:nvSpPr>
          <p:cNvPr id="7" name="文字方塊 6"/>
          <p:cNvSpPr txBox="1"/>
          <p:nvPr/>
        </p:nvSpPr>
        <p:spPr>
          <a:xfrm>
            <a:off x="467544" y="3429000"/>
            <a:ext cx="820891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瑪加伯下</a:t>
            </a:r>
            <a:r>
              <a:rPr lang="en-US" altLang="zh-TW" sz="3600" b="1"/>
              <a:t>12,41</a:t>
            </a:r>
            <a:r>
              <a:rPr lang="zh-TW" altLang="en-US" sz="3600" b="1"/>
              <a:t>～</a:t>
            </a:r>
            <a:r>
              <a:rPr lang="en-US" altLang="zh-TW" sz="3600" b="1" smtClean="0"/>
              <a:t>45</a:t>
            </a:r>
          </a:p>
          <a:p>
            <a:pPr algn="ctr"/>
            <a:r>
              <a:rPr lang="zh-TW" altLang="en-US" sz="3600" b="1" smtClean="0"/>
              <a:t>若</a:t>
            </a:r>
            <a:r>
              <a:rPr lang="zh-TW" altLang="en-US" sz="3600" b="1"/>
              <a:t>望福音</a:t>
            </a:r>
            <a:r>
              <a:rPr lang="en-US" altLang="zh-TW" sz="3600" b="1"/>
              <a:t>14,1</a:t>
            </a:r>
            <a:r>
              <a:rPr lang="zh-TW" altLang="en-US" sz="3600" b="1"/>
              <a:t>～</a:t>
            </a:r>
            <a:r>
              <a:rPr lang="en-US" altLang="zh-TW" sz="3600" b="1"/>
              <a:t>3</a:t>
            </a:r>
            <a:endParaRPr lang="en-US" sz="3600"/>
          </a:p>
        </p:txBody>
      </p:sp>
    </p:spTree>
    <p:extLst>
      <p:ext uri="{BB962C8B-B14F-4D97-AF65-F5344CB8AC3E}">
        <p14:creationId xmlns:p14="http://schemas.microsoft.com/office/powerpoint/2010/main" val="4139691153"/>
      </p:ext>
    </p:extLst>
  </p:cSld>
  <p:clrMapOvr>
    <a:masterClrMapping/>
  </p:clrMapOvr>
  <p:transition/>
  <p:timing/>
</p:sld>
</file>

<file path=ppt/slides/slide39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63588" y="245398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BF85E3"/>
                </a:solidFill>
              </a:rPr>
              <a:t>主題引導：</a:t>
            </a:r>
            <a:endParaRPr lang="en-US" sz="4800" b="1">
              <a:solidFill>
                <a:srgbClr val="BF85E3"/>
              </a:solidFill>
            </a:endParaRPr>
          </a:p>
        </p:txBody>
      </p:sp>
      <p:sp>
        <p:nvSpPr>
          <p:cNvPr id="5" name="文字方塊 4"/>
          <p:cNvSpPr txBox="1"/>
          <p:nvPr/>
        </p:nvSpPr>
        <p:spPr>
          <a:xfrm>
            <a:off x="863588" y="3284984"/>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孩子們，你們聽過有些人為了保護生命而選擇「吃素」嗎？</a:t>
            </a:r>
            <a:endParaRPr lang="en-US" sz="3600" b="1"/>
          </a:p>
        </p:txBody>
      </p:sp>
    </p:spTree>
    <p:extLst>
      <p:ext uri="{BB962C8B-B14F-4D97-AF65-F5344CB8AC3E}">
        <p14:creationId xmlns:p14="http://schemas.microsoft.com/office/powerpoint/2010/main" val="1239204199"/>
      </p:ext>
    </p:extLst>
  </p:cSld>
  <p:clrMapOvr>
    <a:masterClrMapping/>
  </p:clrMapOvr>
  <p:transition/>
  <p:timing/>
</p:sld>
</file>

<file path=ppt/slides/slide39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1997839"/>
            <a:ext cx="7416824"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選擇「吃素」的人，覺得豬、雞和牛也有生命，人類不該為了自己而拿牠們來當食物，「吃素」的人只吃植物類的食物，像蔬菜、豆子和水果。</a:t>
            </a:r>
            <a:endParaRPr lang="en-US" sz="3600" b="1"/>
          </a:p>
        </p:txBody>
      </p:sp>
    </p:spTree>
    <p:extLst>
      <p:ext uri="{BB962C8B-B14F-4D97-AF65-F5344CB8AC3E}">
        <p14:creationId xmlns:p14="http://schemas.microsoft.com/office/powerpoint/2010/main" val="4206590615"/>
      </p:ext>
    </p:extLst>
  </p:cSld>
  <p:clrMapOvr>
    <a:masterClrMapping/>
  </p:clrMapOvr>
  <p:transition/>
  <p:timing/>
</p:sld>
</file>

<file path=ppt/slides/slide39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636912"/>
            <a:ext cx="7416824"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你們會為了要保護生命而選擇「吃素」嗎？為了保護生命除了「吃素」之外，還可以有其他的做法嗎？</a:t>
            </a:r>
            <a:endParaRPr lang="en-US" sz="3600" b="1"/>
          </a:p>
        </p:txBody>
      </p:sp>
    </p:spTree>
    <p:extLst>
      <p:ext uri="{BB962C8B-B14F-4D97-AF65-F5344CB8AC3E}">
        <p14:creationId xmlns:p14="http://schemas.microsoft.com/office/powerpoint/2010/main" val="715256772"/>
      </p:ext>
    </p:extLst>
  </p:cSld>
  <p:clrMapOvr>
    <a:masterClrMapping/>
  </p:clrMapOvr>
  <p:transition/>
  <p:timing/>
</p:sld>
</file>

<file path=ppt/slides/slide39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1061610" y="3044279"/>
            <a:ext cx="702078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800" b="1"/>
              <a:t>小活動──生命不會重來</a:t>
            </a:r>
            <a:endParaRPr lang="zh-TW" altLang="zh-TW" sz="4800"/>
          </a:p>
        </p:txBody>
      </p:sp>
    </p:spTree>
    <p:extLst>
      <p:ext uri="{BB962C8B-B14F-4D97-AF65-F5344CB8AC3E}">
        <p14:creationId xmlns:p14="http://schemas.microsoft.com/office/powerpoint/2010/main" val="555873987"/>
      </p:ext>
    </p:extLst>
  </p:cSld>
  <p:clrMapOvr>
    <a:masterClrMapping/>
  </p:clrMapOvr>
  <p:transition/>
  <p:timing/>
</p:sld>
</file>

<file path=ppt/slides/slide39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0138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BF85E3"/>
                </a:solidFill>
              </a:rPr>
              <a:t>帶入主題：</a:t>
            </a:r>
            <a:endParaRPr lang="en-US" sz="4800" b="1">
              <a:solidFill>
                <a:srgbClr val="BF85E3"/>
              </a:solidFill>
            </a:endParaRPr>
          </a:p>
        </p:txBody>
      </p:sp>
      <p:sp>
        <p:nvSpPr>
          <p:cNvPr id="5" name="文字方塊 4"/>
          <p:cNvSpPr txBox="1"/>
          <p:nvPr/>
        </p:nvSpPr>
        <p:spPr>
          <a:xfrm>
            <a:off x="899592" y="1844824"/>
            <a:ext cx="7344816" cy="39703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耶穌曾經明確的說過「相信我的人必永遠不死」，我們都相信耶穌，但我們一樣會死，那死了後我們要去哪裡呢</a:t>
            </a:r>
            <a:r>
              <a:rPr lang="zh-TW" altLang="en-US" sz="3600" b="1" smtClean="0"/>
              <a:t>？</a:t>
            </a:r>
            <a:endParaRPr lang="en-US" altLang="zh-TW" sz="3600" b="1" smtClean="0"/>
          </a:p>
          <a:p>
            <a:endParaRPr lang="en-US" altLang="zh-TW" sz="3600" b="1"/>
          </a:p>
          <a:p>
            <a:r>
              <a:rPr lang="zh-TW" altLang="en-US" sz="3600" b="1" smtClean="0"/>
              <a:t>今天</a:t>
            </a:r>
            <a:r>
              <a:rPr lang="zh-TW" altLang="en-US" sz="3600" b="1"/>
              <a:t>我們要來看看，耶穌要帶我們去哪裡。</a:t>
            </a:r>
            <a:endParaRPr lang="zh-TW" altLang="en-US" sz="3600" b="1"/>
          </a:p>
        </p:txBody>
      </p:sp>
    </p:spTree>
    <p:extLst>
      <p:ext uri="{BB962C8B-B14F-4D97-AF65-F5344CB8AC3E}">
        <p14:creationId xmlns:p14="http://schemas.microsoft.com/office/powerpoint/2010/main" val="3425409078"/>
      </p:ext>
    </p:extLst>
  </p:cSld>
  <p:clrMapOvr>
    <a:masterClrMapping/>
  </p:clrMapOvr>
  <p:transition/>
  <p:timing/>
</p:sld>
</file>

<file path=ppt/slides/slide39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73390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BF85E3"/>
                </a:solidFill>
                <a:latin typeface="+mj-ea"/>
                <a:ea typeface="+mj-ea"/>
              </a:rPr>
              <a:t>主題內容：</a:t>
            </a:r>
            <a:endParaRPr lang="en-US" sz="4800" b="1">
              <a:solidFill>
                <a:srgbClr val="BF85E3"/>
              </a:solidFill>
              <a:latin typeface="+mj-ea"/>
              <a:ea typeface="+mj-ea"/>
            </a:endParaRPr>
          </a:p>
        </p:txBody>
      </p:sp>
      <p:sp>
        <p:nvSpPr>
          <p:cNvPr id="6" name="文字方塊 5"/>
          <p:cNvSpPr txBox="1"/>
          <p:nvPr/>
        </p:nvSpPr>
        <p:spPr>
          <a:xfrm>
            <a:off x="755576" y="2564904"/>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孩子們，耶穌在宣講福音時，雖然曾多次醫治許多病人，但面對生命的離去依然十分感傷。</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39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1844824"/>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耶穌是天父派遣來的天主聖子，要帶給我們永恆的生命，原本不需要為這短暫生命的消失而感傷，但祂太愛</a:t>
            </a:r>
            <a:r>
              <a:rPr lang="zh-TW" altLang="en-US" sz="3600" b="1" smtClean="0"/>
              <a:t>我們所以能夠感同身受我們</a:t>
            </a:r>
            <a:r>
              <a:rPr lang="zh-TW" altLang="en-US" sz="3600" b="1"/>
              <a:t>為了生命離去所承受的哀傷，卻也不希望我們因此而忘記了復活的希望。</a:t>
            </a:r>
            <a:endParaRPr lang="en-US" altLang="zh-TW" sz="3600" b="1"/>
          </a:p>
        </p:txBody>
      </p:sp>
    </p:spTree>
    <p:extLst>
      <p:ext uri="{BB962C8B-B14F-4D97-AF65-F5344CB8AC3E}">
        <p14:creationId xmlns:p14="http://schemas.microsoft.com/office/powerpoint/2010/main" val="596889006"/>
      </p:ext>
    </p:extLst>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rPr>
              <a:t>主題</a:t>
            </a:r>
            <a:r>
              <a:rPr lang="zh-TW" altLang="en-US" sz="4800" b="1" smtClean="0">
                <a:solidFill>
                  <a:srgbClr val="BF85E3"/>
                </a:solidFill>
              </a:rPr>
              <a:t>經文</a:t>
            </a:r>
            <a:endParaRPr lang="en-US" sz="4800" b="1">
              <a:solidFill>
                <a:srgbClr val="BF85E3"/>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格林多前書</a:t>
            </a:r>
            <a:r>
              <a:rPr lang="en-US" altLang="zh-TW" sz="3600" b="1"/>
              <a:t>11,23</a:t>
            </a:r>
            <a:r>
              <a:rPr lang="zh-TW" altLang="en-US" sz="3600" b="1"/>
              <a:t>～</a:t>
            </a:r>
            <a:r>
              <a:rPr lang="en-US" altLang="zh-TW" sz="3600" b="1"/>
              <a:t>26</a:t>
            </a:r>
            <a:endParaRPr lang="en-US" sz="3600"/>
          </a:p>
        </p:txBody>
      </p:sp>
    </p:spTree>
    <p:extLst>
      <p:ext uri="{BB962C8B-B14F-4D97-AF65-F5344CB8AC3E}">
        <p14:creationId xmlns:p14="http://schemas.microsoft.com/office/powerpoint/2010/main" val="4139691153"/>
      </p:ext>
    </p:extLst>
  </p:cSld>
  <p:clrMapOvr>
    <a:masterClrMapping/>
  </p:clrMapOvr>
  <p:transition/>
  <p:timing/>
</p:sld>
</file>

<file path=ppt/slides/slide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189996" y="228142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BF85E3"/>
                </a:solidFill>
              </a:rPr>
              <a:t>主題學習單：</a:t>
            </a:r>
            <a:endParaRPr lang="en-US" sz="4800" b="1">
              <a:solidFill>
                <a:srgbClr val="BF85E3"/>
              </a:solidFill>
            </a:endParaRPr>
          </a:p>
        </p:txBody>
      </p:sp>
      <p:sp>
        <p:nvSpPr>
          <p:cNvPr id="2" name="文字方塊 1"/>
          <p:cNvSpPr txBox="1"/>
          <p:nvPr/>
        </p:nvSpPr>
        <p:spPr>
          <a:xfrm>
            <a:off x="1187900"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n-ea"/>
              </a:rPr>
              <a:t>請搭配教學光碟</a:t>
            </a:r>
            <a:r>
              <a:rPr lang="zh-TW" altLang="zh-TW" sz="3600" b="1" smtClean="0">
                <a:latin typeface="+mn-ea"/>
              </a:rPr>
              <a:t>【</a:t>
            </a:r>
            <a:r>
              <a:rPr lang="en-US" altLang="zh-TW" sz="3600" b="1">
                <a:latin typeface="+mj-ea"/>
              </a:rPr>
              <a:t>5</a:t>
            </a:r>
            <a:r>
              <a:rPr lang="zh-TW" altLang="en-US" sz="3600" b="1">
                <a:latin typeface="+mj-ea"/>
              </a:rPr>
              <a:t>下</a:t>
            </a:r>
            <a:r>
              <a:rPr lang="en-US" altLang="zh-TW" sz="3600" b="1">
                <a:latin typeface="+mj-ea"/>
              </a:rPr>
              <a:t>-1</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40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耶穌在即將受難前，便親自許諾「我父家裡有許多住處，我去了，為你們預備了，必再來接你們去」。</a:t>
            </a:r>
            <a:endParaRPr lang="zh-TW" altLang="en-US" sz="3600" b="1">
              <a:latin typeface="新細明體"/>
              <a:ea typeface="新細明體"/>
            </a:endParaRPr>
          </a:p>
        </p:txBody>
      </p:sp>
    </p:spTree>
    <p:extLst>
      <p:ext uri="{BB962C8B-B14F-4D97-AF65-F5344CB8AC3E}">
        <p14:creationId xmlns:p14="http://schemas.microsoft.com/office/powerpoint/2010/main" val="1289199691"/>
      </p:ext>
    </p:extLst>
  </p:cSld>
  <p:clrMapOvr>
    <a:masterClrMapping/>
  </p:clrMapOvr>
  <p:transition/>
  <p:timing/>
</p:sld>
</file>

<file path=ppt/slides/slide40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為此</a:t>
            </a:r>
            <a:r>
              <a:rPr lang="zh-TW" altLang="en-US" sz="3600" b="1">
                <a:latin typeface="新細明體"/>
                <a:ea typeface="新細明體"/>
              </a:rPr>
              <a:t>，教會在「常年期」的尾聲</a:t>
            </a:r>
            <a:r>
              <a:rPr lang="en-US" altLang="zh-TW" sz="3600" b="1">
                <a:latin typeface="新細明體"/>
                <a:ea typeface="新細明體"/>
              </a:rPr>
              <a:t>11</a:t>
            </a:r>
            <a:r>
              <a:rPr lang="zh-TW" altLang="en-US" sz="3600" b="1">
                <a:latin typeface="新細明體"/>
                <a:ea typeface="新細明體"/>
              </a:rPr>
              <a:t>月，特別安排了「追思亡者月」，提醒我們一來為生命獻上感謝，也不忘為所有的生命祈禱。</a:t>
            </a:r>
            <a:endParaRPr lang="zh-TW" altLang="en-US" sz="3600" b="1">
              <a:latin typeface="新細明體"/>
              <a:ea typeface="新細明體"/>
            </a:endParaRPr>
          </a:p>
        </p:txBody>
      </p:sp>
    </p:spTree>
    <p:extLst>
      <p:ext uri="{BB962C8B-B14F-4D97-AF65-F5344CB8AC3E}">
        <p14:creationId xmlns:p14="http://schemas.microsoft.com/office/powerpoint/2010/main" val="1093299947"/>
      </p:ext>
    </p:extLst>
  </p:cSld>
  <p:clrMapOvr>
    <a:masterClrMapping/>
  </p:clrMapOvr>
  <p:transition/>
  <p:timing/>
</p:sld>
</file>

<file path=ppt/slides/slide40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現在，我們一起來聽這段聖言。</a:t>
            </a:r>
          </a:p>
        </p:txBody>
      </p:sp>
    </p:spTree>
    <p:extLst>
      <p:ext uri="{BB962C8B-B14F-4D97-AF65-F5344CB8AC3E}">
        <p14:creationId xmlns:p14="http://schemas.microsoft.com/office/powerpoint/2010/main" val="552275516"/>
      </p:ext>
    </p:extLst>
  </p:cSld>
  <p:clrMapOvr>
    <a:masterClrMapping/>
  </p:clrMapOvr>
  <p:transition/>
  <p:timing/>
</p:sld>
</file>

<file path=ppt/slides/slide40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這兩段</a:t>
            </a:r>
            <a:r>
              <a:rPr lang="zh-TW" altLang="en-US" sz="3600" b="1">
                <a:latin typeface="新細明體"/>
                <a:ea typeface="新細明體"/>
              </a:rPr>
              <a:t>聖</a:t>
            </a:r>
            <a:r>
              <a:rPr lang="zh-TW" altLang="en-US" sz="3600" b="1" smtClean="0">
                <a:latin typeface="新細明體"/>
                <a:ea typeface="新細明體"/>
              </a:rPr>
              <a:t>言裡，</a:t>
            </a:r>
            <a:r>
              <a:rPr lang="zh-TW" altLang="en-US" sz="3600" b="1">
                <a:latin typeface="新細明體"/>
                <a:ea typeface="新細明體"/>
              </a:rPr>
              <a:t>第一段聖言告訴我們，一定要常記得為已離去的生命祈禱</a:t>
            </a:r>
            <a:r>
              <a:rPr lang="zh-TW" altLang="en-US" sz="3600" b="1" smtClean="0">
                <a:latin typeface="新細明體"/>
                <a:ea typeface="新細明體"/>
              </a:rPr>
              <a:t>，生命</a:t>
            </a:r>
            <a:r>
              <a:rPr lang="zh-TW" altLang="en-US" sz="3600" b="1">
                <a:latin typeface="新細明體"/>
                <a:ea typeface="新細明體"/>
              </a:rPr>
              <a:t>不會重來，這些已離去的生命已沒機會再做什麼，我們唯一可以做的，也是該做的，便是為他們祈禱。</a:t>
            </a:r>
            <a:endParaRPr lang="zh-TW" altLang="en-US" sz="3600" b="1">
              <a:latin typeface="新細明體"/>
              <a:ea typeface="新細明體"/>
            </a:endParaRPr>
          </a:p>
        </p:txBody>
      </p:sp>
    </p:spTree>
    <p:extLst>
      <p:ext uri="{BB962C8B-B14F-4D97-AF65-F5344CB8AC3E}">
        <p14:creationId xmlns:p14="http://schemas.microsoft.com/office/powerpoint/2010/main" val="1252417350"/>
      </p:ext>
    </p:extLst>
  </p:cSld>
  <p:clrMapOvr>
    <a:masterClrMapping/>
  </p:clrMapOvr>
  <p:transition/>
  <p:timing/>
</p:sld>
</file>

<file path=ppt/slides/slide40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52936"/>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第二段聖言則是清楚的看到，耶穌為我們許下的承諾，祂必再來帶領我們回到天父的懷抱。</a:t>
            </a:r>
            <a:endParaRPr lang="zh-TW" altLang="en-US" sz="3600" b="1">
              <a:latin typeface="新細明體"/>
              <a:ea typeface="新細明體"/>
            </a:endParaRPr>
          </a:p>
        </p:txBody>
      </p:sp>
    </p:spTree>
    <p:extLst>
      <p:ext uri="{BB962C8B-B14F-4D97-AF65-F5344CB8AC3E}">
        <p14:creationId xmlns:p14="http://schemas.microsoft.com/office/powerpoint/2010/main" val="3887368740"/>
      </p:ext>
    </p:extLst>
  </p:cSld>
  <p:clrMapOvr>
    <a:masterClrMapping/>
  </p:clrMapOvr>
  <p:transition/>
  <p:timing/>
</p:sld>
</file>

<file path=ppt/slides/slide40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899592"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耶穌知道我們一定會為了生命的離去而感傷，卻不希望我們只停留在哀痛，而忘記祂已為我們帶來了復活的新生命與希望。</a:t>
            </a:r>
            <a:endParaRPr lang="zh-TW" altLang="en-US" sz="3600" b="1">
              <a:latin typeface="新細明體"/>
              <a:ea typeface="新細明體"/>
            </a:endParaRPr>
          </a:p>
        </p:txBody>
      </p:sp>
    </p:spTree>
    <p:extLst>
      <p:ext uri="{BB962C8B-B14F-4D97-AF65-F5344CB8AC3E}">
        <p14:creationId xmlns:p14="http://schemas.microsoft.com/office/powerpoint/2010/main" val="2271235622"/>
      </p:ext>
    </p:extLst>
  </p:cSld>
  <p:clrMapOvr>
    <a:masterClrMapping/>
  </p:clrMapOvr>
  <p:transition/>
  <p:timing/>
</p:sld>
</file>

<file path=ppt/slides/slide40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離別只是短暫的，傷痛也是一時的，耶穌要帶給我們的是永恆的許諾，祂已為我們預備好了地方，時候一到，祂必要再來帶領我們回到那「天父為愛祂的人所準備</a:t>
            </a:r>
            <a:r>
              <a:rPr lang="zh-TW" altLang="en-US" sz="3600" b="1" smtClean="0">
                <a:latin typeface="新細明體"/>
                <a:ea typeface="新細明體"/>
              </a:rPr>
              <a:t>的</a:t>
            </a:r>
            <a:r>
              <a:rPr lang="zh-TW" altLang="en-US" sz="3600" b="1">
                <a:latin typeface="新細明體"/>
                <a:ea typeface="新細明體"/>
              </a:rPr>
              <a:t>。</a:t>
            </a:r>
            <a:r>
              <a:rPr lang="zh-TW" altLang="en-US" sz="3600" b="1" smtClean="0">
                <a:latin typeface="新細明體"/>
                <a:ea typeface="新細明體"/>
              </a:rPr>
              <a:t>」</a:t>
            </a:r>
            <a:endParaRPr lang="zh-TW" altLang="en-US" sz="3600" b="1">
              <a:latin typeface="新細明體"/>
              <a:ea typeface="新細明體"/>
            </a:endParaRPr>
          </a:p>
        </p:txBody>
      </p:sp>
    </p:spTree>
    <p:extLst>
      <p:ext uri="{BB962C8B-B14F-4D97-AF65-F5344CB8AC3E}">
        <p14:creationId xmlns:p14="http://schemas.microsoft.com/office/powerpoint/2010/main" val="2745176674"/>
      </p:ext>
    </p:extLst>
  </p:cSld>
  <p:clrMapOvr>
    <a:masterClrMapping/>
  </p:clrMapOvr>
  <p:transition/>
  <p:timing/>
</p:sld>
</file>

<file path=ppt/slides/slide40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教會在「常年期」的尾聲</a:t>
            </a:r>
            <a:r>
              <a:rPr lang="en-US" altLang="zh-TW" sz="3600" b="1">
                <a:latin typeface="新細明體"/>
                <a:ea typeface="新細明體"/>
              </a:rPr>
              <a:t>11</a:t>
            </a:r>
            <a:r>
              <a:rPr lang="zh-TW" altLang="en-US" sz="3600" b="1">
                <a:latin typeface="新細明體"/>
                <a:ea typeface="新細明體"/>
              </a:rPr>
              <a:t>月，特別安排一整個月的「追思亡者月」，便是提醒我們千萬不要忽略耶穌許給我們的永恆的承諾。</a:t>
            </a:r>
            <a:endParaRPr lang="zh-TW" altLang="en-US" sz="3600" b="1">
              <a:latin typeface="新細明體"/>
              <a:ea typeface="新細明體"/>
            </a:endParaRPr>
          </a:p>
        </p:txBody>
      </p:sp>
    </p:spTree>
    <p:extLst>
      <p:ext uri="{BB962C8B-B14F-4D97-AF65-F5344CB8AC3E}">
        <p14:creationId xmlns:p14="http://schemas.microsoft.com/office/powerpoint/2010/main" val="778858464"/>
      </p:ext>
    </p:extLst>
  </p:cSld>
  <p:clrMapOvr>
    <a:masterClrMapping/>
  </p:clrMapOvr>
  <p:transition/>
  <p:timing/>
</p:sld>
</file>

<file path=ppt/slides/slide40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在這個月裡，教會邀請我們為所有的生命祈禱，特別是為已離去的生命祈禱，期盼仁慈的主早日帶領他們，回到天父的懷抱。</a:t>
            </a:r>
            <a:endParaRPr lang="zh-TW" altLang="en-US" sz="3600" b="1">
              <a:latin typeface="新細明體"/>
              <a:ea typeface="新細明體"/>
            </a:endParaRPr>
          </a:p>
        </p:txBody>
      </p:sp>
    </p:spTree>
    <p:extLst>
      <p:ext uri="{BB962C8B-B14F-4D97-AF65-F5344CB8AC3E}">
        <p14:creationId xmlns:p14="http://schemas.microsoft.com/office/powerpoint/2010/main" val="4148699910"/>
      </p:ext>
    </p:extLst>
  </p:cSld>
  <p:clrMapOvr>
    <a:masterClrMapping/>
  </p:clrMapOvr>
  <p:transition/>
  <p:timing/>
</p:sld>
</file>

<file path=ppt/slides/slide40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16832"/>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這些已離去的生命，雖然已不在我們身旁，我們也看不見他們，但不表示我們不可以為他們做點什麼，教會提醒我們該為他們做的便是祈禱和獻彌撒。</a:t>
            </a:r>
            <a:endParaRPr lang="zh-TW" altLang="en-US" sz="3600" b="1">
              <a:latin typeface="新細明體"/>
              <a:ea typeface="新細明體"/>
            </a:endParaRPr>
          </a:p>
        </p:txBody>
      </p:sp>
    </p:spTree>
    <p:extLst>
      <p:ext uri="{BB962C8B-B14F-4D97-AF65-F5344CB8AC3E}">
        <p14:creationId xmlns:p14="http://schemas.microsoft.com/office/powerpoint/2010/main" val="1582761403"/>
      </p:ext>
    </p:extLst>
  </p:cSld>
  <p:clrMapOvr>
    <a:masterClrMapping/>
  </p:clrMapOvr>
  <p:transition/>
  <p:timing/>
</p:sld>
</file>

<file path=ppt/slides/slide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47564" y="194993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BF85E3"/>
                </a:solidFill>
                <a:latin typeface="+mn-ea"/>
              </a:rPr>
              <a:t>主題總結</a:t>
            </a:r>
            <a:r>
              <a:rPr lang="zh-TW" altLang="zh-TW" sz="4800" b="1" smtClean="0">
                <a:solidFill>
                  <a:srgbClr val="BF85E3"/>
                </a:solidFill>
                <a:latin typeface="+mn-ea"/>
              </a:rPr>
              <a:t>：</a:t>
            </a:r>
            <a:endParaRPr lang="zh-TW" altLang="en-US" sz="4800" b="1">
              <a:solidFill>
                <a:srgbClr val="BF85E3"/>
              </a:solidFill>
            </a:endParaRPr>
          </a:p>
        </p:txBody>
      </p:sp>
      <p:sp>
        <p:nvSpPr>
          <p:cNvPr id="5" name="文字方塊 4"/>
          <p:cNvSpPr txBox="1"/>
          <p:nvPr/>
        </p:nvSpPr>
        <p:spPr>
          <a:xfrm>
            <a:off x="647564" y="2780928"/>
            <a:ext cx="7848872"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天父的孩子，教會為我們安排了「禮儀年」，是要幫助我們可以藉著參加彌撒、領聖體，時時體驗到耶穌和我們在一起。</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4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我們為已離去的生命祈禱，期盼他們早日回到天父懷抱，當他們回到父的懷抱時，他們也可以為我們祈禱。</a:t>
            </a:r>
            <a:endParaRPr lang="zh-TW" altLang="en-US" sz="3600" b="1">
              <a:latin typeface="新細明體"/>
              <a:ea typeface="新細明體"/>
            </a:endParaRPr>
          </a:p>
        </p:txBody>
      </p:sp>
    </p:spTree>
    <p:extLst>
      <p:ext uri="{BB962C8B-B14F-4D97-AF65-F5344CB8AC3E}">
        <p14:creationId xmlns:p14="http://schemas.microsoft.com/office/powerpoint/2010/main" val="601561273"/>
      </p:ext>
    </p:extLst>
  </p:cSld>
  <p:clrMapOvr>
    <a:masterClrMapping/>
  </p:clrMapOvr>
  <p:transition/>
  <p:timing/>
</p:sld>
</file>

<file path=ppt/slides/slide4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在天父的大家庭裡，天上和地上所有的生命，同心合意的祈禱，彼此代禱、互相照顧，這便是教會告訴我們的「諸聖相通功」。</a:t>
            </a:r>
            <a:endParaRPr lang="zh-TW" altLang="en-US" sz="3600" b="1">
              <a:latin typeface="新細明體"/>
              <a:ea typeface="新細明體"/>
            </a:endParaRPr>
          </a:p>
        </p:txBody>
      </p:sp>
    </p:spTree>
    <p:extLst>
      <p:ext uri="{BB962C8B-B14F-4D97-AF65-F5344CB8AC3E}">
        <p14:creationId xmlns:p14="http://schemas.microsoft.com/office/powerpoint/2010/main" val="1753304349"/>
      </p:ext>
    </p:extLst>
  </p:cSld>
  <p:clrMapOvr>
    <a:masterClrMapping/>
  </p:clrMapOvr>
  <p:transition/>
  <p:timing/>
</p:sld>
</file>

<file path=ppt/slides/slide4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耶穌許下承諾時，特別提醒我們「心裡不要煩亂」，祂知道我們很容易因一時的傷痛而忘了祈禱，特別再告訴我們「我在那裡，你們也在那裡」。</a:t>
            </a:r>
            <a:endParaRPr lang="zh-TW" altLang="en-US" sz="3600" b="1">
              <a:latin typeface="新細明體"/>
              <a:ea typeface="新細明體"/>
            </a:endParaRPr>
          </a:p>
        </p:txBody>
      </p:sp>
    </p:spTree>
    <p:extLst>
      <p:ext uri="{BB962C8B-B14F-4D97-AF65-F5344CB8AC3E}">
        <p14:creationId xmlns:p14="http://schemas.microsoft.com/office/powerpoint/2010/main" val="417504034"/>
      </p:ext>
    </p:extLst>
  </p:cSld>
  <p:clrMapOvr>
    <a:masterClrMapping/>
  </p:clrMapOvr>
  <p:transition/>
  <p:timing/>
</p:sld>
</file>

<file path=ppt/slides/slide4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耶穌希望我們一定要記得，離別的傷痛會過去，只要持續祈禱，等待我們的將是在天父慈愛裡永遠的重聚。</a:t>
            </a:r>
            <a:endParaRPr lang="zh-TW" altLang="en-US" sz="3600" b="1">
              <a:latin typeface="新細明體"/>
              <a:ea typeface="新細明體"/>
            </a:endParaRPr>
          </a:p>
        </p:txBody>
      </p:sp>
    </p:spTree>
    <p:extLst>
      <p:ext uri="{BB962C8B-B14F-4D97-AF65-F5344CB8AC3E}">
        <p14:creationId xmlns:p14="http://schemas.microsoft.com/office/powerpoint/2010/main" val="2343345330"/>
      </p:ext>
    </p:extLst>
  </p:cSld>
  <p:clrMapOvr>
    <a:masterClrMapping/>
  </p:clrMapOvr>
  <p:transition/>
  <p:timing/>
</p:sld>
</file>

<file path=ppt/slides/slide4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latin typeface="+mn-ea"/>
              </a:rPr>
              <a:t>主題討論與分享</a:t>
            </a:r>
            <a:r>
              <a:rPr lang="zh-TW" altLang="zh-TW" sz="4800" b="1">
                <a:solidFill>
                  <a:srgbClr val="BF85E3"/>
                </a:solidFill>
                <a:latin typeface="+mn-ea"/>
              </a:rPr>
              <a:t>：</a:t>
            </a:r>
            <a:endParaRPr lang="en-US" sz="4800" b="1">
              <a:solidFill>
                <a:srgbClr val="BF85E3"/>
              </a:solidFill>
            </a:endParaRPr>
          </a:p>
        </p:txBody>
      </p:sp>
      <p:sp>
        <p:nvSpPr>
          <p:cNvPr id="5" name="文字方塊 4"/>
          <p:cNvSpPr txBox="1"/>
          <p:nvPr/>
        </p:nvSpPr>
        <p:spPr>
          <a:xfrm>
            <a:off x="791580" y="2276872"/>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zh-TW" altLang="en-US" sz="3600" b="1">
                <a:latin typeface="新細明體"/>
                <a:ea typeface="新細明體"/>
              </a:rPr>
              <a:t>耶穌在宣講福音時，為什麼會對生命的離去感到十分感傷</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zh-TW" altLang="en-US" sz="3600" b="1">
                <a:latin typeface="新細明體"/>
                <a:ea typeface="新細明體"/>
              </a:rPr>
              <a:t>耶穌在走進納因城時，為什麼會不忍心的上前阻擋住送葬的行列</a:t>
            </a:r>
            <a:r>
              <a:rPr lang="zh-TW" altLang="en-US" sz="3600" b="1" smtClean="0">
                <a:latin typeface="新細明體"/>
                <a:ea typeface="新細明體"/>
              </a:rPr>
              <a:t>？</a:t>
            </a:r>
            <a:endParaRPr lang="zh-TW" altLang="en-US" sz="3600" b="1">
              <a:latin typeface="新細明體"/>
              <a:ea typeface="新細明體"/>
            </a:endParaRPr>
          </a:p>
        </p:txBody>
      </p:sp>
    </p:spTree>
    <p:extLst>
      <p:ext uri="{BB962C8B-B14F-4D97-AF65-F5344CB8AC3E}">
        <p14:creationId xmlns:p14="http://schemas.microsoft.com/office/powerpoint/2010/main" val="2058834310"/>
      </p:ext>
    </p:extLst>
  </p:cSld>
  <p:clrMapOvr>
    <a:masterClrMapping/>
  </p:clrMapOvr>
  <p:transition/>
  <p:timing/>
</p:sld>
</file>

<file path=ppt/slides/slide4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zh-TW" altLang="en-US" sz="3600" b="1">
                <a:latin typeface="新細明體"/>
                <a:ea typeface="新細明體"/>
              </a:rPr>
              <a:t>耶穌來到好友拉匝祿家中時，為什麼會忍不住的流淚</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zh-TW" altLang="en-US" sz="3600" b="1">
                <a:latin typeface="新細明體"/>
                <a:ea typeface="新細明體"/>
              </a:rPr>
              <a:t>耶穌不希望我們為了生命離去過度哀傷而忘了復活的希望，祂做了什麼？</a:t>
            </a:r>
            <a:endParaRPr lang="zh-TW" altLang="en-US" sz="3600" b="1">
              <a:latin typeface="新細明體"/>
              <a:ea typeface="新細明體"/>
            </a:endParaRPr>
          </a:p>
        </p:txBody>
      </p:sp>
    </p:spTree>
    <p:extLst>
      <p:ext uri="{BB962C8B-B14F-4D97-AF65-F5344CB8AC3E}">
        <p14:creationId xmlns:p14="http://schemas.microsoft.com/office/powerpoint/2010/main" val="3367094419"/>
      </p:ext>
    </p:extLst>
  </p:cSld>
  <p:clrMapOvr>
    <a:masterClrMapping/>
  </p:clrMapOvr>
  <p:transition/>
  <p:timing/>
</p:sld>
</file>

<file path=ppt/slides/slide4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88840"/>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zh-TW" altLang="en-US" sz="3600" b="1">
                <a:latin typeface="新細明體"/>
                <a:ea typeface="新細明體"/>
              </a:rPr>
              <a:t>教會為什麼在「常年期」的尾聲</a:t>
            </a:r>
            <a:r>
              <a:rPr lang="en-US" altLang="zh-TW" sz="3600" b="1">
                <a:latin typeface="新細明體"/>
                <a:ea typeface="新細明體"/>
              </a:rPr>
              <a:t>11</a:t>
            </a:r>
            <a:r>
              <a:rPr lang="zh-TW" altLang="en-US" sz="3600" b="1">
                <a:latin typeface="新細明體"/>
                <a:ea typeface="新細明體"/>
              </a:rPr>
              <a:t>月特別安排「追思亡者月」</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zh-TW" altLang="en-US" sz="3600" b="1">
                <a:latin typeface="新細明體"/>
                <a:ea typeface="新細明體"/>
              </a:rPr>
              <a:t>為什麼教會在「追思亡者月」提醒我們要特別為已離去的生命祈禱？</a:t>
            </a:r>
            <a:endParaRPr lang="zh-TW" altLang="en-US" sz="3600" b="1">
              <a:latin typeface="新細明體"/>
              <a:ea typeface="新細明體"/>
            </a:endParaRPr>
          </a:p>
        </p:txBody>
      </p:sp>
    </p:spTree>
    <p:extLst>
      <p:ext uri="{BB962C8B-B14F-4D97-AF65-F5344CB8AC3E}">
        <p14:creationId xmlns:p14="http://schemas.microsoft.com/office/powerpoint/2010/main" val="2265820408"/>
      </p:ext>
    </p:extLst>
  </p:cSld>
  <p:clrMapOvr>
    <a:masterClrMapping/>
  </p:clrMapOvr>
  <p:transition/>
  <p:timing/>
</p:sld>
</file>

<file path=ppt/slides/slide4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484784"/>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zh-TW" altLang="en-US" sz="3600" b="1">
                <a:latin typeface="新細明體"/>
                <a:ea typeface="新細明體"/>
              </a:rPr>
              <a:t>教會在「追思亡者月」提醒我們為已離去的生命唯一可以做、也是該做的事是什麼</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zh-TW" altLang="en-US" sz="3600" b="1">
                <a:latin typeface="新細明體"/>
                <a:ea typeface="新細明體"/>
              </a:rPr>
              <a:t>為什麼耶穌要許給我們承諾「我為你們預備好了住處必再來接你們」？</a:t>
            </a:r>
            <a:endParaRPr lang="zh-TW" altLang="en-US" sz="3600" b="1">
              <a:latin typeface="新細明體"/>
              <a:ea typeface="新細明體"/>
            </a:endParaRPr>
          </a:p>
        </p:txBody>
      </p:sp>
    </p:spTree>
    <p:extLst>
      <p:ext uri="{BB962C8B-B14F-4D97-AF65-F5344CB8AC3E}">
        <p14:creationId xmlns:p14="http://schemas.microsoft.com/office/powerpoint/2010/main" val="4140033755"/>
      </p:ext>
    </p:extLst>
  </p:cSld>
  <p:clrMapOvr>
    <a:masterClrMapping/>
  </p:clrMapOvr>
  <p:transition/>
  <p:timing/>
</p:sld>
</file>

<file path=ppt/slides/slide4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484784"/>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要為我們預備的地方，會是什麼樣的地方呢</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zh-TW" altLang="en-US" sz="3600" b="1">
                <a:latin typeface="新細明體"/>
                <a:ea typeface="新細明體"/>
              </a:rPr>
              <a:t>教會告訴我們天上和地上所有的生命可以「諸聖相通功」，這是什麼意思？</a:t>
            </a:r>
            <a:endParaRPr lang="zh-TW" altLang="en-US" sz="3600" b="1">
              <a:latin typeface="新細明體"/>
              <a:ea typeface="新細明體"/>
            </a:endParaRPr>
          </a:p>
        </p:txBody>
      </p:sp>
    </p:spTree>
    <p:extLst>
      <p:ext uri="{BB962C8B-B14F-4D97-AF65-F5344CB8AC3E}">
        <p14:creationId xmlns:p14="http://schemas.microsoft.com/office/powerpoint/2010/main" val="1678982790"/>
      </p:ext>
    </p:extLst>
  </p:cSld>
  <p:clrMapOvr>
    <a:masterClrMapping/>
  </p:clrMapOvr>
  <p:transition/>
  <p:timing/>
</p:sld>
</file>

<file path=ppt/slides/slide4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484784"/>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en-US" altLang="zh-TW" sz="3600" b="1" smtClean="0">
                <a:latin typeface="新細明體"/>
                <a:ea typeface="新細明體"/>
              </a:rPr>
              <a:t>.</a:t>
            </a:r>
            <a:r>
              <a:rPr lang="zh-TW" altLang="en-US" sz="3600" b="1" smtClean="0">
                <a:latin typeface="新細明體"/>
                <a:ea typeface="新細明體"/>
              </a:rPr>
              <a:t>天上</a:t>
            </a:r>
            <a:r>
              <a:rPr lang="zh-TW" altLang="en-US" sz="3600" b="1">
                <a:latin typeface="新細明體"/>
                <a:ea typeface="新細明體"/>
              </a:rPr>
              <a:t>和地上所有的生命「諸聖相通功」，這是很美好的事還是根本不可能</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zh-TW" altLang="en-US" sz="3600" b="1">
                <a:latin typeface="新細明體"/>
                <a:ea typeface="新細明體"/>
              </a:rPr>
              <a:t>耶穌給我們許下承諾時，為什麼要特別提醒我們「心裡不要煩亂」？</a:t>
            </a:r>
            <a:endParaRPr lang="zh-TW" altLang="en-US" sz="3600" b="1">
              <a:latin typeface="新細明體"/>
              <a:ea typeface="新細明體"/>
            </a:endParaRPr>
          </a:p>
        </p:txBody>
      </p:sp>
    </p:spTree>
    <p:extLst>
      <p:ext uri="{BB962C8B-B14F-4D97-AF65-F5344CB8AC3E}">
        <p14:creationId xmlns:p14="http://schemas.microsoft.com/office/powerpoint/2010/main" val="1787880651"/>
      </p:ext>
    </p:extLst>
  </p:cSld>
  <p:clrMapOvr>
    <a:masterClrMapping/>
  </p:clrMapOvr>
  <p:transition/>
  <p:timing/>
</p:sld>
</file>

<file path=ppt/slides/slide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2551837"/>
            <a:ext cx="784887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在生活中，我們也許會像阿仁一樣，受到誘惑而忘了耶穌，但不管我們做什麼，耶穌總是不會忘記我們。</a:t>
            </a:r>
            <a:endParaRPr lang="en-US" altLang="zh-TW" sz="3600" b="1"/>
          </a:p>
        </p:txBody>
      </p:sp>
    </p:spTree>
    <p:extLst>
      <p:ext uri="{BB962C8B-B14F-4D97-AF65-F5344CB8AC3E}">
        <p14:creationId xmlns:p14="http://schemas.microsoft.com/office/powerpoint/2010/main" val="168472841"/>
      </p:ext>
    </p:extLst>
  </p:cSld>
  <p:clrMapOvr>
    <a:masterClrMapping/>
  </p:clrMapOvr>
  <p:transition/>
  <p:timing/>
</p:sld>
</file>

<file path=ppt/slides/slide4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rPr>
              <a:t>美勞教學：</a:t>
            </a:r>
            <a:endParaRPr lang="en-US" sz="4800" b="1">
              <a:solidFill>
                <a:srgbClr val="BF85E3"/>
              </a:solidFill>
            </a:endParaRPr>
          </a:p>
        </p:txBody>
      </p:sp>
      <p:sp>
        <p:nvSpPr>
          <p:cNvPr id="2" name="文字方塊 1"/>
          <p:cNvSpPr txBox="1"/>
          <p:nvPr/>
        </p:nvSpPr>
        <p:spPr>
          <a:xfrm>
            <a:off x="1043612"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smtClean="0">
                <a:latin typeface="+mj-ea"/>
                <a:ea typeface="+mj-ea"/>
              </a:rPr>
              <a:t>5</a:t>
            </a:r>
            <a:r>
              <a:rPr lang="zh-TW" altLang="en-US" sz="3600" b="1" smtClean="0">
                <a:latin typeface="+mj-ea"/>
                <a:ea typeface="+mj-ea"/>
              </a:rPr>
              <a:t>下</a:t>
            </a:r>
            <a:r>
              <a:rPr lang="en-US" altLang="zh-TW" sz="3600" b="1" smtClean="0">
                <a:latin typeface="+mj-ea"/>
                <a:ea typeface="+mj-ea"/>
              </a:rPr>
              <a:t>-10</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4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latin typeface="+mn-ea"/>
              </a:rPr>
              <a:t>聖言省思</a:t>
            </a:r>
            <a:r>
              <a:rPr lang="zh-TW" altLang="zh-TW" sz="4800" b="1">
                <a:solidFill>
                  <a:srgbClr val="BF85E3"/>
                </a:solidFill>
                <a:latin typeface="+mn-ea"/>
              </a:rPr>
              <a:t>：</a:t>
            </a:r>
            <a:endParaRPr lang="zh-TW" altLang="en-US" sz="4800" b="1">
              <a:solidFill>
                <a:srgbClr val="BF85E3"/>
              </a:solidFill>
            </a:endParaRPr>
          </a:p>
        </p:txBody>
      </p:sp>
      <p:sp>
        <p:nvSpPr>
          <p:cNvPr id="5" name="文字方塊 4"/>
          <p:cNvSpPr txBox="1"/>
          <p:nvPr/>
        </p:nvSpPr>
        <p:spPr>
          <a:xfrm>
            <a:off x="755576" y="3140968"/>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「耶穌說：</a:t>
            </a:r>
            <a:r>
              <a:rPr lang="en-US" altLang="zh-TW" sz="3600" b="1"/>
              <a:t>『</a:t>
            </a:r>
            <a:r>
              <a:rPr lang="zh-TW" altLang="en-US" sz="3600" b="1"/>
              <a:t>在我父家裡有許多住處，我去了，為你們預備了，必再來接你們去！</a:t>
            </a:r>
            <a:r>
              <a:rPr lang="en-US" altLang="zh-TW" sz="3600" b="1"/>
              <a:t>』</a:t>
            </a:r>
            <a:r>
              <a:rPr lang="zh-TW" altLang="en-US" sz="3600" b="1"/>
              <a:t>」（若</a:t>
            </a:r>
            <a:r>
              <a:rPr lang="en-US" altLang="zh-TW" sz="3600" b="1"/>
              <a:t>14,2</a:t>
            </a:r>
            <a:r>
              <a:rPr lang="zh-TW" altLang="en-US" sz="3600" b="1"/>
              <a:t>～</a:t>
            </a:r>
            <a:r>
              <a:rPr lang="en-US" altLang="zh-TW" sz="3600" b="1"/>
              <a:t>3</a:t>
            </a:r>
            <a:r>
              <a:rPr lang="zh-TW" altLang="en-US" sz="3600" b="1"/>
              <a:t>）</a:t>
            </a:r>
            <a:endParaRPr lang="zh-TW" altLang="zh-TW" sz="3600"/>
          </a:p>
        </p:txBody>
      </p:sp>
    </p:spTree>
    <p:extLst>
      <p:ext uri="{BB962C8B-B14F-4D97-AF65-F5344CB8AC3E}">
        <p14:creationId xmlns:p14="http://schemas.microsoft.com/office/powerpoint/2010/main" val="2297197556"/>
      </p:ext>
    </p:extLst>
  </p:cSld>
  <p:clrMapOvr>
    <a:masterClrMapping/>
  </p:clrMapOvr>
  <p:transition/>
  <p:timing/>
</p:sld>
</file>

<file path=ppt/slides/slide4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23796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latin typeface="+mn-ea"/>
              </a:rPr>
              <a:t>生活省</a:t>
            </a:r>
            <a:r>
              <a:rPr lang="zh-TW" altLang="en-US" sz="4800" b="1" smtClean="0">
                <a:solidFill>
                  <a:srgbClr val="BF85E3"/>
                </a:solidFill>
                <a:latin typeface="+mn-ea"/>
              </a:rPr>
              <a:t>思</a:t>
            </a:r>
            <a:endParaRPr lang="zh-TW" altLang="en-US" sz="4800" b="1">
              <a:solidFill>
                <a:srgbClr val="BF85E3"/>
              </a:solidFill>
            </a:endParaRPr>
          </a:p>
        </p:txBody>
      </p:sp>
      <p:sp>
        <p:nvSpPr>
          <p:cNvPr id="5" name="文字方塊 4"/>
          <p:cNvSpPr txBox="1"/>
          <p:nvPr/>
        </p:nvSpPr>
        <p:spPr>
          <a:xfrm>
            <a:off x="989602" y="3068960"/>
            <a:ext cx="7164796"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a:latin typeface="新細明體"/>
                <a:ea typeface="新細明體"/>
              </a:rPr>
              <a:t>安娜的</a:t>
            </a:r>
            <a:r>
              <a:rPr lang="zh-TW" altLang="en-US" sz="6000" b="1" smtClean="0">
                <a:latin typeface="新細明體"/>
                <a:ea typeface="新細明體"/>
              </a:rPr>
              <a:t>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4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27584" y="166189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BF85E3"/>
                </a:solidFill>
                <a:latin typeface="+mn-ea"/>
              </a:rPr>
              <a:t>活出信仰</a:t>
            </a:r>
            <a:r>
              <a:rPr lang="zh-TW" altLang="zh-TW" sz="4800" b="1" smtClean="0">
                <a:solidFill>
                  <a:srgbClr val="BF85E3"/>
                </a:solidFill>
                <a:latin typeface="+mn-ea"/>
              </a:rPr>
              <a:t>：</a:t>
            </a:r>
            <a:endParaRPr lang="zh-TW" altLang="en-US" sz="4800" b="1">
              <a:solidFill>
                <a:srgbClr val="BF85E3"/>
              </a:solidFill>
            </a:endParaRPr>
          </a:p>
        </p:txBody>
      </p:sp>
      <p:sp>
        <p:nvSpPr>
          <p:cNvPr id="5" name="文字方塊 4"/>
          <p:cNvSpPr txBox="1"/>
          <p:nvPr/>
        </p:nvSpPr>
        <p:spPr>
          <a:xfrm>
            <a:off x="827584" y="2492896"/>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孩子們，安娜聽了神父的話，才明白要走出傷痛，為自己已離去的丈夫祈禱，祈求主耶穌引領他，回到天父懷抱。</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4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5576" y="1997839"/>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smtClean="0"/>
              <a:t>在</a:t>
            </a:r>
            <a:r>
              <a:rPr lang="zh-TW" altLang="en-US" sz="3600" b="1"/>
              <a:t>生活中，我們可以做些什麼，來幫助自己像安娜一樣，常為已離去的生命祈禱？</a:t>
            </a:r>
            <a:endParaRPr lang="en-US" sz="3600" b="1"/>
          </a:p>
        </p:txBody>
      </p:sp>
    </p:spTree>
    <p:extLst>
      <p:ext uri="{BB962C8B-B14F-4D97-AF65-F5344CB8AC3E}">
        <p14:creationId xmlns:p14="http://schemas.microsoft.com/office/powerpoint/2010/main" val="3064208089"/>
      </p:ext>
    </p:extLst>
  </p:cSld>
  <p:clrMapOvr>
    <a:masterClrMapping/>
  </p:clrMapOvr>
  <p:transition/>
  <p:timing/>
</p:sld>
</file>

<file path=ppt/slides/slide4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189996" y="228142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BF85E3"/>
                </a:solidFill>
              </a:rPr>
              <a:t>主題學習單：</a:t>
            </a:r>
            <a:endParaRPr lang="en-US" sz="4800" b="1">
              <a:solidFill>
                <a:srgbClr val="BF85E3"/>
              </a:solidFill>
            </a:endParaRPr>
          </a:p>
        </p:txBody>
      </p:sp>
      <p:sp>
        <p:nvSpPr>
          <p:cNvPr id="2" name="文字方塊 1"/>
          <p:cNvSpPr txBox="1"/>
          <p:nvPr/>
        </p:nvSpPr>
        <p:spPr>
          <a:xfrm>
            <a:off x="1187900" y="3112417"/>
            <a:ext cx="6840334"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n-ea"/>
              </a:rPr>
              <a:t>請搭配教學光碟</a:t>
            </a:r>
            <a:r>
              <a:rPr lang="zh-TW" altLang="zh-TW" sz="3600" b="1" smtClean="0">
                <a:latin typeface="+mn-ea"/>
              </a:rPr>
              <a:t>【</a:t>
            </a:r>
            <a:r>
              <a:rPr lang="en-US" altLang="zh-TW" sz="3600" b="1" smtClean="0">
                <a:latin typeface="+mj-ea"/>
              </a:rPr>
              <a:t>5</a:t>
            </a:r>
            <a:r>
              <a:rPr lang="zh-TW" altLang="en-US" sz="3600" b="1" smtClean="0">
                <a:latin typeface="+mj-ea"/>
              </a:rPr>
              <a:t>下</a:t>
            </a:r>
            <a:r>
              <a:rPr lang="en-US" altLang="zh-TW" sz="3600" b="1" smtClean="0">
                <a:latin typeface="+mj-ea"/>
              </a:rPr>
              <a:t>10</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4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47564" y="202193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BF85E3"/>
                </a:solidFill>
                <a:latin typeface="+mn-ea"/>
              </a:rPr>
              <a:t>主題總結</a:t>
            </a:r>
            <a:r>
              <a:rPr lang="zh-TW" altLang="zh-TW" sz="4800" b="1" smtClean="0">
                <a:solidFill>
                  <a:srgbClr val="BF85E3"/>
                </a:solidFill>
                <a:latin typeface="+mn-ea"/>
              </a:rPr>
              <a:t>：</a:t>
            </a:r>
            <a:endParaRPr lang="zh-TW" altLang="en-US" sz="4800" b="1">
              <a:solidFill>
                <a:srgbClr val="BF85E3"/>
              </a:solidFill>
            </a:endParaRPr>
          </a:p>
        </p:txBody>
      </p:sp>
      <p:sp>
        <p:nvSpPr>
          <p:cNvPr id="5" name="文字方塊 4"/>
          <p:cNvSpPr txBox="1"/>
          <p:nvPr/>
        </p:nvSpPr>
        <p:spPr>
          <a:xfrm>
            <a:off x="647564" y="2852936"/>
            <a:ext cx="7848872"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天父的孩子，教會安排「追思亡者月」，提醒我們要多為已離去的生命祈禱，這是我們該做，也是唯一可做的事。</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4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2274838"/>
            <a:ext cx="7848872"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在我們祈禱時，也要常記得耶穌給我們的許諾「祂為我們預備好了住處必再來接我們」，讓我們在祈禱中，天上和地上所有的生命「諸聖相通功」。</a:t>
            </a:r>
            <a:endParaRPr lang="en-US" altLang="zh-TW" sz="3600" b="1"/>
          </a:p>
        </p:txBody>
      </p:sp>
    </p:spTree>
    <p:extLst>
      <p:ext uri="{BB962C8B-B14F-4D97-AF65-F5344CB8AC3E}">
        <p14:creationId xmlns:p14="http://schemas.microsoft.com/office/powerpoint/2010/main" val="168472841"/>
      </p:ext>
    </p:extLst>
  </p:cSld>
  <p:clrMapOvr>
    <a:masterClrMapping/>
  </p:clrMapOvr>
  <p:transition/>
  <p:timing/>
</p:sld>
</file>

<file path=ppt/slides/slide4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01570" y="166189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rPr>
              <a:t>課後</a:t>
            </a:r>
            <a:r>
              <a:rPr lang="zh-TW" altLang="en-US" sz="4800" b="1" smtClean="0">
                <a:solidFill>
                  <a:srgbClr val="BF85E3"/>
                </a:solidFill>
              </a:rPr>
              <a:t>禱：</a:t>
            </a:r>
            <a:endParaRPr lang="en-US" sz="4800" b="1">
              <a:solidFill>
                <a:srgbClr val="BF85E3"/>
              </a:solidFill>
            </a:endParaRPr>
          </a:p>
        </p:txBody>
      </p:sp>
      <p:sp>
        <p:nvSpPr>
          <p:cNvPr id="3" name="文字方塊 2"/>
          <p:cNvSpPr txBox="1"/>
          <p:nvPr/>
        </p:nvSpPr>
        <p:spPr>
          <a:xfrm>
            <a:off x="701570" y="2492896"/>
            <a:ext cx="774086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親愛的耶穌，謝謝祢已為我們預備了好地方，也要來帶領我們回到父的懷抱，我們在這裡為已離去我們的親人</a:t>
            </a:r>
            <a:r>
              <a:rPr lang="zh-TW" altLang="en-US" sz="3600" b="1" smtClean="0"/>
              <a:t>祈禱。</a:t>
            </a:r>
            <a:endParaRPr lang="en-US" sz="3600" b="1"/>
          </a:p>
        </p:txBody>
      </p:sp>
    </p:spTree>
    <p:extLst>
      <p:ext uri="{BB962C8B-B14F-4D97-AF65-F5344CB8AC3E}">
        <p14:creationId xmlns:p14="http://schemas.microsoft.com/office/powerpoint/2010/main" val="3667603260"/>
      </p:ext>
    </p:extLst>
  </p:cSld>
  <p:clrMapOvr>
    <a:masterClrMapping/>
  </p:clrMapOvr>
  <p:transition/>
  <p:timing/>
</p:sld>
</file>

<file path=ppt/slides/slide4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01570" y="2274838"/>
            <a:ext cx="7740860"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求祢引領他們回到父那裡時，也為我們祈禱，使我們在祢的愛內共融。以上祈求是因祢的名，阿們。</a:t>
            </a:r>
            <a:endParaRPr lang="en-US" altLang="zh-TW" sz="3600" b="1"/>
          </a:p>
        </p:txBody>
      </p:sp>
    </p:spTree>
    <p:extLst>
      <p:ext uri="{BB962C8B-B14F-4D97-AF65-F5344CB8AC3E}">
        <p14:creationId xmlns:p14="http://schemas.microsoft.com/office/powerpoint/2010/main" val="2086631458"/>
      </p:ext>
    </p:extLst>
  </p:cSld>
  <p:clrMapOvr>
    <a:masterClrMapping/>
  </p:clrMapOvr>
  <p:transition/>
  <p:timing/>
</p:sld>
</file>

<file path=ppt/slides/slide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2274838"/>
            <a:ext cx="7848872"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們要提醒自己，不要等到生活受了影響，才發現我們是多麼需要耶穌的陪伴，一定要記得常去參加彌撒、領聖體，和耶穌在一起。</a:t>
            </a:r>
            <a:endParaRPr lang="en-US" altLang="zh-TW" sz="3600" b="1"/>
          </a:p>
        </p:txBody>
      </p:sp>
    </p:spTree>
    <p:extLst>
      <p:ext uri="{BB962C8B-B14F-4D97-AF65-F5344CB8AC3E}">
        <p14:creationId xmlns:p14="http://schemas.microsoft.com/office/powerpoint/2010/main" val="1549713925"/>
      </p:ext>
    </p:extLst>
  </p:cSld>
  <p:clrMapOvr>
    <a:masterClrMapping/>
  </p:clrMapOvr>
  <p:transition/>
  <p:timing/>
</p:sld>
</file>

<file path=ppt/slides/slide4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1115616" y="2492896"/>
            <a:ext cx="7830616"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000" b="1">
                <a:ea typeface="Microsoft JhengHei Light" panose="020b0304030504040204"/>
              </a:rPr>
              <a:t>至一至聖</a:t>
            </a:r>
            <a:r>
              <a:rPr lang="zh-TW" altLang="en-US" sz="6000" b="1" smtClean="0">
                <a:ea typeface="Microsoft JhengHei Light" panose="020b0304030504040204"/>
              </a:rPr>
              <a:t>至公</a:t>
            </a:r>
            <a:endParaRPr lang="en-US" altLang="zh-TW" sz="6000" b="1" smtClean="0">
              <a:ea typeface="Microsoft JhengHei Light" panose="020b0304030504040204"/>
            </a:endParaRPr>
          </a:p>
          <a:p>
            <a:r>
              <a:rPr lang="zh-TW" altLang="en-US" sz="6000" b="1" smtClean="0">
                <a:ea typeface="Microsoft JhengHei Light" panose="020b0304030504040204"/>
              </a:rPr>
              <a:t>從</a:t>
            </a:r>
            <a:r>
              <a:rPr lang="zh-TW" altLang="en-US" sz="6000" b="1">
                <a:ea typeface="Microsoft JhengHei Light" panose="020b0304030504040204"/>
              </a:rPr>
              <a:t>宗徒傳下來的教會</a:t>
            </a:r>
            <a:endParaRPr lang="zh-TW" altLang="en-US" sz="6000" b="1">
              <a:ea typeface="Microsoft JhengHei Light" panose="020b0304030504040204"/>
            </a:endParaRPr>
          </a:p>
        </p:txBody>
      </p:sp>
      <p:sp>
        <p:nvSpPr>
          <p:cNvPr id="7" name="文字方塊 6">
            <a:extLst>
              <a:ext uri="{FF2B5EF4-FFF2-40B4-BE49-F238E27FC236}">
                <a16:creationId xmlns:a16="http://schemas.microsoft.com/office/drawing/2014/main" xmlns="" id="{A02F4B11-FE1D-41EC-B989-2CF91062DCB9}"/>
              </a:ext>
            </a:extLst>
          </p:cNvPr>
          <p:cNvSpPr txBox="1"/>
          <p:nvPr/>
        </p:nvSpPr>
        <p:spPr>
          <a:xfrm>
            <a:off x="1214500" y="1661899"/>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smtClean="0">
                <a:solidFill>
                  <a:srgbClr val="BF85E3"/>
                </a:solidFill>
                <a:latin typeface="Microsoft JhengHei Light" panose="020b0304030504040204" pitchFamily="34" charset="-120"/>
                <a:ea typeface="Microsoft JhengHei Light" panose="020b0304030504040204" pitchFamily="34" charset="-120"/>
              </a:rPr>
              <a:t>5</a:t>
            </a:r>
            <a:r>
              <a:rPr lang="zh-TW" altLang="en-US" sz="4800" b="1">
                <a:solidFill>
                  <a:srgbClr val="BF85E3"/>
                </a:solidFill>
                <a:latin typeface="Microsoft JhengHei Light" panose="020b0304030504040204" pitchFamily="34" charset="-120"/>
                <a:ea typeface="Microsoft JhengHei Light" panose="020b0304030504040204" pitchFamily="34" charset="-120"/>
              </a:rPr>
              <a:t>下</a:t>
            </a:r>
            <a:r>
              <a:rPr lang="en-US" altLang="zh-TW" sz="4800" b="1" smtClean="0">
                <a:solidFill>
                  <a:srgbClr val="BF85E3"/>
                </a:solidFill>
                <a:latin typeface="Microsoft JhengHei Light" panose="020b0304030504040204" pitchFamily="34" charset="-120"/>
                <a:ea typeface="Microsoft JhengHei Light" panose="020b0304030504040204" pitchFamily="34" charset="-120"/>
              </a:rPr>
              <a:t>-11</a:t>
            </a:r>
            <a:endParaRPr lang="en-US" altLang="zh-TW" sz="4800" b="1">
              <a:solidFill>
                <a:srgbClr val="BF85E3"/>
              </a:solidFill>
              <a:latin typeface="Microsoft JhengHei Light" panose="020b0304030504040204" pitchFamily="34" charset="-120"/>
              <a:ea typeface="Microsoft JhengHei Light" panose="020b0304030504040204" pitchFamily="34" charset="-120"/>
            </a:endParaRPr>
          </a:p>
        </p:txBody>
      </p:sp>
    </p:spTree>
    <p:extLst>
      <p:ext uri="{BB962C8B-B14F-4D97-AF65-F5344CB8AC3E}">
        <p14:creationId xmlns:p14="http://schemas.microsoft.com/office/powerpoint/2010/main" val="3593360294"/>
      </p:ext>
    </p:extLst>
  </p:cSld>
  <p:clrMapOvr>
    <a:masterClrMapping/>
  </p:clrMapOvr>
  <p:transition/>
  <p:timing/>
</p:sld>
</file>

<file path=ppt/slides/slide4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4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15784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rPr>
              <a:t>課前</a:t>
            </a:r>
            <a:r>
              <a:rPr lang="zh-TW" altLang="en-US" sz="4800" b="1" smtClean="0">
                <a:solidFill>
                  <a:srgbClr val="BF85E3"/>
                </a:solidFill>
              </a:rPr>
              <a:t>禱：</a:t>
            </a:r>
            <a:endParaRPr lang="en-US" sz="4800" b="1">
              <a:solidFill>
                <a:srgbClr val="BF85E3"/>
              </a:solidFill>
            </a:endParaRPr>
          </a:p>
        </p:txBody>
      </p:sp>
      <p:sp>
        <p:nvSpPr>
          <p:cNvPr id="3" name="文字方塊 2"/>
          <p:cNvSpPr txBox="1"/>
          <p:nvPr/>
        </p:nvSpPr>
        <p:spPr>
          <a:xfrm>
            <a:off x="755576" y="1988840"/>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親愛的主耶穌，謝謝祢為了愛我們，降身成人，來到我們中間，引領我們聽祢的話以獲得永生，求祢幫助我們常記得祢的教導，並在生活中努力實踐。以上所求是因祢的名，阿們。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4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rPr>
              <a:t>主題</a:t>
            </a:r>
            <a:r>
              <a:rPr lang="zh-TW" altLang="en-US" sz="4800" b="1" smtClean="0">
                <a:solidFill>
                  <a:srgbClr val="BF85E3"/>
                </a:solidFill>
              </a:rPr>
              <a:t>經文</a:t>
            </a:r>
            <a:endParaRPr lang="en-US" sz="4800" b="1">
              <a:solidFill>
                <a:srgbClr val="BF85E3"/>
              </a:solidFill>
            </a:endParaRPr>
          </a:p>
        </p:txBody>
      </p:sp>
      <p:sp>
        <p:nvSpPr>
          <p:cNvPr id="7" name="文字方塊 6"/>
          <p:cNvSpPr txBox="1"/>
          <p:nvPr/>
        </p:nvSpPr>
        <p:spPr>
          <a:xfrm>
            <a:off x="467544" y="3429000"/>
            <a:ext cx="820891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格林多前書</a:t>
            </a:r>
            <a:r>
              <a:rPr lang="en-US" altLang="zh-TW" sz="3600" b="1"/>
              <a:t>12,12</a:t>
            </a:r>
            <a:r>
              <a:rPr lang="zh-TW" altLang="en-US" sz="3600" b="1"/>
              <a:t>～</a:t>
            </a:r>
            <a:r>
              <a:rPr lang="en-US" altLang="zh-TW" sz="3600" b="1" smtClean="0"/>
              <a:t>26</a:t>
            </a:r>
          </a:p>
          <a:p>
            <a:pPr algn="ctr"/>
            <a:r>
              <a:rPr lang="zh-TW" altLang="en-US" sz="3600" b="1" smtClean="0"/>
              <a:t>厄</a:t>
            </a:r>
            <a:r>
              <a:rPr lang="zh-TW" altLang="en-US" sz="3600" b="1"/>
              <a:t>弗所書</a:t>
            </a:r>
            <a:r>
              <a:rPr lang="en-US" altLang="zh-TW" sz="3600" b="1"/>
              <a:t>1,3</a:t>
            </a:r>
            <a:r>
              <a:rPr lang="zh-TW" altLang="en-US" sz="3600" b="1"/>
              <a:t>～</a:t>
            </a:r>
            <a:r>
              <a:rPr lang="en-US" altLang="zh-TW" sz="3600" b="1"/>
              <a:t>2,22</a:t>
            </a:r>
            <a:endParaRPr lang="en-US" sz="3600"/>
          </a:p>
        </p:txBody>
      </p:sp>
    </p:spTree>
    <p:extLst>
      <p:ext uri="{BB962C8B-B14F-4D97-AF65-F5344CB8AC3E}">
        <p14:creationId xmlns:p14="http://schemas.microsoft.com/office/powerpoint/2010/main" val="4139691153"/>
      </p:ext>
    </p:extLst>
  </p:cSld>
  <p:clrMapOvr>
    <a:masterClrMapping/>
  </p:clrMapOvr>
  <p:transition/>
  <p:timing/>
</p:sld>
</file>

<file path=ppt/slides/slide4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63588" y="245398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BF85E3"/>
                </a:solidFill>
              </a:rPr>
              <a:t>主題引導：</a:t>
            </a:r>
            <a:endParaRPr lang="en-US" sz="4800" b="1">
              <a:solidFill>
                <a:srgbClr val="BF85E3"/>
              </a:solidFill>
            </a:endParaRPr>
          </a:p>
        </p:txBody>
      </p:sp>
      <p:sp>
        <p:nvSpPr>
          <p:cNvPr id="5" name="文字方塊 4"/>
          <p:cNvSpPr txBox="1"/>
          <p:nvPr/>
        </p:nvSpPr>
        <p:spPr>
          <a:xfrm>
            <a:off x="863588" y="3284984"/>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孩子們，你們和爺爺、奶奶住在一起嗎？</a:t>
            </a:r>
            <a:endParaRPr lang="en-US" sz="3600" b="1"/>
          </a:p>
        </p:txBody>
      </p:sp>
    </p:spTree>
    <p:extLst>
      <p:ext uri="{BB962C8B-B14F-4D97-AF65-F5344CB8AC3E}">
        <p14:creationId xmlns:p14="http://schemas.microsoft.com/office/powerpoint/2010/main" val="1239204199"/>
      </p:ext>
    </p:extLst>
  </p:cSld>
  <p:clrMapOvr>
    <a:masterClrMapping/>
  </p:clrMapOvr>
  <p:transition/>
  <p:timing/>
</p:sld>
</file>

<file path=ppt/slides/slide4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你們聽</a:t>
            </a:r>
            <a:r>
              <a:rPr lang="zh-TW" altLang="en-US" sz="3600" b="1"/>
              <a:t>過家中的長輩談起過自己家中祖先的故事嗎？</a:t>
            </a:r>
            <a:endParaRPr lang="en-US" sz="3600" b="1"/>
          </a:p>
        </p:txBody>
      </p:sp>
    </p:spTree>
    <p:extLst>
      <p:ext uri="{BB962C8B-B14F-4D97-AF65-F5344CB8AC3E}">
        <p14:creationId xmlns:p14="http://schemas.microsoft.com/office/powerpoint/2010/main" val="4206590615"/>
      </p:ext>
    </p:extLst>
  </p:cSld>
  <p:clrMapOvr>
    <a:masterClrMapping/>
  </p:clrMapOvr>
  <p:transition/>
  <p:timing/>
</p:sld>
</file>

<file path=ppt/slides/slide4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551837"/>
            <a:ext cx="7416824"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你們知道自己家族的祖先，是怎麼一代傳一代，才傳到你們現在這一代嗎？</a:t>
            </a:r>
            <a:endParaRPr lang="en-US" sz="3600" b="1"/>
          </a:p>
        </p:txBody>
      </p:sp>
    </p:spTree>
    <p:extLst>
      <p:ext uri="{BB962C8B-B14F-4D97-AF65-F5344CB8AC3E}">
        <p14:creationId xmlns:p14="http://schemas.microsoft.com/office/powerpoint/2010/main" val="1419757924"/>
      </p:ext>
    </p:extLst>
  </p:cSld>
  <p:clrMapOvr>
    <a:masterClrMapping/>
  </p:clrMapOvr>
  <p:transition/>
  <p:timing/>
</p:sld>
</file>

<file path=ppt/slides/slide4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1061610" y="3044279"/>
            <a:ext cx="702078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800" b="1"/>
              <a:t>小活動──代代相傳</a:t>
            </a:r>
            <a:endParaRPr lang="zh-TW" altLang="zh-TW" sz="4800"/>
          </a:p>
        </p:txBody>
      </p:sp>
    </p:spTree>
    <p:extLst>
      <p:ext uri="{BB962C8B-B14F-4D97-AF65-F5344CB8AC3E}">
        <p14:creationId xmlns:p14="http://schemas.microsoft.com/office/powerpoint/2010/main" val="555873987"/>
      </p:ext>
    </p:extLst>
  </p:cSld>
  <p:clrMapOvr>
    <a:masterClrMapping/>
  </p:clrMapOvr>
  <p:transition/>
  <p:timing/>
</p:sld>
</file>

<file path=ppt/slides/slide4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0138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BF85E3"/>
                </a:solidFill>
              </a:rPr>
              <a:t>帶入主題：</a:t>
            </a:r>
            <a:endParaRPr lang="en-US" sz="4800" b="1">
              <a:solidFill>
                <a:srgbClr val="BF85E3"/>
              </a:solidFill>
            </a:endParaRPr>
          </a:p>
        </p:txBody>
      </p:sp>
      <p:sp>
        <p:nvSpPr>
          <p:cNvPr id="5" name="文字方塊 4"/>
          <p:cNvSpPr txBox="1"/>
          <p:nvPr/>
        </p:nvSpPr>
        <p:spPr>
          <a:xfrm>
            <a:off x="899592" y="1844824"/>
            <a:ext cx="7344816" cy="39703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耶穌為我們帶來的好訊息，也是像你們剛剛做的一樣，一代傳一代的傳遍了世界各角落，我們才有機會認識</a:t>
            </a:r>
            <a:r>
              <a:rPr lang="zh-TW" altLang="en-US" sz="3600" b="1" smtClean="0"/>
              <a:t>耶。</a:t>
            </a:r>
            <a:endParaRPr lang="en-US" altLang="zh-TW" sz="3600" b="1" smtClean="0"/>
          </a:p>
          <a:p>
            <a:endParaRPr lang="en-US" altLang="zh-TW" sz="3600" b="1"/>
          </a:p>
          <a:p>
            <a:r>
              <a:rPr lang="zh-TW" altLang="en-US" sz="3600" b="1" smtClean="0"/>
              <a:t>今天</a:t>
            </a:r>
            <a:r>
              <a:rPr lang="zh-TW" altLang="en-US" sz="3600" b="1"/>
              <a:t>我們要來看看這代代相傳的教會是怎麼建立的。</a:t>
            </a:r>
            <a:endParaRPr lang="zh-TW" altLang="en-US" sz="3600" b="1"/>
          </a:p>
        </p:txBody>
      </p:sp>
    </p:spTree>
    <p:extLst>
      <p:ext uri="{BB962C8B-B14F-4D97-AF65-F5344CB8AC3E}">
        <p14:creationId xmlns:p14="http://schemas.microsoft.com/office/powerpoint/2010/main" val="3425409078"/>
      </p:ext>
    </p:extLst>
  </p:cSld>
  <p:clrMapOvr>
    <a:masterClrMapping/>
  </p:clrMapOvr>
  <p:transition/>
  <p:timing/>
</p:sld>
</file>

<file path=ppt/slides/slide4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73390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BF85E3"/>
                </a:solidFill>
                <a:latin typeface="+mj-ea"/>
                <a:ea typeface="+mj-ea"/>
              </a:rPr>
              <a:t>主題內容：</a:t>
            </a:r>
            <a:endParaRPr lang="en-US" sz="4800" b="1">
              <a:solidFill>
                <a:srgbClr val="BF85E3"/>
              </a:solidFill>
              <a:latin typeface="+mj-ea"/>
              <a:ea typeface="+mj-ea"/>
            </a:endParaRPr>
          </a:p>
        </p:txBody>
      </p:sp>
      <p:sp>
        <p:nvSpPr>
          <p:cNvPr id="6" name="文字方塊 5"/>
          <p:cNvSpPr txBox="1"/>
          <p:nvPr/>
        </p:nvSpPr>
        <p:spPr>
          <a:xfrm>
            <a:off x="755576" y="2564904"/>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孩子們，耶穌在宣講福音時，為了讓更多人可以得到天父的愛與慈悲，特別從跟隨祂的門徒中，挑選了</a:t>
            </a:r>
            <a:r>
              <a:rPr lang="en-US" altLang="zh-TW" sz="3600" b="1"/>
              <a:t>12</a:t>
            </a:r>
            <a:r>
              <a:rPr lang="zh-TW" altLang="en-US" sz="3600" b="1"/>
              <a:t>位宗徒，派遣他們前往四處宣講。</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01570" y="194993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rPr>
              <a:t>課後</a:t>
            </a:r>
            <a:r>
              <a:rPr lang="zh-TW" altLang="en-US" sz="4800" b="1" smtClean="0">
                <a:solidFill>
                  <a:srgbClr val="BF85E3"/>
                </a:solidFill>
              </a:rPr>
              <a:t>禱：</a:t>
            </a:r>
            <a:endParaRPr lang="en-US" sz="4800" b="1">
              <a:solidFill>
                <a:srgbClr val="BF85E3"/>
              </a:solidFill>
            </a:endParaRPr>
          </a:p>
        </p:txBody>
      </p:sp>
      <p:sp>
        <p:nvSpPr>
          <p:cNvPr id="3" name="文字方塊 2"/>
          <p:cNvSpPr txBox="1"/>
          <p:nvPr/>
        </p:nvSpPr>
        <p:spPr>
          <a:xfrm>
            <a:off x="701570" y="2780928"/>
            <a:ext cx="7740860"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親愛的主耶穌，感謝讚美祢，祢是這麼的愛我們，不管我們做了什麼，祢都沒有忘記</a:t>
            </a:r>
            <a:r>
              <a:rPr lang="zh-TW" altLang="en-US" sz="3600" b="1" smtClean="0"/>
              <a:t>我們。</a:t>
            </a:r>
            <a:endParaRPr lang="en-US" sz="3600" b="1"/>
          </a:p>
        </p:txBody>
      </p:sp>
    </p:spTree>
    <p:extLst>
      <p:ext uri="{BB962C8B-B14F-4D97-AF65-F5344CB8AC3E}">
        <p14:creationId xmlns:p14="http://schemas.microsoft.com/office/powerpoint/2010/main" val="3667603260"/>
      </p:ext>
    </p:extLst>
  </p:cSld>
  <p:clrMapOvr>
    <a:masterClrMapping/>
  </p:clrMapOvr>
  <p:transition/>
  <p:timing/>
</p:sld>
</file>

<file path=ppt/slides/slide4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耶穌在受難、復活，即將升天回到天父那裡去時，也特別將福音廣傳世界的使命交給了</a:t>
            </a:r>
            <a:r>
              <a:rPr lang="zh-TW" altLang="en-US" sz="3600" b="1" smtClean="0"/>
              <a:t>他們。</a:t>
            </a:r>
            <a:endParaRPr lang="en-US" altLang="zh-TW" sz="3600" b="1"/>
          </a:p>
        </p:txBody>
      </p:sp>
    </p:spTree>
    <p:extLst>
      <p:ext uri="{BB962C8B-B14F-4D97-AF65-F5344CB8AC3E}">
        <p14:creationId xmlns:p14="http://schemas.microsoft.com/office/powerpoint/2010/main" val="596889006"/>
      </p:ext>
    </p:extLst>
  </p:cSld>
  <p:clrMapOvr>
    <a:masterClrMapping/>
  </p:clrMapOvr>
  <p:transition/>
  <p:timing/>
</p:sld>
</file>

<file path=ppt/slides/slide4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耶穌說告訴他們：你們</a:t>
            </a:r>
            <a:r>
              <a:rPr lang="zh-TW" altLang="en-US" sz="3600" b="1">
                <a:latin typeface="新細明體"/>
                <a:ea typeface="新細明體"/>
              </a:rPr>
              <a:t>要去使萬民成為門徒，因父及子及聖神之名給他們授洗，教訓他們遵守我所吩咐你們的一切</a:t>
            </a:r>
            <a:r>
              <a:rPr lang="zh-TW" altLang="en-US" sz="3600" b="1" smtClean="0">
                <a:latin typeface="新細明體"/>
                <a:ea typeface="新細明體"/>
              </a:rPr>
              <a:t>！</a:t>
            </a:r>
            <a:endParaRPr lang="zh-TW" altLang="en-US" sz="3600" b="1">
              <a:latin typeface="新細明體"/>
              <a:ea typeface="新細明體"/>
            </a:endParaRPr>
          </a:p>
        </p:txBody>
      </p:sp>
    </p:spTree>
    <p:extLst>
      <p:ext uri="{BB962C8B-B14F-4D97-AF65-F5344CB8AC3E}">
        <p14:creationId xmlns:p14="http://schemas.microsoft.com/office/powerpoint/2010/main" val="1289199691"/>
      </p:ext>
    </p:extLst>
  </p:cSld>
  <p:clrMapOvr>
    <a:masterClrMapping/>
  </p:clrMapOvr>
  <p:transition/>
  <p:timing/>
</p:sld>
</file>

<file path=ppt/slides/slide4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耶穌的</a:t>
            </a:r>
            <a:r>
              <a:rPr lang="zh-TW" altLang="en-US" sz="3600" b="1">
                <a:latin typeface="新細明體"/>
                <a:ea typeface="新細明體"/>
              </a:rPr>
              <a:t>母親和宗徒</a:t>
            </a:r>
            <a:r>
              <a:rPr lang="zh-TW" altLang="en-US" sz="3600" b="1" smtClean="0">
                <a:latin typeface="新細明體"/>
                <a:ea typeface="新細明體"/>
              </a:rPr>
              <a:t>們在</a:t>
            </a:r>
            <a:r>
              <a:rPr lang="zh-TW" altLang="en-US" sz="3600" b="1">
                <a:latin typeface="新細明體"/>
                <a:ea typeface="新細明體"/>
              </a:rPr>
              <a:t>慶祝猶太人五旬</a:t>
            </a:r>
            <a:r>
              <a:rPr lang="zh-TW" altLang="en-US" sz="3600" b="1" smtClean="0">
                <a:latin typeface="新細明體"/>
                <a:ea typeface="新細明體"/>
              </a:rPr>
              <a:t>節時</a:t>
            </a:r>
            <a:r>
              <a:rPr lang="zh-TW" altLang="en-US" sz="3600" b="1">
                <a:latin typeface="新細明體"/>
                <a:ea typeface="新細明體"/>
              </a:rPr>
              <a:t>，天主聖神以火舌的形象，降臨在宗徒們頭上，他們開始以各地方言，大聲宣講耶穌福音。</a:t>
            </a:r>
            <a:endParaRPr lang="zh-TW" altLang="en-US" sz="3600" b="1">
              <a:latin typeface="新細明體"/>
              <a:ea typeface="新細明體"/>
            </a:endParaRPr>
          </a:p>
        </p:txBody>
      </p:sp>
    </p:spTree>
    <p:extLst>
      <p:ext uri="{BB962C8B-B14F-4D97-AF65-F5344CB8AC3E}">
        <p14:creationId xmlns:p14="http://schemas.microsoft.com/office/powerpoint/2010/main" val="1093299947"/>
      </p:ext>
    </p:extLst>
  </p:cSld>
  <p:clrMapOvr>
    <a:masterClrMapping/>
  </p:clrMapOvr>
  <p:transition/>
  <p:timing/>
</p:sld>
</file>

<file path=ppt/slides/slide4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宗徒們在聖神帶領下，眾人一心一意、同心協力宣講耶穌福音，紛紛拿出自己所有的，一切歸公毫不保留，交由宗徒們全權處理。</a:t>
            </a:r>
            <a:endParaRPr lang="zh-TW" altLang="en-US" sz="3600" b="1">
              <a:latin typeface="新細明體"/>
              <a:ea typeface="新細明體"/>
            </a:endParaRPr>
          </a:p>
        </p:txBody>
      </p:sp>
    </p:spTree>
    <p:extLst>
      <p:ext uri="{BB962C8B-B14F-4D97-AF65-F5344CB8AC3E}">
        <p14:creationId xmlns:p14="http://schemas.microsoft.com/office/powerpoint/2010/main" val="1252417350"/>
      </p:ext>
    </p:extLst>
  </p:cSld>
  <p:clrMapOvr>
    <a:masterClrMapping/>
  </p:clrMapOvr>
  <p:transition/>
  <p:timing/>
</p:sld>
</file>

<file path=ppt/slides/slide4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教會</a:t>
            </a:r>
            <a:r>
              <a:rPr lang="zh-TW" altLang="en-US" sz="3600" b="1">
                <a:latin typeface="新細明體"/>
                <a:ea typeface="新細明體"/>
              </a:rPr>
              <a:t>像是一個大家庭，彼此都是家人，定期以耶穌的名團聚、祈禱和擘餅，挨家挨戶宣講耶穌</a:t>
            </a:r>
            <a:r>
              <a:rPr lang="zh-TW" altLang="en-US" sz="3600" b="1" smtClean="0">
                <a:latin typeface="新細明體"/>
                <a:ea typeface="新細明體"/>
              </a:rPr>
              <a:t>福音。</a:t>
            </a:r>
            <a:endParaRPr lang="zh-TW" altLang="en-US" sz="3600" b="1">
              <a:latin typeface="新細明體"/>
              <a:ea typeface="新細明體"/>
            </a:endParaRPr>
          </a:p>
        </p:txBody>
      </p:sp>
    </p:spTree>
    <p:extLst>
      <p:ext uri="{BB962C8B-B14F-4D97-AF65-F5344CB8AC3E}">
        <p14:creationId xmlns:p14="http://schemas.microsoft.com/office/powerpoint/2010/main" val="3887368740"/>
      </p:ext>
    </p:extLst>
  </p:cSld>
  <p:clrMapOvr>
    <a:masterClrMapping/>
  </p:clrMapOvr>
  <p:transition/>
  <p:timing/>
</p:sld>
</file>

<file path=ppt/slides/slide4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現在，我們一起來聽這段聖言。</a:t>
            </a:r>
          </a:p>
        </p:txBody>
      </p:sp>
    </p:spTree>
    <p:extLst>
      <p:ext uri="{BB962C8B-B14F-4D97-AF65-F5344CB8AC3E}">
        <p14:creationId xmlns:p14="http://schemas.microsoft.com/office/powerpoint/2010/main" val="3978709635"/>
      </p:ext>
    </p:extLst>
  </p:cSld>
  <p:clrMapOvr>
    <a:masterClrMapping/>
  </p:clrMapOvr>
  <p:transition/>
  <p:timing/>
</p:sld>
</file>

<file path=ppt/slides/slide4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這兩段聖</a:t>
            </a:r>
            <a:r>
              <a:rPr lang="zh-TW" altLang="en-US" sz="3600" b="1" smtClean="0">
                <a:latin typeface="新細明體"/>
                <a:ea typeface="新細明體"/>
              </a:rPr>
              <a:t>言中，</a:t>
            </a:r>
            <a:r>
              <a:rPr lang="zh-TW" altLang="en-US" sz="3600" b="1">
                <a:latin typeface="新細明體"/>
                <a:ea typeface="新細明體"/>
              </a:rPr>
              <a:t>第一段聖言告訴我們，初期教會在聖神帶領下，大家在耶穌的愛內都互為肢體，相互疼惜。</a:t>
            </a:r>
            <a:endParaRPr lang="zh-TW" altLang="en-US" sz="3600" b="1">
              <a:latin typeface="新細明體"/>
              <a:ea typeface="新細明體"/>
            </a:endParaRPr>
          </a:p>
        </p:txBody>
      </p:sp>
    </p:spTree>
    <p:extLst>
      <p:ext uri="{BB962C8B-B14F-4D97-AF65-F5344CB8AC3E}">
        <p14:creationId xmlns:p14="http://schemas.microsoft.com/office/powerpoint/2010/main" val="2271235622"/>
      </p:ext>
    </p:extLst>
  </p:cSld>
  <p:clrMapOvr>
    <a:masterClrMapping/>
  </p:clrMapOvr>
  <p:transition/>
  <p:timing/>
</p:sld>
</file>

<file path=ppt/slides/slide4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第二段聖言則清楚看到，這教會便是耶穌基督的身體，我們都是因耶穌的名，獲得父的愛與慈悲，成為天父的子女</a:t>
            </a:r>
            <a:r>
              <a:rPr lang="zh-TW" altLang="en-US" sz="3600" b="1" smtClean="0">
                <a:latin typeface="新細明體"/>
                <a:ea typeface="新細明體"/>
              </a:rPr>
              <a:t>，我們也</a:t>
            </a:r>
            <a:r>
              <a:rPr lang="zh-TW" altLang="en-US" sz="3600" b="1">
                <a:latin typeface="新細明體"/>
                <a:ea typeface="新細明體"/>
              </a:rPr>
              <a:t>要繼續將耶穌的福音傳給更多的人。</a:t>
            </a:r>
            <a:endParaRPr lang="zh-TW" altLang="en-US" sz="3600" b="1">
              <a:latin typeface="新細明體"/>
              <a:ea typeface="新細明體"/>
            </a:endParaRPr>
          </a:p>
        </p:txBody>
      </p:sp>
    </p:spTree>
    <p:extLst>
      <p:ext uri="{BB962C8B-B14F-4D97-AF65-F5344CB8AC3E}">
        <p14:creationId xmlns:p14="http://schemas.microsoft.com/office/powerpoint/2010/main" val="2745176674"/>
      </p:ext>
    </p:extLst>
  </p:cSld>
  <p:clrMapOvr>
    <a:masterClrMapping/>
  </p:clrMapOvr>
  <p:transition/>
  <p:timing/>
</p:sld>
</file>

<file path=ppt/slides/slide4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420888"/>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教會在傳承的過程中，按照</a:t>
            </a:r>
            <a:r>
              <a:rPr lang="en-US" altLang="zh-TW" sz="3600" b="1">
                <a:latin typeface="新細明體"/>
                <a:ea typeface="新細明體"/>
              </a:rPr>
              <a:t>《</a:t>
            </a:r>
            <a:r>
              <a:rPr lang="zh-TW" altLang="en-US" sz="3600" b="1">
                <a:latin typeface="新細明體"/>
                <a:ea typeface="新細明體"/>
              </a:rPr>
              <a:t>天主教教理</a:t>
            </a:r>
            <a:r>
              <a:rPr lang="en-US" altLang="zh-TW" sz="3600" b="1">
                <a:latin typeface="新細明體"/>
                <a:ea typeface="新細明體"/>
              </a:rPr>
              <a:t>》</a:t>
            </a:r>
            <a:r>
              <a:rPr lang="zh-TW" altLang="en-US" sz="3600" b="1">
                <a:latin typeface="新細明體"/>
                <a:ea typeface="新細明體"/>
              </a:rPr>
              <a:t>記載，宗徒們用了兩個方法傳承耶穌的教導。</a:t>
            </a:r>
            <a:endParaRPr lang="zh-TW" altLang="en-US" sz="3600" b="1">
              <a:latin typeface="新細明體"/>
              <a:ea typeface="新細明體"/>
            </a:endParaRPr>
          </a:p>
        </p:txBody>
      </p:sp>
    </p:spTree>
    <p:extLst>
      <p:ext uri="{BB962C8B-B14F-4D97-AF65-F5344CB8AC3E}">
        <p14:creationId xmlns:p14="http://schemas.microsoft.com/office/powerpoint/2010/main" val="778858464"/>
      </p:ext>
    </p:extLst>
  </p:cSld>
  <p:clrMapOvr>
    <a:masterClrMapping/>
  </p:clrMapOvr>
  <p:transition/>
  <p:timing/>
</p:sld>
</file>

<file path=ppt/slides/slide4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首先是口傳</a:t>
            </a:r>
            <a:r>
              <a:rPr lang="zh-TW" altLang="en-US" sz="3600" b="1" smtClean="0">
                <a:latin typeface="新細明體"/>
                <a:ea typeface="新細明體"/>
              </a:rPr>
              <a:t>，宗</a:t>
            </a:r>
            <a:r>
              <a:rPr lang="zh-TW" altLang="en-US" sz="3600" b="1">
                <a:latin typeface="新細明體"/>
                <a:ea typeface="新細明體"/>
              </a:rPr>
              <a:t>徒們以口頭的宣講、以榜樣和制度，將他們從基督的口授、生活和行事上所承受的，或他們從聖神的提示所學來的傳授給</a:t>
            </a:r>
            <a:r>
              <a:rPr lang="zh-TW" altLang="en-US" sz="3600" b="1" smtClean="0">
                <a:latin typeface="新細明體"/>
                <a:ea typeface="新細明體"/>
              </a:rPr>
              <a:t>人。</a:t>
            </a:r>
            <a:endParaRPr lang="zh-TW" altLang="en-US" sz="3600" b="1">
              <a:latin typeface="新細明體"/>
              <a:ea typeface="新細明體"/>
            </a:endParaRPr>
          </a:p>
        </p:txBody>
      </p:sp>
    </p:spTree>
    <p:extLst>
      <p:ext uri="{BB962C8B-B14F-4D97-AF65-F5344CB8AC3E}">
        <p14:creationId xmlns:p14="http://schemas.microsoft.com/office/powerpoint/2010/main" val="4148699910"/>
      </p:ext>
    </p:extLst>
  </p:cSld>
  <p:clrMapOvr>
    <a:masterClrMapping/>
  </p:clrMapOvr>
  <p:transition/>
  <p:timing/>
</p:sld>
</file>

<file path=ppt/slides/slide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01570" y="2274838"/>
            <a:ext cx="774086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求祢幫助我們，常記得參加彌撒、領耶穌聖體，邀請祢住在我們心裡，時時陪伴我們。我們這樣祈禱是奉祢的名，阿們。</a:t>
            </a:r>
            <a:endParaRPr lang="en-US" altLang="zh-TW" sz="3600" b="1"/>
          </a:p>
        </p:txBody>
      </p:sp>
    </p:spTree>
    <p:extLst>
      <p:ext uri="{BB962C8B-B14F-4D97-AF65-F5344CB8AC3E}">
        <p14:creationId xmlns:p14="http://schemas.microsoft.com/office/powerpoint/2010/main" val="478429180"/>
      </p:ext>
    </p:extLst>
  </p:cSld>
  <p:clrMapOvr>
    <a:masterClrMapping/>
  </p:clrMapOvr>
  <p:transition/>
  <p:timing/>
</p:sld>
</file>

<file path=ppt/slides/slide4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第二個方法是筆錄</a:t>
            </a:r>
            <a:r>
              <a:rPr lang="zh-TW" altLang="en-US" sz="3600" b="1" smtClean="0">
                <a:latin typeface="新細明體"/>
                <a:ea typeface="新細明體"/>
              </a:rPr>
              <a:t>，宗</a:t>
            </a:r>
            <a:r>
              <a:rPr lang="zh-TW" altLang="en-US" sz="3600" b="1">
                <a:latin typeface="新細明體"/>
                <a:ea typeface="新細明體"/>
              </a:rPr>
              <a:t>徒及他們的弟子們，在聖神的默感下，將救恩的喜訊輯錄成</a:t>
            </a:r>
            <a:r>
              <a:rPr lang="zh-TW" altLang="en-US" sz="3600" b="1" smtClean="0">
                <a:latin typeface="新細明體"/>
                <a:ea typeface="新細明體"/>
              </a:rPr>
              <a:t>書。</a:t>
            </a:r>
            <a:endParaRPr lang="zh-TW" altLang="en-US" sz="3600" b="1">
              <a:latin typeface="新細明體"/>
              <a:ea typeface="新細明體"/>
            </a:endParaRPr>
          </a:p>
        </p:txBody>
      </p:sp>
    </p:spTree>
    <p:extLst>
      <p:ext uri="{BB962C8B-B14F-4D97-AF65-F5344CB8AC3E}">
        <p14:creationId xmlns:p14="http://schemas.microsoft.com/office/powerpoint/2010/main" val="1582761403"/>
      </p:ext>
    </p:extLst>
  </p:cSld>
  <p:clrMapOvr>
    <a:masterClrMapping/>
  </p:clrMapOvr>
  <p:transition/>
  <p:timing/>
</p:sld>
</file>

<file path=ppt/slides/slide45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除此之外，為了使耶穌的福音向外發展，第一批的宗徒們還特別選立了主教們，作為自己的繼承者，也將自己的訓導職務交給他們繼續傳承。</a:t>
            </a:r>
            <a:endParaRPr lang="zh-TW" altLang="en-US" sz="3600" b="1">
              <a:latin typeface="新細明體"/>
              <a:ea typeface="新細明體"/>
            </a:endParaRPr>
          </a:p>
        </p:txBody>
      </p:sp>
    </p:spTree>
    <p:extLst>
      <p:ext uri="{BB962C8B-B14F-4D97-AF65-F5344CB8AC3E}">
        <p14:creationId xmlns:p14="http://schemas.microsoft.com/office/powerpoint/2010/main" val="601561273"/>
      </p:ext>
    </p:extLst>
  </p:cSld>
  <p:clrMapOvr>
    <a:masterClrMapping/>
  </p:clrMapOvr>
  <p:transition/>
  <p:timing/>
</p:sld>
</file>

<file path=ppt/slides/slide45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在傳承中，教會始終維持「教會是至一、至聖、至公、從宗徒傳下來的教會」。</a:t>
            </a:r>
            <a:endParaRPr lang="zh-TW" altLang="en-US" sz="3600" b="1">
              <a:latin typeface="新細明體"/>
              <a:ea typeface="新細明體"/>
            </a:endParaRPr>
          </a:p>
        </p:txBody>
      </p:sp>
    </p:spTree>
    <p:extLst>
      <p:ext uri="{BB962C8B-B14F-4D97-AF65-F5344CB8AC3E}">
        <p14:creationId xmlns:p14="http://schemas.microsoft.com/office/powerpoint/2010/main" val="1753304349"/>
      </p:ext>
    </p:extLst>
  </p:cSld>
  <p:clrMapOvr>
    <a:masterClrMapping/>
  </p:clrMapOvr>
  <p:transition/>
  <p:timing/>
</p:sld>
</file>

<file path=ppt/slides/slide45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503548" y="1997839"/>
            <a:ext cx="8136904"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至一：我們的教會是唯一、也是合一</a:t>
            </a:r>
            <a:r>
              <a:rPr lang="zh-TW" altLang="en-US" sz="3600" b="1" smtClean="0">
                <a:latin typeface="新細明體"/>
                <a:ea typeface="新細明體"/>
              </a:rPr>
              <a:t>的。</a:t>
            </a:r>
            <a:endParaRPr lang="en-US" altLang="zh-TW" sz="3600" b="1" smtClean="0">
              <a:latin typeface="新細明體"/>
              <a:ea typeface="新細明體"/>
            </a:endParaRPr>
          </a:p>
          <a:p>
            <a:endParaRPr lang="en-US" altLang="zh-TW" sz="3600" b="1">
              <a:latin typeface="新細明體"/>
              <a:ea typeface="新細明體"/>
            </a:endParaRPr>
          </a:p>
          <a:p>
            <a:r>
              <a:rPr lang="zh-TW" altLang="en-US" sz="3600" b="1" smtClean="0">
                <a:latin typeface="新細明體"/>
                <a:ea typeface="新細明體"/>
              </a:rPr>
              <a:t>不管</a:t>
            </a:r>
            <a:r>
              <a:rPr lang="zh-TW" altLang="en-US" sz="3600" b="1">
                <a:latin typeface="新細明體"/>
                <a:ea typeface="新細明體"/>
              </a:rPr>
              <a:t>到哪裡，只要有天主教會的地方，我們都有機會參加彌撒，藉著聖體聖事，耶穌與</a:t>
            </a:r>
            <a:r>
              <a:rPr lang="zh-TW" altLang="en-US" sz="3600" b="1" smtClean="0">
                <a:latin typeface="新細明體"/>
                <a:ea typeface="新細明體"/>
              </a:rPr>
              <a:t>我們結成</a:t>
            </a:r>
            <a:r>
              <a:rPr lang="zh-TW" altLang="en-US" sz="3600" b="1">
                <a:latin typeface="新細明體"/>
                <a:ea typeface="新細明體"/>
              </a:rPr>
              <a:t>一體。</a:t>
            </a:r>
            <a:endParaRPr lang="zh-TW" altLang="en-US" sz="3600" b="1">
              <a:latin typeface="新細明體"/>
              <a:ea typeface="新細明體"/>
            </a:endParaRPr>
          </a:p>
        </p:txBody>
      </p:sp>
    </p:spTree>
    <p:extLst>
      <p:ext uri="{BB962C8B-B14F-4D97-AF65-F5344CB8AC3E}">
        <p14:creationId xmlns:p14="http://schemas.microsoft.com/office/powerpoint/2010/main" val="417504034"/>
      </p:ext>
    </p:extLst>
  </p:cSld>
  <p:clrMapOvr>
    <a:masterClrMapping/>
  </p:clrMapOvr>
  <p:transition/>
  <p:timing/>
</p:sld>
</file>

<file path=ppt/slides/slide45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至聖：教會的領袖是耶穌，祂是至聖的，當我們與耶穌結合時，因祂的影響我們成為聖潔的。</a:t>
            </a:r>
            <a:endParaRPr lang="zh-TW" altLang="en-US" sz="3600" b="1">
              <a:latin typeface="新細明體"/>
              <a:ea typeface="新細明體"/>
            </a:endParaRPr>
          </a:p>
        </p:txBody>
      </p:sp>
    </p:spTree>
    <p:extLst>
      <p:ext uri="{BB962C8B-B14F-4D97-AF65-F5344CB8AC3E}">
        <p14:creationId xmlns:p14="http://schemas.microsoft.com/office/powerpoint/2010/main" val="1731364849"/>
      </p:ext>
    </p:extLst>
  </p:cSld>
  <p:clrMapOvr>
    <a:masterClrMapping/>
  </p:clrMapOvr>
  <p:transition/>
  <p:timing/>
</p:sld>
</file>

<file path=ppt/slides/slide45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至公：我們的教會，不分文化、族群或語言，歡迎全世界所有願意相信耶穌、跟隨耶穌的人都加入祂的教會。</a:t>
            </a:r>
            <a:endParaRPr lang="zh-TW" altLang="en-US" sz="3600" b="1">
              <a:latin typeface="新細明體"/>
              <a:ea typeface="新細明體"/>
            </a:endParaRPr>
          </a:p>
        </p:txBody>
      </p:sp>
    </p:spTree>
    <p:extLst>
      <p:ext uri="{BB962C8B-B14F-4D97-AF65-F5344CB8AC3E}">
        <p14:creationId xmlns:p14="http://schemas.microsoft.com/office/powerpoint/2010/main" val="1578545458"/>
      </p:ext>
    </p:extLst>
  </p:cSld>
  <p:clrMapOvr>
    <a:masterClrMapping/>
  </p:clrMapOvr>
  <p:transition/>
  <p:timing/>
</p:sld>
</file>

<file path=ppt/slides/slide45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從宗徒傳下來：我們的教會是由耶穌的</a:t>
            </a:r>
            <a:r>
              <a:rPr lang="en-US" altLang="zh-TW" sz="3600" b="1">
                <a:latin typeface="新細明體"/>
                <a:ea typeface="新細明體"/>
              </a:rPr>
              <a:t>12</a:t>
            </a:r>
            <a:r>
              <a:rPr lang="zh-TW" altLang="en-US" sz="3600" b="1">
                <a:latin typeface="新細明體"/>
                <a:ea typeface="新細明體"/>
              </a:rPr>
              <a:t>位宗徒傳給我們的，是耶穌親自建立的教會，管理教會的職務也藉著主教聖秩不斷的傳承。</a:t>
            </a:r>
            <a:endParaRPr lang="zh-TW" altLang="en-US" sz="3600" b="1">
              <a:latin typeface="新細明體"/>
              <a:ea typeface="新細明體"/>
            </a:endParaRPr>
          </a:p>
        </p:txBody>
      </p:sp>
    </p:spTree>
    <p:extLst>
      <p:ext uri="{BB962C8B-B14F-4D97-AF65-F5344CB8AC3E}">
        <p14:creationId xmlns:p14="http://schemas.microsoft.com/office/powerpoint/2010/main" val="2740118151"/>
      </p:ext>
    </p:extLst>
  </p:cSld>
  <p:clrMapOvr>
    <a:masterClrMapping/>
  </p:clrMapOvr>
  <p:transition/>
  <p:timing/>
</p:sld>
</file>

<file path=ppt/slides/slide45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latin typeface="+mn-ea"/>
              </a:rPr>
              <a:t>主題討論與分享</a:t>
            </a:r>
            <a:r>
              <a:rPr lang="zh-TW" altLang="zh-TW" sz="4800" b="1">
                <a:solidFill>
                  <a:srgbClr val="BF85E3"/>
                </a:solidFill>
                <a:latin typeface="+mn-ea"/>
              </a:rPr>
              <a:t>：</a:t>
            </a:r>
            <a:endParaRPr lang="en-US" sz="4800" b="1">
              <a:solidFill>
                <a:srgbClr val="BF85E3"/>
              </a:solidFill>
            </a:endParaRPr>
          </a:p>
        </p:txBody>
      </p:sp>
      <p:sp>
        <p:nvSpPr>
          <p:cNvPr id="5" name="文字方塊 4"/>
          <p:cNvSpPr txBox="1"/>
          <p:nvPr/>
        </p:nvSpPr>
        <p:spPr>
          <a:xfrm>
            <a:off x="791580" y="2276872"/>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zh-TW" altLang="en-US" sz="3600" b="1">
                <a:latin typeface="新細明體"/>
                <a:ea typeface="新細明體"/>
              </a:rPr>
              <a:t>耶穌宣講福音時，為什麼要特別從跟隨祂的門徒中挑選了</a:t>
            </a:r>
            <a:r>
              <a:rPr lang="en-US" altLang="zh-TW" sz="3600" b="1">
                <a:latin typeface="新細明體"/>
                <a:ea typeface="新細明體"/>
              </a:rPr>
              <a:t>12</a:t>
            </a:r>
            <a:r>
              <a:rPr lang="zh-TW" altLang="en-US" sz="3600" b="1">
                <a:latin typeface="新細明體"/>
                <a:ea typeface="新細明體"/>
              </a:rPr>
              <a:t>位宗徒</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zh-TW" altLang="en-US" sz="3600" b="1">
                <a:latin typeface="新細明體"/>
                <a:ea typeface="新細明體"/>
              </a:rPr>
              <a:t>耶穌在升天前交給了宗徒們什麼特別的使命？</a:t>
            </a:r>
            <a:endParaRPr lang="zh-TW" altLang="en-US" sz="3600" b="1">
              <a:latin typeface="新細明體"/>
              <a:ea typeface="新細明體"/>
            </a:endParaRPr>
          </a:p>
        </p:txBody>
      </p:sp>
    </p:spTree>
    <p:extLst>
      <p:ext uri="{BB962C8B-B14F-4D97-AF65-F5344CB8AC3E}">
        <p14:creationId xmlns:p14="http://schemas.microsoft.com/office/powerpoint/2010/main" val="2058834310"/>
      </p:ext>
    </p:extLst>
  </p:cSld>
  <p:clrMapOvr>
    <a:masterClrMapping/>
  </p:clrMapOvr>
  <p:transition/>
  <p:timing/>
</p:sld>
</file>

<file path=ppt/slides/slide45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zh-TW" altLang="en-US" sz="3600" b="1">
                <a:latin typeface="新細明體"/>
                <a:ea typeface="新細明體"/>
              </a:rPr>
              <a:t>耶穌升天後，天主聖神降臨在宗徒們身上發生了什麼事</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zh-TW" altLang="en-US" sz="3600" b="1">
                <a:latin typeface="新細明體"/>
                <a:ea typeface="新細明體"/>
              </a:rPr>
              <a:t>宗徒們在聖神帶領下，初期教會做了什麼？</a:t>
            </a:r>
            <a:endParaRPr lang="zh-TW" altLang="en-US" sz="3600" b="1">
              <a:latin typeface="新細明體"/>
              <a:ea typeface="新細明體"/>
            </a:endParaRPr>
          </a:p>
        </p:txBody>
      </p:sp>
    </p:spTree>
    <p:extLst>
      <p:ext uri="{BB962C8B-B14F-4D97-AF65-F5344CB8AC3E}">
        <p14:creationId xmlns:p14="http://schemas.microsoft.com/office/powerpoint/2010/main" val="3367094419"/>
      </p:ext>
    </p:extLst>
  </p:cSld>
  <p:clrMapOvr>
    <a:masterClrMapping/>
  </p:clrMapOvr>
  <p:transition/>
  <p:timing/>
</p:sld>
</file>

<file path=ppt/slides/slide45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88840"/>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zh-TW" altLang="en-US" sz="3600" b="1">
                <a:latin typeface="新細明體"/>
                <a:ea typeface="新細明體"/>
              </a:rPr>
              <a:t>初期教會在聖神帶領下，為什麼大家在耶穌的愛內都互為肢體</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zh-TW" altLang="en-US" sz="3600" b="1">
                <a:latin typeface="新細明體"/>
                <a:ea typeface="新細明體"/>
              </a:rPr>
              <a:t>為什麼在耶穌建立的教會內，我們都是一家人？</a:t>
            </a:r>
            <a:endParaRPr lang="zh-TW" altLang="en-US" sz="3600" b="1">
              <a:latin typeface="新細明體"/>
              <a:ea typeface="新細明體"/>
            </a:endParaRPr>
          </a:p>
        </p:txBody>
      </p:sp>
    </p:spTree>
    <p:extLst>
      <p:ext uri="{BB962C8B-B14F-4D97-AF65-F5344CB8AC3E}">
        <p14:creationId xmlns:p14="http://schemas.microsoft.com/office/powerpoint/2010/main" val="2265820408"/>
      </p:ext>
    </p:extLst>
  </p:cSld>
  <p:clrMapOvr>
    <a:masterClrMapping/>
  </p:clrMapOvr>
  <p:transition/>
  <p:timing/>
</p:sld>
</file>

<file path=ppt/slides/slide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00708" y="2864596"/>
            <a:ext cx="7830616"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000" b="1">
                <a:ea typeface="Microsoft JhengHei Light" panose="020b0304030504040204"/>
              </a:rPr>
              <a:t>每個主日的感恩</a:t>
            </a:r>
            <a:r>
              <a:rPr lang="zh-TW" altLang="en-US" sz="6000" b="1" smtClean="0">
                <a:ea typeface="Microsoft JhengHei Light" panose="020b0304030504040204"/>
              </a:rPr>
              <a:t>慶典～感恩</a:t>
            </a:r>
            <a:r>
              <a:rPr lang="zh-TW" altLang="en-US" sz="6000" b="1">
                <a:ea typeface="Microsoft JhengHei Light" panose="020b0304030504040204"/>
              </a:rPr>
              <a:t>與慶祝</a:t>
            </a:r>
            <a:endParaRPr lang="zh-TW" altLang="en-US" sz="6000" b="1">
              <a:ea typeface="Microsoft JhengHei Light" panose="020b0304030504040204"/>
            </a:endParaRPr>
          </a:p>
        </p:txBody>
      </p:sp>
      <p:sp>
        <p:nvSpPr>
          <p:cNvPr id="7" name="文字方塊 6">
            <a:extLst>
              <a:ext uri="{FF2B5EF4-FFF2-40B4-BE49-F238E27FC236}">
                <a16:creationId xmlns="" xmlns:a16="http://schemas.microsoft.com/office/drawing/2014/main" id="{A02F4B11-FE1D-41EC-B989-2CF91062DCB9}"/>
              </a:ext>
            </a:extLst>
          </p:cNvPr>
          <p:cNvSpPr txBox="1"/>
          <p:nvPr/>
        </p:nvSpPr>
        <p:spPr>
          <a:xfrm>
            <a:off x="899592" y="2033599"/>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a:solidFill>
                  <a:srgbClr val="BF85E3"/>
                </a:solidFill>
                <a:latin typeface="Microsoft JhengHei Light" panose="020b0304030504040204" pitchFamily="34" charset="-120"/>
                <a:ea typeface="Microsoft JhengHei Light" panose="020b0304030504040204" pitchFamily="34" charset="-120"/>
              </a:rPr>
              <a:t>5</a:t>
            </a:r>
            <a:r>
              <a:rPr lang="zh-TW" altLang="en-US" sz="4800" b="1">
                <a:solidFill>
                  <a:srgbClr val="BF85E3"/>
                </a:solidFill>
                <a:latin typeface="Microsoft JhengHei Light" panose="020b0304030504040204" pitchFamily="34" charset="-120"/>
                <a:ea typeface="Microsoft JhengHei Light" panose="020b0304030504040204" pitchFamily="34" charset="-120"/>
              </a:rPr>
              <a:t>下</a:t>
            </a:r>
            <a:r>
              <a:rPr lang="en-US" altLang="zh-TW" sz="4800" b="1">
                <a:solidFill>
                  <a:srgbClr val="BF85E3"/>
                </a:solidFill>
                <a:latin typeface="Microsoft JhengHei Light" panose="020b0304030504040204" pitchFamily="34" charset="-120"/>
                <a:ea typeface="Microsoft JhengHei Light" panose="020b0304030504040204" pitchFamily="34" charset="-120"/>
              </a:rPr>
              <a:t>-2</a:t>
            </a:r>
            <a:endParaRPr lang="en-US" altLang="zh-TW" sz="4800" b="1">
              <a:solidFill>
                <a:srgbClr val="BF85E3"/>
              </a:solidFill>
              <a:latin typeface="Microsoft JhengHei Light" panose="020b0304030504040204" pitchFamily="34" charset="-120"/>
              <a:ea typeface="Microsoft JhengHei Light" panose="020b0304030504040204" pitchFamily="34" charset="-120"/>
            </a:endParaRPr>
          </a:p>
        </p:txBody>
      </p:sp>
    </p:spTree>
    <p:extLst>
      <p:ext uri="{BB962C8B-B14F-4D97-AF65-F5344CB8AC3E}">
        <p14:creationId xmlns:p14="http://schemas.microsoft.com/office/powerpoint/2010/main" val="3593360294"/>
      </p:ext>
    </p:extLst>
  </p:cSld>
  <p:clrMapOvr>
    <a:masterClrMapping/>
  </p:clrMapOvr>
  <p:transition/>
  <p:timing/>
</p:sld>
</file>

<file path=ppt/slides/slide46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zh-TW" altLang="en-US" sz="3600" b="1">
                <a:latin typeface="新細明體"/>
                <a:ea typeface="新細明體"/>
              </a:rPr>
              <a:t>教會在傳承的過程中，宗徒們用了什麼方法來傳承耶穌的教導</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zh-TW" altLang="en-US" sz="3600" b="1">
                <a:latin typeface="新細明體"/>
                <a:ea typeface="新細明體"/>
              </a:rPr>
              <a:t>宗徒們為了將耶穌的福音向外發展，特別選了誰一起來幫忙？</a:t>
            </a:r>
            <a:endParaRPr lang="zh-TW" altLang="en-US" sz="3600" b="1">
              <a:latin typeface="新細明體"/>
              <a:ea typeface="新細明體"/>
            </a:endParaRPr>
          </a:p>
        </p:txBody>
      </p:sp>
    </p:spTree>
    <p:extLst>
      <p:ext uri="{BB962C8B-B14F-4D97-AF65-F5344CB8AC3E}">
        <p14:creationId xmlns:p14="http://schemas.microsoft.com/office/powerpoint/2010/main" val="4140033755"/>
      </p:ext>
    </p:extLst>
  </p:cSld>
  <p:clrMapOvr>
    <a:masterClrMapping/>
  </p:clrMapOvr>
  <p:transition/>
  <p:timing/>
</p:sld>
</file>

<file path=ppt/slides/slide46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16832"/>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zh-TW" altLang="en-US" sz="3600" b="1">
                <a:latin typeface="新細明體"/>
                <a:ea typeface="新細明體"/>
              </a:rPr>
              <a:t>教會在傳承的過程中一直都維持什麼樣的特色</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zh-TW" altLang="en-US" sz="3600" b="1">
                <a:latin typeface="新細明體"/>
                <a:ea typeface="新細明體"/>
              </a:rPr>
              <a:t>我們的教會是「至一、至聖、至公、從宗徒傳下來的教會」，你喜歡這樣的教會嗎？</a:t>
            </a:r>
            <a:endParaRPr lang="zh-TW" altLang="en-US" sz="3600" b="1">
              <a:latin typeface="新細明體"/>
              <a:ea typeface="新細明體"/>
            </a:endParaRPr>
          </a:p>
        </p:txBody>
      </p:sp>
    </p:spTree>
    <p:extLst>
      <p:ext uri="{BB962C8B-B14F-4D97-AF65-F5344CB8AC3E}">
        <p14:creationId xmlns:p14="http://schemas.microsoft.com/office/powerpoint/2010/main" val="1678982790"/>
      </p:ext>
    </p:extLst>
  </p:cSld>
  <p:clrMapOvr>
    <a:masterClrMapping/>
  </p:clrMapOvr>
  <p:transition/>
  <p:timing/>
</p:sld>
</file>

<file path=ppt/slides/slide46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484784"/>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smtClean="0">
                <a:latin typeface="新細明體"/>
                <a:ea typeface="新細明體"/>
              </a:rPr>
              <a:t>11</a:t>
            </a:r>
            <a:r>
              <a:rPr lang="en-US" altLang="zh-TW" sz="3600" b="1">
                <a:latin typeface="新細明體"/>
                <a:ea typeface="新細明體"/>
              </a:rPr>
              <a:t>.</a:t>
            </a:r>
            <a:r>
              <a:rPr lang="zh-TW" altLang="en-US" sz="3600" b="1">
                <a:latin typeface="新細明體"/>
                <a:ea typeface="新細明體"/>
              </a:rPr>
              <a:t>教會是「至一、至聖、至公、從宗徒傳下來的教會」</a:t>
            </a:r>
            <a:r>
              <a:rPr lang="zh-TW" altLang="en-US" sz="3600" b="1" smtClean="0">
                <a:latin typeface="新細明體"/>
                <a:ea typeface="新細明體"/>
              </a:rPr>
              <a:t>，哪</a:t>
            </a:r>
            <a:r>
              <a:rPr lang="zh-TW" altLang="en-US" sz="3600" b="1">
                <a:latin typeface="新細明體"/>
                <a:ea typeface="新細明體"/>
              </a:rPr>
              <a:t>項特色最特別</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en-US" altLang="zh-TW" sz="3600" b="1" smtClean="0">
                <a:latin typeface="新細明體"/>
                <a:ea typeface="新細明體"/>
              </a:rPr>
              <a:t>.</a:t>
            </a:r>
            <a:r>
              <a:rPr lang="zh-TW" altLang="en-US" sz="3600" b="1" smtClean="0">
                <a:latin typeface="新細明體"/>
                <a:ea typeface="新細明體"/>
              </a:rPr>
              <a:t>為了</a:t>
            </a:r>
            <a:r>
              <a:rPr lang="zh-TW" altLang="en-US" sz="3600" b="1">
                <a:latin typeface="新細明體"/>
                <a:ea typeface="新細明體"/>
              </a:rPr>
              <a:t>讓耶穌的福音傳到世界各地，教會需要誰的幫忙？</a:t>
            </a:r>
            <a:endParaRPr lang="zh-TW" altLang="en-US" sz="3600" b="1">
              <a:latin typeface="新細明體"/>
              <a:ea typeface="新細明體"/>
            </a:endParaRPr>
          </a:p>
        </p:txBody>
      </p:sp>
    </p:spTree>
    <p:extLst>
      <p:ext uri="{BB962C8B-B14F-4D97-AF65-F5344CB8AC3E}">
        <p14:creationId xmlns:p14="http://schemas.microsoft.com/office/powerpoint/2010/main" val="1787880651"/>
      </p:ext>
    </p:extLst>
  </p:cSld>
  <p:clrMapOvr>
    <a:masterClrMapping/>
  </p:clrMapOvr>
  <p:transition/>
  <p:timing/>
</p:sld>
</file>

<file path=ppt/slides/slide46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rPr>
              <a:t>美勞教學：</a:t>
            </a:r>
            <a:endParaRPr lang="en-US" sz="4800" b="1">
              <a:solidFill>
                <a:srgbClr val="BF85E3"/>
              </a:solidFill>
            </a:endParaRPr>
          </a:p>
        </p:txBody>
      </p:sp>
      <p:sp>
        <p:nvSpPr>
          <p:cNvPr id="2" name="文字方塊 1"/>
          <p:cNvSpPr txBox="1"/>
          <p:nvPr/>
        </p:nvSpPr>
        <p:spPr>
          <a:xfrm>
            <a:off x="1043612"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a:latin typeface="+mj-ea"/>
                <a:ea typeface="+mj-ea"/>
              </a:rPr>
              <a:t>5</a:t>
            </a:r>
            <a:r>
              <a:rPr lang="zh-TW" altLang="en-US" sz="3600" b="1">
                <a:latin typeface="+mj-ea"/>
                <a:ea typeface="+mj-ea"/>
              </a:rPr>
              <a:t>下</a:t>
            </a:r>
            <a:r>
              <a:rPr lang="en-US" altLang="zh-TW" sz="3600" b="1">
                <a:latin typeface="+mj-ea"/>
                <a:ea typeface="+mj-ea"/>
              </a:rPr>
              <a:t>-11</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46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latin typeface="+mn-ea"/>
              </a:rPr>
              <a:t>聖言省思</a:t>
            </a:r>
            <a:r>
              <a:rPr lang="zh-TW" altLang="zh-TW" sz="4800" b="1">
                <a:solidFill>
                  <a:srgbClr val="BF85E3"/>
                </a:solidFill>
                <a:latin typeface="+mn-ea"/>
              </a:rPr>
              <a:t>：</a:t>
            </a:r>
            <a:endParaRPr lang="zh-TW" altLang="en-US" sz="4800" b="1">
              <a:solidFill>
                <a:srgbClr val="BF85E3"/>
              </a:solidFill>
            </a:endParaRPr>
          </a:p>
        </p:txBody>
      </p:sp>
      <p:sp>
        <p:nvSpPr>
          <p:cNvPr id="5" name="文字方塊 4"/>
          <p:cNvSpPr txBox="1"/>
          <p:nvPr/>
        </p:nvSpPr>
        <p:spPr>
          <a:xfrm>
            <a:off x="755576" y="3140968"/>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「保祿說：</a:t>
            </a:r>
            <a:r>
              <a:rPr lang="en-US" altLang="zh-TW" sz="3600" b="1"/>
              <a:t>『</a:t>
            </a:r>
            <a:r>
              <a:rPr lang="zh-TW" altLang="en-US" sz="3600" b="1"/>
              <a:t>教會就是基督的身體，是在一切內充滿一切者的圓滿。</a:t>
            </a:r>
            <a:r>
              <a:rPr lang="en-US" altLang="zh-TW" sz="3600" b="1"/>
              <a:t>』</a:t>
            </a:r>
            <a:r>
              <a:rPr lang="zh-TW" altLang="en-US" sz="3600" b="1"/>
              <a:t>」（弗</a:t>
            </a:r>
            <a:r>
              <a:rPr lang="en-US" altLang="zh-TW" sz="3600" b="1"/>
              <a:t>1,23</a:t>
            </a:r>
            <a:r>
              <a:rPr lang="zh-TW" altLang="en-US" sz="3600" b="1"/>
              <a:t>）</a:t>
            </a:r>
            <a:endParaRPr lang="zh-TW" altLang="zh-TW" sz="3600"/>
          </a:p>
        </p:txBody>
      </p:sp>
    </p:spTree>
    <p:extLst>
      <p:ext uri="{BB962C8B-B14F-4D97-AF65-F5344CB8AC3E}">
        <p14:creationId xmlns:p14="http://schemas.microsoft.com/office/powerpoint/2010/main" val="2297197556"/>
      </p:ext>
    </p:extLst>
  </p:cSld>
  <p:clrMapOvr>
    <a:masterClrMapping/>
  </p:clrMapOvr>
  <p:transition/>
  <p:timing/>
</p:sld>
</file>

<file path=ppt/slides/slide46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23796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latin typeface="+mn-ea"/>
              </a:rPr>
              <a:t>生活省</a:t>
            </a:r>
            <a:r>
              <a:rPr lang="zh-TW" altLang="en-US" sz="4800" b="1" smtClean="0">
                <a:solidFill>
                  <a:srgbClr val="BF85E3"/>
                </a:solidFill>
                <a:latin typeface="+mn-ea"/>
              </a:rPr>
              <a:t>思</a:t>
            </a:r>
            <a:endParaRPr lang="zh-TW" altLang="en-US" sz="4800" b="1">
              <a:solidFill>
                <a:srgbClr val="BF85E3"/>
              </a:solidFill>
            </a:endParaRPr>
          </a:p>
        </p:txBody>
      </p:sp>
      <p:sp>
        <p:nvSpPr>
          <p:cNvPr id="5" name="文字方塊 4"/>
          <p:cNvSpPr txBox="1"/>
          <p:nvPr/>
        </p:nvSpPr>
        <p:spPr>
          <a:xfrm>
            <a:off x="989602" y="3068960"/>
            <a:ext cx="7164796"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a:latin typeface="新細明體"/>
                <a:ea typeface="新細明體"/>
              </a:rPr>
              <a:t>阿凱的</a:t>
            </a:r>
            <a:r>
              <a:rPr lang="zh-TW" altLang="en-US" sz="6000" b="1" smtClean="0">
                <a:latin typeface="新細明體"/>
                <a:ea typeface="新細明體"/>
              </a:rPr>
              <a:t>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46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27584" y="198884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BF85E3"/>
                </a:solidFill>
                <a:latin typeface="+mn-ea"/>
              </a:rPr>
              <a:t>活出信仰</a:t>
            </a:r>
            <a:r>
              <a:rPr lang="zh-TW" altLang="zh-TW" sz="4800" b="1" smtClean="0">
                <a:solidFill>
                  <a:srgbClr val="BF85E3"/>
                </a:solidFill>
                <a:latin typeface="+mn-ea"/>
              </a:rPr>
              <a:t>：</a:t>
            </a:r>
            <a:endParaRPr lang="zh-TW" altLang="en-US" sz="4800" b="1">
              <a:solidFill>
                <a:srgbClr val="BF85E3"/>
              </a:solidFill>
            </a:endParaRPr>
          </a:p>
        </p:txBody>
      </p:sp>
      <p:sp>
        <p:nvSpPr>
          <p:cNvPr id="5" name="文字方塊 4"/>
          <p:cNvSpPr txBox="1"/>
          <p:nvPr/>
        </p:nvSpPr>
        <p:spPr>
          <a:xfrm>
            <a:off x="827584" y="2819837"/>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孩子們，阿凱從老師身上聽到了耶穌，開始渴望認識耶穌，在我們身邊還有很多像阿凱一樣的人，都渴望認識耶穌。</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46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5576" y="1997839"/>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smtClean="0"/>
              <a:t>在</a:t>
            </a:r>
            <a:r>
              <a:rPr lang="zh-TW" altLang="en-US" sz="3600" b="1"/>
              <a:t>生活中，我們可以做些什麼，來幫助自己像阿凱的老師一樣，將耶穌介紹給渴望認識祂的人？</a:t>
            </a:r>
            <a:endParaRPr lang="en-US" sz="3600" b="1"/>
          </a:p>
        </p:txBody>
      </p:sp>
    </p:spTree>
    <p:extLst>
      <p:ext uri="{BB962C8B-B14F-4D97-AF65-F5344CB8AC3E}">
        <p14:creationId xmlns:p14="http://schemas.microsoft.com/office/powerpoint/2010/main" val="3064208089"/>
      </p:ext>
    </p:extLst>
  </p:cSld>
  <p:clrMapOvr>
    <a:masterClrMapping/>
  </p:clrMapOvr>
  <p:transition/>
  <p:timing/>
</p:sld>
</file>

<file path=ppt/slides/slide46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189996" y="228142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BF85E3"/>
                </a:solidFill>
              </a:rPr>
              <a:t>主題學習單：</a:t>
            </a:r>
            <a:endParaRPr lang="en-US" sz="4800" b="1">
              <a:solidFill>
                <a:srgbClr val="BF85E3"/>
              </a:solidFill>
            </a:endParaRPr>
          </a:p>
        </p:txBody>
      </p:sp>
      <p:sp>
        <p:nvSpPr>
          <p:cNvPr id="2" name="文字方塊 1"/>
          <p:cNvSpPr txBox="1"/>
          <p:nvPr/>
        </p:nvSpPr>
        <p:spPr>
          <a:xfrm>
            <a:off x="1187900"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n-ea"/>
              </a:rPr>
              <a:t>請搭配教學光碟</a:t>
            </a:r>
            <a:r>
              <a:rPr lang="zh-TW" altLang="zh-TW" sz="3600" b="1" smtClean="0">
                <a:latin typeface="+mn-ea"/>
              </a:rPr>
              <a:t>【</a:t>
            </a:r>
            <a:r>
              <a:rPr lang="en-US" altLang="zh-TW" sz="3600" b="1">
                <a:latin typeface="+mj-ea"/>
              </a:rPr>
              <a:t>5</a:t>
            </a:r>
            <a:r>
              <a:rPr lang="zh-TW" altLang="en-US" sz="3600" b="1">
                <a:latin typeface="+mj-ea"/>
              </a:rPr>
              <a:t>下</a:t>
            </a:r>
            <a:r>
              <a:rPr lang="en-US" altLang="zh-TW" sz="3600" b="1" smtClean="0">
                <a:latin typeface="+mj-ea"/>
              </a:rPr>
              <a:t>-11</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46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11560" y="198884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BF85E3"/>
                </a:solidFill>
                <a:latin typeface="+mn-ea"/>
              </a:rPr>
              <a:t>主題總結</a:t>
            </a:r>
            <a:r>
              <a:rPr lang="zh-TW" altLang="zh-TW" sz="4800" b="1" smtClean="0">
                <a:solidFill>
                  <a:srgbClr val="BF85E3"/>
                </a:solidFill>
                <a:latin typeface="+mn-ea"/>
              </a:rPr>
              <a:t>：</a:t>
            </a:r>
            <a:endParaRPr lang="zh-TW" altLang="en-US" sz="4800" b="1">
              <a:solidFill>
                <a:srgbClr val="BF85E3"/>
              </a:solidFill>
            </a:endParaRPr>
          </a:p>
        </p:txBody>
      </p:sp>
      <p:sp>
        <p:nvSpPr>
          <p:cNvPr id="5" name="文字方塊 4"/>
          <p:cNvSpPr txBox="1"/>
          <p:nvPr/>
        </p:nvSpPr>
        <p:spPr>
          <a:xfrm>
            <a:off x="611560" y="2819837"/>
            <a:ext cx="784887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孩子們，耶穌建立了教會，為我們帶來父的愛與慈悲，使我們成為天主的子女。</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47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1997839"/>
            <a:ext cx="7848872"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在我們周遭還有很多人渴望認識耶穌，我們要慷慨勇敢的在生活中和他們做朋友，跟他們分享耶穌的福音，邀請他們一起加入這「至一、至聖、至公、從宗徒傳下來的教會」。</a:t>
            </a:r>
            <a:endParaRPr lang="en-US" altLang="zh-TW" sz="3600" b="1"/>
          </a:p>
        </p:txBody>
      </p:sp>
    </p:spTree>
    <p:extLst>
      <p:ext uri="{BB962C8B-B14F-4D97-AF65-F5344CB8AC3E}">
        <p14:creationId xmlns:p14="http://schemas.microsoft.com/office/powerpoint/2010/main" val="2748824978"/>
      </p:ext>
    </p:extLst>
  </p:cSld>
  <p:clrMapOvr>
    <a:masterClrMapping/>
  </p:clrMapOvr>
  <p:transition/>
  <p:timing/>
</p:sld>
</file>

<file path=ppt/slides/slide47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01570" y="115784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rPr>
              <a:t>課後</a:t>
            </a:r>
            <a:r>
              <a:rPr lang="zh-TW" altLang="en-US" sz="4800" b="1" smtClean="0">
                <a:solidFill>
                  <a:srgbClr val="BF85E3"/>
                </a:solidFill>
              </a:rPr>
              <a:t>禱：</a:t>
            </a:r>
            <a:endParaRPr lang="en-US" sz="4800" b="1">
              <a:solidFill>
                <a:srgbClr val="BF85E3"/>
              </a:solidFill>
            </a:endParaRPr>
          </a:p>
        </p:txBody>
      </p:sp>
      <p:sp>
        <p:nvSpPr>
          <p:cNvPr id="3" name="文字方塊 2"/>
          <p:cNvSpPr txBox="1"/>
          <p:nvPr/>
        </p:nvSpPr>
        <p:spPr>
          <a:xfrm>
            <a:off x="701570" y="1988840"/>
            <a:ext cx="774086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親愛的主耶穌，感謝祢建立了教會，讓我們可以成為天主的子女，求祢幫助我們慷慨的和別人分享祢的愛，讓更多人認識祢，也讓我們的教會傳遍世界各角落。以上所求是因祢的名，阿們。</a:t>
            </a:r>
            <a:endParaRPr lang="en-US" sz="3600" b="1"/>
          </a:p>
        </p:txBody>
      </p:sp>
    </p:spTree>
    <p:extLst>
      <p:ext uri="{BB962C8B-B14F-4D97-AF65-F5344CB8AC3E}">
        <p14:creationId xmlns:p14="http://schemas.microsoft.com/office/powerpoint/2010/main" val="3667603260"/>
      </p:ext>
    </p:extLst>
  </p:cSld>
  <p:clrMapOvr>
    <a:masterClrMapping/>
  </p:clrMapOvr>
  <p:transition/>
  <p:timing/>
</p:sld>
</file>

<file path=ppt/slides/slide47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1296616" y="249289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000" b="1">
                <a:ea typeface="Microsoft JhengHei Light" panose="020b0304030504040204"/>
              </a:rPr>
              <a:t>普世</a:t>
            </a:r>
            <a:r>
              <a:rPr lang="zh-TW" altLang="en-US" sz="6000" b="1" smtClean="0">
                <a:ea typeface="Microsoft JhengHei Light" panose="020b0304030504040204"/>
              </a:rPr>
              <a:t>教會</a:t>
            </a:r>
            <a:endParaRPr lang="en-US" altLang="zh-TW" sz="6000" b="1" smtClean="0">
              <a:ea typeface="Microsoft JhengHei Light" panose="020b0304030504040204"/>
            </a:endParaRPr>
          </a:p>
          <a:p>
            <a:r>
              <a:rPr lang="zh-TW" altLang="en-US" sz="6000" b="1" smtClean="0">
                <a:ea typeface="Microsoft JhengHei Light" panose="020b0304030504040204"/>
              </a:rPr>
              <a:t>共同</a:t>
            </a:r>
            <a:r>
              <a:rPr lang="zh-TW" altLang="en-US" sz="6000" b="1">
                <a:ea typeface="Microsoft JhengHei Light" panose="020b0304030504040204"/>
              </a:rPr>
              <a:t>宣認的</a:t>
            </a:r>
            <a:r>
              <a:rPr lang="zh-TW" altLang="en-US" sz="6000" b="1" smtClean="0">
                <a:ea typeface="Microsoft JhengHei Light" panose="020b0304030504040204"/>
              </a:rPr>
              <a:t>信仰～</a:t>
            </a:r>
            <a:endParaRPr lang="en-US" altLang="zh-TW" sz="6000" b="1" smtClean="0">
              <a:ea typeface="Microsoft JhengHei Light" panose="020b0304030504040204"/>
            </a:endParaRPr>
          </a:p>
          <a:p>
            <a:r>
              <a:rPr lang="zh-TW" altLang="en-US" sz="6000" b="1" smtClean="0">
                <a:ea typeface="Microsoft JhengHei Light" panose="020b0304030504040204"/>
              </a:rPr>
              <a:t>信</a:t>
            </a:r>
            <a:r>
              <a:rPr lang="zh-TW" altLang="en-US" sz="6000" b="1">
                <a:ea typeface="Microsoft JhengHei Light" panose="020b0304030504040204"/>
              </a:rPr>
              <a:t>經</a:t>
            </a:r>
            <a:endParaRPr lang="zh-TW" altLang="en-US" sz="6000" b="1">
              <a:ea typeface="Microsoft JhengHei Light" panose="020b0304030504040204"/>
            </a:endParaRPr>
          </a:p>
        </p:txBody>
      </p:sp>
      <p:sp>
        <p:nvSpPr>
          <p:cNvPr id="7" name="文字方塊 6">
            <a:extLst>
              <a:ext uri="{FF2B5EF4-FFF2-40B4-BE49-F238E27FC236}">
                <a16:creationId xmlns="" xmlns:a16="http://schemas.microsoft.com/office/drawing/2014/main" id="{A02F4B11-FE1D-41EC-B989-2CF91062DCB9}"/>
              </a:ext>
            </a:extLst>
          </p:cNvPr>
          <p:cNvSpPr txBox="1"/>
          <p:nvPr/>
        </p:nvSpPr>
        <p:spPr>
          <a:xfrm>
            <a:off x="1296616" y="1661899"/>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a:solidFill>
                  <a:srgbClr val="BF85E3"/>
                </a:solidFill>
                <a:latin typeface="Microsoft JhengHei Light" panose="020b0304030504040204" pitchFamily="34" charset="-120"/>
                <a:ea typeface="Microsoft JhengHei Light" panose="020b0304030504040204" pitchFamily="34" charset="-120"/>
              </a:rPr>
              <a:t>5</a:t>
            </a:r>
            <a:r>
              <a:rPr lang="zh-TW" altLang="en-US" sz="4800" b="1">
                <a:solidFill>
                  <a:srgbClr val="BF85E3"/>
                </a:solidFill>
                <a:latin typeface="Microsoft JhengHei Light" panose="020b0304030504040204" pitchFamily="34" charset="-120"/>
                <a:ea typeface="Microsoft JhengHei Light" panose="020b0304030504040204" pitchFamily="34" charset="-120"/>
              </a:rPr>
              <a:t>下</a:t>
            </a:r>
            <a:r>
              <a:rPr lang="en-US" altLang="zh-TW" sz="4800" b="1">
                <a:solidFill>
                  <a:srgbClr val="BF85E3"/>
                </a:solidFill>
                <a:latin typeface="Microsoft JhengHei Light" panose="020b0304030504040204" pitchFamily="34" charset="-120"/>
                <a:ea typeface="Microsoft JhengHei Light" panose="020b0304030504040204" pitchFamily="34" charset="-120"/>
              </a:rPr>
              <a:t>-12</a:t>
            </a:r>
            <a:endParaRPr lang="en-US" altLang="zh-TW" sz="4800" b="1">
              <a:solidFill>
                <a:srgbClr val="BF85E3"/>
              </a:solidFill>
              <a:latin typeface="Microsoft JhengHei Light" panose="020b0304030504040204" pitchFamily="34" charset="-120"/>
              <a:ea typeface="Microsoft JhengHei Light" panose="020b0304030504040204" pitchFamily="34" charset="-120"/>
            </a:endParaRPr>
          </a:p>
        </p:txBody>
      </p:sp>
    </p:spTree>
    <p:extLst>
      <p:ext uri="{BB962C8B-B14F-4D97-AF65-F5344CB8AC3E}">
        <p14:creationId xmlns:p14="http://schemas.microsoft.com/office/powerpoint/2010/main" val="3593360294"/>
      </p:ext>
    </p:extLst>
  </p:cSld>
  <p:clrMapOvr>
    <a:masterClrMapping/>
  </p:clrMapOvr>
  <p:transition/>
  <p:timing/>
</p:sld>
</file>

<file path=ppt/slides/slide47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47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15784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rPr>
              <a:t>課前</a:t>
            </a:r>
            <a:r>
              <a:rPr lang="zh-TW" altLang="en-US" sz="4800" b="1" smtClean="0">
                <a:solidFill>
                  <a:srgbClr val="BF85E3"/>
                </a:solidFill>
              </a:rPr>
              <a:t>禱：</a:t>
            </a:r>
            <a:endParaRPr lang="en-US" sz="4800" b="1">
              <a:solidFill>
                <a:srgbClr val="BF85E3"/>
              </a:solidFill>
            </a:endParaRPr>
          </a:p>
        </p:txBody>
      </p:sp>
      <p:sp>
        <p:nvSpPr>
          <p:cNvPr id="3" name="文字方塊 2"/>
          <p:cNvSpPr txBox="1"/>
          <p:nvPr/>
        </p:nvSpPr>
        <p:spPr>
          <a:xfrm>
            <a:off x="755576" y="1988840"/>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親愛的主耶穌，謝謝祢常在生活中陪伴我們，俯聽我們的祈禱，也引領我們越來越愛祢，求祢現在也和我們在一起，陪伴我們上課、認真學習，將祢的愛分享給四周的人。因祢的名禱告，阿們。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47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rPr>
              <a:t>主題</a:t>
            </a:r>
            <a:r>
              <a:rPr lang="zh-TW" altLang="en-US" sz="4800" b="1" smtClean="0">
                <a:solidFill>
                  <a:srgbClr val="BF85E3"/>
                </a:solidFill>
              </a:rPr>
              <a:t>經文</a:t>
            </a:r>
            <a:endParaRPr lang="en-US" sz="4800" b="1">
              <a:solidFill>
                <a:srgbClr val="BF85E3"/>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格林多前書</a:t>
            </a:r>
            <a:r>
              <a:rPr lang="en-US" altLang="zh-TW" sz="3600" b="1"/>
              <a:t>15,1</a:t>
            </a:r>
            <a:r>
              <a:rPr lang="zh-TW" altLang="en-US" sz="3600" b="1"/>
              <a:t>～</a:t>
            </a:r>
            <a:r>
              <a:rPr lang="en-US" altLang="zh-TW" sz="3600" b="1"/>
              <a:t>14</a:t>
            </a:r>
            <a:endParaRPr lang="en-US" sz="3600"/>
          </a:p>
        </p:txBody>
      </p:sp>
    </p:spTree>
    <p:extLst>
      <p:ext uri="{BB962C8B-B14F-4D97-AF65-F5344CB8AC3E}">
        <p14:creationId xmlns:p14="http://schemas.microsoft.com/office/powerpoint/2010/main" val="4139691153"/>
      </p:ext>
    </p:extLst>
  </p:cSld>
  <p:clrMapOvr>
    <a:masterClrMapping/>
  </p:clrMapOvr>
  <p:transition/>
  <p:timing/>
</p:sld>
</file>

<file path=ppt/slides/slide47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63588" y="245398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BF85E3"/>
                </a:solidFill>
              </a:rPr>
              <a:t>主題引導：</a:t>
            </a:r>
            <a:endParaRPr lang="en-US" sz="4800" b="1">
              <a:solidFill>
                <a:srgbClr val="BF85E3"/>
              </a:solidFill>
            </a:endParaRPr>
          </a:p>
        </p:txBody>
      </p:sp>
      <p:sp>
        <p:nvSpPr>
          <p:cNvPr id="5" name="文字方塊 4"/>
          <p:cNvSpPr txBox="1"/>
          <p:nvPr/>
        </p:nvSpPr>
        <p:spPr>
          <a:xfrm>
            <a:off x="863588" y="3284984"/>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孩子們，你們相信這個世界上有許多的真理嗎？</a:t>
            </a:r>
            <a:endParaRPr lang="en-US" sz="3600" b="1"/>
          </a:p>
        </p:txBody>
      </p:sp>
    </p:spTree>
    <p:extLst>
      <p:ext uri="{BB962C8B-B14F-4D97-AF65-F5344CB8AC3E}">
        <p14:creationId xmlns:p14="http://schemas.microsoft.com/office/powerpoint/2010/main" val="1239204199"/>
      </p:ext>
    </p:extLst>
  </p:cSld>
  <p:clrMapOvr>
    <a:masterClrMapping/>
  </p:clrMapOvr>
  <p:transition/>
  <p:timing/>
</p:sld>
</file>

<file path=ppt/slides/slide47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這些真理每天都陪伴著我們生活，你們還有想到哪些真理嗎？</a:t>
            </a:r>
            <a:endParaRPr lang="en-US" sz="3600" b="1"/>
          </a:p>
        </p:txBody>
      </p:sp>
    </p:spTree>
    <p:extLst>
      <p:ext uri="{BB962C8B-B14F-4D97-AF65-F5344CB8AC3E}">
        <p14:creationId xmlns:p14="http://schemas.microsoft.com/office/powerpoint/2010/main" val="4206590615"/>
      </p:ext>
    </p:extLst>
  </p:cSld>
  <p:clrMapOvr>
    <a:masterClrMapping/>
  </p:clrMapOvr>
  <p:transition/>
  <p:timing/>
</p:sld>
</file>

<file path=ppt/slides/slide47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3105834"/>
            <a:ext cx="741682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你們相信這個信仰真理嗎？</a:t>
            </a:r>
            <a:endParaRPr lang="en-US" sz="3600" b="1"/>
          </a:p>
        </p:txBody>
      </p:sp>
    </p:spTree>
    <p:extLst>
      <p:ext uri="{BB962C8B-B14F-4D97-AF65-F5344CB8AC3E}">
        <p14:creationId xmlns:p14="http://schemas.microsoft.com/office/powerpoint/2010/main" val="1419757924"/>
      </p:ext>
    </p:extLst>
  </p:cSld>
  <p:clrMapOvr>
    <a:masterClrMapping/>
  </p:clrMapOvr>
  <p:transition/>
  <p:timing/>
</p:sld>
</file>

<file path=ppt/slides/slide47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1061610" y="3044279"/>
            <a:ext cx="702078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800" b="1"/>
              <a:t>小活動──我信仰的真理</a:t>
            </a:r>
            <a:endParaRPr lang="zh-TW" altLang="zh-TW" sz="4800"/>
          </a:p>
        </p:txBody>
      </p:sp>
    </p:spTree>
    <p:extLst>
      <p:ext uri="{BB962C8B-B14F-4D97-AF65-F5344CB8AC3E}">
        <p14:creationId xmlns:p14="http://schemas.microsoft.com/office/powerpoint/2010/main" val="555873987"/>
      </p:ext>
    </p:extLst>
  </p:cSld>
  <p:clrMapOvr>
    <a:masterClrMapping/>
  </p:clrMapOvr>
  <p:transition/>
  <p:timing/>
</p:sld>
</file>

<file path=ppt/slides/slide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22985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rPr>
              <a:t>課前</a:t>
            </a:r>
            <a:r>
              <a:rPr lang="zh-TW" altLang="en-US" sz="4800" b="1" smtClean="0">
                <a:solidFill>
                  <a:srgbClr val="BF85E3"/>
                </a:solidFill>
              </a:rPr>
              <a:t>禱：</a:t>
            </a:r>
            <a:endParaRPr lang="en-US" sz="4800" b="1">
              <a:solidFill>
                <a:srgbClr val="BF85E3"/>
              </a:solidFill>
            </a:endParaRPr>
          </a:p>
        </p:txBody>
      </p:sp>
      <p:sp>
        <p:nvSpPr>
          <p:cNvPr id="3" name="文字方塊 2"/>
          <p:cNvSpPr txBox="1"/>
          <p:nvPr/>
        </p:nvSpPr>
        <p:spPr>
          <a:xfrm>
            <a:off x="791580" y="2060848"/>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親愛的主耶穌，謝謝祢再次引領我們來到祢面前，祢是我們最好的導師，求祢幫助我們藉由課程的學習，更加體驗到祢對我們的愛，也願意將祢的愛分享給更多的人。以上所求是奉祢的名，阿們。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48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94181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BF85E3"/>
                </a:solidFill>
              </a:rPr>
              <a:t>帶入主題：</a:t>
            </a:r>
            <a:endParaRPr lang="en-US" sz="4800" b="1">
              <a:solidFill>
                <a:srgbClr val="BF85E3"/>
              </a:solidFill>
            </a:endParaRPr>
          </a:p>
        </p:txBody>
      </p:sp>
      <p:sp>
        <p:nvSpPr>
          <p:cNvPr id="5" name="文字方塊 4"/>
          <p:cNvSpPr txBox="1"/>
          <p:nvPr/>
        </p:nvSpPr>
        <p:spPr>
          <a:xfrm>
            <a:off x="899592" y="1772816"/>
            <a:ext cx="7344816"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恭喜你們都完成了，這便是我們每次在彌撒中都一定會念的信經，彌撒經本中，信經有兩個</a:t>
            </a:r>
            <a:r>
              <a:rPr lang="zh-TW" altLang="en-US" sz="3600" b="1" smtClean="0"/>
              <a:t>版本。</a:t>
            </a:r>
            <a:endParaRPr lang="en-US" altLang="zh-TW" sz="3600" b="1" smtClean="0"/>
          </a:p>
          <a:p>
            <a:endParaRPr lang="en-US" altLang="zh-TW" sz="3600" b="1"/>
          </a:p>
          <a:p>
            <a:r>
              <a:rPr lang="zh-TW" altLang="en-US" sz="3600" b="1" smtClean="0"/>
              <a:t>今天</a:t>
            </a:r>
            <a:r>
              <a:rPr lang="zh-TW" altLang="en-US" sz="3600" b="1"/>
              <a:t>我們要來看看為什麼會有這兩個不同的版本。</a:t>
            </a:r>
            <a:endParaRPr lang="zh-TW" altLang="en-US" sz="3600" b="1"/>
          </a:p>
        </p:txBody>
      </p:sp>
    </p:spTree>
    <p:extLst>
      <p:ext uri="{BB962C8B-B14F-4D97-AF65-F5344CB8AC3E}">
        <p14:creationId xmlns:p14="http://schemas.microsoft.com/office/powerpoint/2010/main" val="3425409078"/>
      </p:ext>
    </p:extLst>
  </p:cSld>
  <p:clrMapOvr>
    <a:masterClrMapping/>
  </p:clrMapOvr>
  <p:transition/>
  <p:timing/>
</p:sld>
</file>

<file path=ppt/slides/slide48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73390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BF85E3"/>
                </a:solidFill>
                <a:latin typeface="+mj-ea"/>
                <a:ea typeface="+mj-ea"/>
              </a:rPr>
              <a:t>主題內容：</a:t>
            </a:r>
            <a:endParaRPr lang="en-US" sz="4800" b="1">
              <a:solidFill>
                <a:srgbClr val="BF85E3"/>
              </a:solidFill>
              <a:latin typeface="+mj-ea"/>
              <a:ea typeface="+mj-ea"/>
            </a:endParaRPr>
          </a:p>
        </p:txBody>
      </p:sp>
      <p:sp>
        <p:nvSpPr>
          <p:cNvPr id="6" name="文字方塊 5"/>
          <p:cNvSpPr txBox="1"/>
          <p:nvPr/>
        </p:nvSpPr>
        <p:spPr>
          <a:xfrm>
            <a:off x="755576" y="2564904"/>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孩子們，耶穌升天後，祂所建立的教會雖然受到許多的</a:t>
            </a:r>
            <a:r>
              <a:rPr lang="zh-TW" altLang="en-US" sz="3600" b="1" smtClean="0"/>
              <a:t>迫害，</a:t>
            </a:r>
            <a:r>
              <a:rPr lang="zh-TW" altLang="en-US" sz="3600" b="1"/>
              <a:t>但是祂的宗徒，在聖神帶領下，還是很勇敢的四處宣講耶穌</a:t>
            </a:r>
            <a:r>
              <a:rPr lang="zh-TW" altLang="en-US" sz="3600" b="1" smtClean="0"/>
              <a:t>福音。</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48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眾人聽到宗徒的宣講深受感動，紛紛受洗信從耶穌，教會人數日益增長。</a:t>
            </a:r>
            <a:endParaRPr lang="en-US" altLang="zh-TW" sz="3600" b="1"/>
          </a:p>
        </p:txBody>
      </p:sp>
    </p:spTree>
    <p:extLst>
      <p:ext uri="{BB962C8B-B14F-4D97-AF65-F5344CB8AC3E}">
        <p14:creationId xmlns:p14="http://schemas.microsoft.com/office/powerpoint/2010/main" val="596889006"/>
      </p:ext>
    </p:extLst>
  </p:cSld>
  <p:clrMapOvr>
    <a:masterClrMapping/>
  </p:clrMapOvr>
  <p:transition/>
  <p:timing/>
</p:sld>
</file>

<file path=ppt/slides/slide48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隨著教會逐漸擴展，宗徒們的工作日益增多，為了可以全心宣講，他們除了選立執事協助教會事務</a:t>
            </a:r>
            <a:r>
              <a:rPr lang="zh-TW" altLang="en-US" sz="3600" b="1" smtClean="0">
                <a:latin typeface="新細明體"/>
                <a:ea typeface="新細明體"/>
              </a:rPr>
              <a:t>外，</a:t>
            </a:r>
            <a:r>
              <a:rPr lang="zh-TW" altLang="en-US" sz="3600" b="1">
                <a:latin typeface="新細明體"/>
                <a:ea typeface="新細明體"/>
              </a:rPr>
              <a:t>也覺得有必要將耶穌的教導做完整的記錄。</a:t>
            </a:r>
            <a:endParaRPr lang="zh-TW" altLang="en-US" sz="3600" b="1">
              <a:latin typeface="新細明體"/>
              <a:ea typeface="新細明體"/>
            </a:endParaRPr>
          </a:p>
        </p:txBody>
      </p:sp>
    </p:spTree>
    <p:extLst>
      <p:ext uri="{BB962C8B-B14F-4D97-AF65-F5344CB8AC3E}">
        <p14:creationId xmlns:p14="http://schemas.microsoft.com/office/powerpoint/2010/main" val="1093299947"/>
      </p:ext>
    </p:extLst>
  </p:cSld>
  <p:clrMapOvr>
    <a:masterClrMapping/>
  </p:clrMapOvr>
  <p:transition/>
  <p:timing/>
</p:sld>
</file>

<file path=ppt/slides/slide48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現在，我們一起來聽這段聖言。</a:t>
            </a:r>
          </a:p>
        </p:txBody>
      </p:sp>
    </p:spTree>
    <p:extLst>
      <p:ext uri="{BB962C8B-B14F-4D97-AF65-F5344CB8AC3E}">
        <p14:creationId xmlns:p14="http://schemas.microsoft.com/office/powerpoint/2010/main" val="3978709635"/>
      </p:ext>
    </p:extLst>
  </p:cSld>
  <p:clrMapOvr>
    <a:masterClrMapping/>
  </p:clrMapOvr>
  <p:transition/>
  <p:timing/>
</p:sld>
</file>

<file path=ppt/slides/slide48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孩子們，從剛剛念的這段聖言，我們看到初期教會在聖神帶領下，很堅定的四處宣講「耶穌確實已經復活」的喜訊。</a:t>
            </a:r>
            <a:endParaRPr lang="zh-TW" altLang="en-US" sz="3600" b="1">
              <a:latin typeface="新細明體"/>
              <a:ea typeface="新細明體"/>
            </a:endParaRPr>
          </a:p>
        </p:txBody>
      </p:sp>
    </p:spTree>
    <p:extLst>
      <p:ext uri="{BB962C8B-B14F-4D97-AF65-F5344CB8AC3E}">
        <p14:creationId xmlns:p14="http://schemas.microsoft.com/office/powerpoint/2010/main" val="1252417350"/>
      </p:ext>
    </p:extLst>
  </p:cSld>
  <p:clrMapOvr>
    <a:masterClrMapping/>
  </p:clrMapOvr>
  <p:transition/>
  <p:timing/>
</p:sld>
</file>

<file path=ppt/slides/slide48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祂的復活給我們帶來了復活的新生命，一切信仰的根基都建立在「耶穌已經真實的復活」。</a:t>
            </a:r>
            <a:endParaRPr lang="zh-TW" altLang="en-US" sz="3600" b="1">
              <a:latin typeface="新細明體"/>
              <a:ea typeface="新細明體"/>
            </a:endParaRPr>
          </a:p>
        </p:txBody>
      </p:sp>
    </p:spTree>
    <p:extLst>
      <p:ext uri="{BB962C8B-B14F-4D97-AF65-F5344CB8AC3E}">
        <p14:creationId xmlns:p14="http://schemas.microsoft.com/office/powerpoint/2010/main" val="3887368740"/>
      </p:ext>
    </p:extLst>
  </p:cSld>
  <p:clrMapOvr>
    <a:masterClrMapping/>
  </p:clrMapOvr>
  <p:transition/>
  <p:timing/>
</p:sld>
</file>

<file path=ppt/slides/slide48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至</a:t>
            </a:r>
            <a:r>
              <a:rPr lang="zh-TW" altLang="en-US" sz="3600" b="1">
                <a:latin typeface="新細明體"/>
                <a:ea typeface="新細明體"/>
              </a:rPr>
              <a:t>第四世紀時，教會認為「宗徒信經」的內容需要有所補充，在現在的土耳其召開了兩次</a:t>
            </a:r>
            <a:r>
              <a:rPr lang="zh-TW" altLang="en-US" sz="3600" b="1" smtClean="0">
                <a:latin typeface="新細明體"/>
                <a:ea typeface="新細明體"/>
              </a:rPr>
              <a:t>會議。</a:t>
            </a:r>
            <a:endParaRPr lang="zh-TW" altLang="en-US" sz="3600" b="1">
              <a:latin typeface="新細明體"/>
              <a:ea typeface="新細明體"/>
            </a:endParaRPr>
          </a:p>
        </p:txBody>
      </p:sp>
    </p:spTree>
    <p:extLst>
      <p:ext uri="{BB962C8B-B14F-4D97-AF65-F5344CB8AC3E}">
        <p14:creationId xmlns:p14="http://schemas.microsoft.com/office/powerpoint/2010/main" val="1289199691"/>
      </p:ext>
    </p:extLst>
  </p:cSld>
  <p:clrMapOvr>
    <a:masterClrMapping/>
  </p:clrMapOvr>
  <p:transition/>
  <p:timing/>
</p:sld>
</file>

<file path=ppt/slides/slide48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這兩次會議就「天主聖子」部分所做的補充說明，便成了「尼西亞</a:t>
            </a:r>
            <a:r>
              <a:rPr lang="en-US" altLang="zh-TW" sz="3600" b="1">
                <a:latin typeface="新細明體"/>
                <a:ea typeface="新細明體"/>
              </a:rPr>
              <a:t>·</a:t>
            </a:r>
            <a:r>
              <a:rPr lang="zh-TW" altLang="en-US" sz="3600" b="1">
                <a:latin typeface="新細明體"/>
                <a:ea typeface="新細明體"/>
              </a:rPr>
              <a:t>君士坦丁堡信經」，簡稱「尼西亞信經</a:t>
            </a:r>
            <a:r>
              <a:rPr lang="zh-TW" altLang="en-US" sz="3600" b="1" smtClean="0">
                <a:latin typeface="新細明體"/>
                <a:ea typeface="新細明體"/>
              </a:rPr>
              <a:t>」。</a:t>
            </a:r>
            <a:endParaRPr lang="zh-TW" altLang="en-US" sz="3600" b="1">
              <a:latin typeface="新細明體"/>
              <a:ea typeface="新細明體"/>
            </a:endParaRPr>
          </a:p>
        </p:txBody>
      </p:sp>
    </p:spTree>
    <p:extLst>
      <p:ext uri="{BB962C8B-B14F-4D97-AF65-F5344CB8AC3E}">
        <p14:creationId xmlns:p14="http://schemas.microsoft.com/office/powerpoint/2010/main" val="2271235622"/>
      </p:ext>
    </p:extLst>
  </p:cSld>
  <p:clrMapOvr>
    <a:masterClrMapping/>
  </p:clrMapOvr>
  <p:transition/>
  <p:timing/>
</p:sld>
</file>

<file path=ppt/slides/slide48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現</a:t>
            </a:r>
            <a:r>
              <a:rPr lang="zh-TW" altLang="en-US" sz="3600" b="1" smtClean="0">
                <a:latin typeface="新細明體"/>
                <a:ea typeface="新細明體"/>
              </a:rPr>
              <a:t>在</a:t>
            </a:r>
            <a:r>
              <a:rPr lang="zh-TW" altLang="en-US" sz="3600" b="1">
                <a:latin typeface="新細明體"/>
                <a:ea typeface="新細明體"/>
              </a:rPr>
              <a:t>，我們一起仔細恭讀這兩個版本的信經。</a:t>
            </a:r>
            <a:endParaRPr lang="zh-TW" altLang="en-US" sz="3600" b="1">
              <a:latin typeface="新細明體"/>
              <a:ea typeface="新細明體"/>
            </a:endParaRPr>
          </a:p>
        </p:txBody>
      </p:sp>
    </p:spTree>
    <p:extLst>
      <p:ext uri="{BB962C8B-B14F-4D97-AF65-F5344CB8AC3E}">
        <p14:creationId xmlns:p14="http://schemas.microsoft.com/office/powerpoint/2010/main" val="2745176674"/>
      </p:ext>
    </p:extLst>
  </p:cSld>
  <p:clrMapOvr>
    <a:masterClrMapping/>
  </p:clrMapOvr>
  <p:transition/>
  <p:timing/>
</p:sld>
</file>

<file path=ppt/slides/slide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rPr>
              <a:t>主題</a:t>
            </a:r>
            <a:r>
              <a:rPr lang="zh-TW" altLang="en-US" sz="4800" b="1" smtClean="0">
                <a:solidFill>
                  <a:srgbClr val="BF85E3"/>
                </a:solidFill>
              </a:rPr>
              <a:t>經文</a:t>
            </a:r>
            <a:endParaRPr lang="en-US" sz="4800" b="1">
              <a:solidFill>
                <a:srgbClr val="BF85E3"/>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宗徒大事錄</a:t>
            </a:r>
            <a:r>
              <a:rPr lang="en-US" altLang="zh-TW" sz="3600" b="1"/>
              <a:t>2,42</a:t>
            </a:r>
            <a:r>
              <a:rPr lang="zh-TW" altLang="en-US" sz="3600" b="1"/>
              <a:t>～</a:t>
            </a:r>
            <a:r>
              <a:rPr lang="en-US" altLang="zh-TW" sz="3600" b="1"/>
              <a:t>47</a:t>
            </a:r>
            <a:r>
              <a:rPr lang="zh-TW" altLang="en-US" sz="3600" b="1"/>
              <a:t>、瑪竇福音</a:t>
            </a:r>
            <a:r>
              <a:rPr lang="en-US" altLang="zh-TW" sz="3600" b="1"/>
              <a:t>18,20</a:t>
            </a:r>
            <a:endParaRPr lang="en-US" sz="3600"/>
          </a:p>
        </p:txBody>
      </p:sp>
    </p:spTree>
    <p:extLst>
      <p:ext uri="{BB962C8B-B14F-4D97-AF65-F5344CB8AC3E}">
        <p14:creationId xmlns:p14="http://schemas.microsoft.com/office/powerpoint/2010/main" val="4139691153"/>
      </p:ext>
    </p:extLst>
  </p:cSld>
  <p:clrMapOvr>
    <a:masterClrMapping/>
  </p:clrMapOvr>
  <p:transition/>
  <p:timing/>
</p:sld>
</file>

<file path=ppt/slides/slide49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044279"/>
            <a:ext cx="7632848"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TW" sz="4400" b="1">
                <a:latin typeface="新細明體"/>
                <a:ea typeface="新細明體"/>
              </a:rPr>
              <a:t>【</a:t>
            </a:r>
            <a:r>
              <a:rPr lang="zh-TW" altLang="en-US" sz="4400" b="1">
                <a:latin typeface="新細明體"/>
                <a:ea typeface="新細明體"/>
              </a:rPr>
              <a:t>宗徒信經</a:t>
            </a:r>
            <a:r>
              <a:rPr lang="en-US" altLang="zh-TW" sz="4400" b="1">
                <a:latin typeface="新細明體"/>
                <a:ea typeface="新細明體"/>
              </a:rPr>
              <a:t>】</a:t>
            </a:r>
            <a:endParaRPr lang="zh-TW" altLang="en-US" sz="4400" b="1">
              <a:latin typeface="新細明體"/>
              <a:ea typeface="新細明體"/>
            </a:endParaRPr>
          </a:p>
        </p:txBody>
      </p:sp>
    </p:spTree>
    <p:extLst>
      <p:ext uri="{BB962C8B-B14F-4D97-AF65-F5344CB8AC3E}">
        <p14:creationId xmlns:p14="http://schemas.microsoft.com/office/powerpoint/2010/main" val="778858464"/>
      </p:ext>
    </p:extLst>
  </p:cSld>
  <p:clrMapOvr>
    <a:masterClrMapping/>
  </p:clrMapOvr>
  <p:transition/>
  <p:timing/>
</p:sld>
</file>

<file path=ppt/slides/slide49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044279"/>
            <a:ext cx="7632848"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TW" sz="4400" b="1">
                <a:latin typeface="新細明體"/>
                <a:ea typeface="新細明體"/>
              </a:rPr>
              <a:t>【</a:t>
            </a:r>
            <a:r>
              <a:rPr lang="zh-TW" altLang="en-US" sz="4400" b="1">
                <a:latin typeface="新細明體"/>
                <a:ea typeface="新細明體"/>
              </a:rPr>
              <a:t>尼西亞信經</a:t>
            </a:r>
            <a:r>
              <a:rPr lang="en-US" altLang="zh-TW" sz="4400" b="1">
                <a:latin typeface="新細明體"/>
                <a:ea typeface="新細明體"/>
              </a:rPr>
              <a:t>】</a:t>
            </a:r>
            <a:endParaRPr lang="zh-TW" altLang="en-US" sz="4400" b="1">
              <a:latin typeface="新細明體"/>
              <a:ea typeface="新細明體"/>
            </a:endParaRPr>
          </a:p>
        </p:txBody>
      </p:sp>
    </p:spTree>
    <p:extLst>
      <p:ext uri="{BB962C8B-B14F-4D97-AF65-F5344CB8AC3E}">
        <p14:creationId xmlns:p14="http://schemas.microsoft.com/office/powerpoint/2010/main" val="4148699910"/>
      </p:ext>
    </p:extLst>
  </p:cSld>
  <p:clrMapOvr>
    <a:masterClrMapping/>
  </p:clrMapOvr>
  <p:transition/>
  <p:timing/>
</p:sld>
</file>

<file path=ppt/slides/slide49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這兩個版本「信經」的內容，都可分為三個部分：第一部分是我們相信：天主聖父所創造的一切奇妙</a:t>
            </a:r>
            <a:r>
              <a:rPr lang="zh-TW" altLang="en-US" sz="3600" b="1" smtClean="0">
                <a:latin typeface="新細明體"/>
                <a:ea typeface="新細明體"/>
              </a:rPr>
              <a:t>化工。</a:t>
            </a:r>
            <a:endParaRPr lang="zh-TW" altLang="en-US" sz="3600" b="1">
              <a:latin typeface="新細明體"/>
              <a:ea typeface="新細明體"/>
            </a:endParaRPr>
          </a:p>
        </p:txBody>
      </p:sp>
    </p:spTree>
    <p:extLst>
      <p:ext uri="{BB962C8B-B14F-4D97-AF65-F5344CB8AC3E}">
        <p14:creationId xmlns:p14="http://schemas.microsoft.com/office/powerpoint/2010/main" val="1582761403"/>
      </p:ext>
    </p:extLst>
  </p:cSld>
  <p:clrMapOvr>
    <a:masterClrMapping/>
  </p:clrMapOvr>
  <p:transition/>
  <p:timing/>
</p:sld>
</file>

<file path=ppt/slides/slide49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第二部分是我們相信：天主聖子耶穌基督為愛我們降生成人，及為我們受難復活</a:t>
            </a:r>
            <a:r>
              <a:rPr lang="zh-TW" altLang="en-US" sz="3600" b="1" smtClean="0">
                <a:latin typeface="新細明體"/>
                <a:ea typeface="新細明體"/>
              </a:rPr>
              <a:t>升天。</a:t>
            </a:r>
            <a:endParaRPr lang="zh-TW" altLang="en-US" sz="3600" b="1">
              <a:latin typeface="新細明體"/>
              <a:ea typeface="新細明體"/>
            </a:endParaRPr>
          </a:p>
        </p:txBody>
      </p:sp>
    </p:spTree>
    <p:extLst>
      <p:ext uri="{BB962C8B-B14F-4D97-AF65-F5344CB8AC3E}">
        <p14:creationId xmlns:p14="http://schemas.microsoft.com/office/powerpoint/2010/main" val="601561273"/>
      </p:ext>
    </p:extLst>
  </p:cSld>
  <p:clrMapOvr>
    <a:masterClrMapping/>
  </p:clrMapOvr>
  <p:transition/>
  <p:timing/>
</p:sld>
</file>

<file path=ppt/slides/slide49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第三部分是我們相信：天主聖神是聖化一切的本原，聖神至今都與我們同在。</a:t>
            </a:r>
            <a:endParaRPr lang="zh-TW" altLang="en-US" sz="3600" b="1">
              <a:latin typeface="新細明體"/>
              <a:ea typeface="新細明體"/>
            </a:endParaRPr>
          </a:p>
        </p:txBody>
      </p:sp>
    </p:spTree>
    <p:extLst>
      <p:ext uri="{BB962C8B-B14F-4D97-AF65-F5344CB8AC3E}">
        <p14:creationId xmlns:p14="http://schemas.microsoft.com/office/powerpoint/2010/main" val="133220229"/>
      </p:ext>
    </p:extLst>
  </p:cSld>
  <p:clrMapOvr>
    <a:masterClrMapping/>
  </p:clrMapOvr>
  <p:transition/>
  <p:timing/>
</p:sld>
</file>

<file path=ppt/slides/slide49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聖父、聖子和聖神是我們所相信的三位一體的天主，雖有不同，卻是同一位天主，是那愛我們的天主。</a:t>
            </a:r>
            <a:endParaRPr lang="zh-TW" altLang="en-US" sz="3600" b="1">
              <a:latin typeface="新細明體"/>
              <a:ea typeface="新細明體"/>
            </a:endParaRPr>
          </a:p>
        </p:txBody>
      </p:sp>
    </p:spTree>
    <p:extLst>
      <p:ext uri="{BB962C8B-B14F-4D97-AF65-F5344CB8AC3E}">
        <p14:creationId xmlns:p14="http://schemas.microsoft.com/office/powerpoint/2010/main" val="231301684"/>
      </p:ext>
    </p:extLst>
  </p:cSld>
  <p:clrMapOvr>
    <a:masterClrMapping/>
  </p:clrMapOvr>
  <p:transition/>
  <p:timing/>
</p:sld>
</file>

<file path=ppt/slides/slide49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latin typeface="+mn-ea"/>
              </a:rPr>
              <a:t>主題討論與分享</a:t>
            </a:r>
            <a:r>
              <a:rPr lang="zh-TW" altLang="zh-TW" sz="4800" b="1">
                <a:solidFill>
                  <a:srgbClr val="BF85E3"/>
                </a:solidFill>
                <a:latin typeface="+mn-ea"/>
              </a:rPr>
              <a:t>：</a:t>
            </a:r>
            <a:endParaRPr lang="en-US" sz="4800" b="1">
              <a:solidFill>
                <a:srgbClr val="BF85E3"/>
              </a:solidFill>
            </a:endParaRPr>
          </a:p>
        </p:txBody>
      </p:sp>
      <p:sp>
        <p:nvSpPr>
          <p:cNvPr id="5" name="文字方塊 4"/>
          <p:cNvSpPr txBox="1"/>
          <p:nvPr/>
        </p:nvSpPr>
        <p:spPr>
          <a:xfrm>
            <a:off x="791580" y="2276872"/>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教會受到許多</a:t>
            </a:r>
            <a:r>
              <a:rPr lang="zh-TW" altLang="en-US" sz="3600" b="1" smtClean="0">
                <a:latin typeface="新細明體"/>
                <a:ea typeface="新細明體"/>
              </a:rPr>
              <a:t>迫害，宗</a:t>
            </a:r>
            <a:r>
              <a:rPr lang="zh-TW" altLang="en-US" sz="3600" b="1">
                <a:latin typeface="新細明體"/>
                <a:ea typeface="新細明體"/>
              </a:rPr>
              <a:t>徒們還是勇敢的宣講耶穌福音</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教會受到許多</a:t>
            </a:r>
            <a:r>
              <a:rPr lang="zh-TW" altLang="en-US" sz="3600" b="1" smtClean="0">
                <a:latin typeface="新細明體"/>
                <a:ea typeface="新細明體"/>
              </a:rPr>
              <a:t>迫害，還是有</a:t>
            </a:r>
            <a:r>
              <a:rPr lang="zh-TW" altLang="en-US" sz="3600" b="1">
                <a:latin typeface="新細明體"/>
                <a:ea typeface="新細明體"/>
              </a:rPr>
              <a:t>很多人願意信從耶穌受洗？</a:t>
            </a:r>
            <a:endParaRPr lang="zh-TW" altLang="en-US" sz="3600" b="1">
              <a:latin typeface="新細明體"/>
              <a:ea typeface="新細明體"/>
            </a:endParaRPr>
          </a:p>
        </p:txBody>
      </p:sp>
    </p:spTree>
    <p:extLst>
      <p:ext uri="{BB962C8B-B14F-4D97-AF65-F5344CB8AC3E}">
        <p14:creationId xmlns:p14="http://schemas.microsoft.com/office/powerpoint/2010/main" val="2058834310"/>
      </p:ext>
    </p:extLst>
  </p:cSld>
  <p:clrMapOvr>
    <a:masterClrMapping/>
  </p:clrMapOvr>
  <p:transition/>
  <p:timing/>
</p:sld>
</file>

<file path=ppt/slides/slide49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en-US" altLang="zh-TW" sz="3600" b="1" smtClean="0">
                <a:latin typeface="新細明體"/>
                <a:ea typeface="新細明體"/>
              </a:rPr>
              <a:t>.</a:t>
            </a:r>
            <a:r>
              <a:rPr lang="zh-TW" altLang="en-US" sz="3600" b="1" smtClean="0">
                <a:latin typeface="新細明體"/>
                <a:ea typeface="新細明體"/>
              </a:rPr>
              <a:t>隨著</a:t>
            </a:r>
            <a:r>
              <a:rPr lang="zh-TW" altLang="en-US" sz="3600" b="1">
                <a:latin typeface="新細明體"/>
                <a:ea typeface="新細明體"/>
              </a:rPr>
              <a:t>教會逐漸擴展，宗徒們的工作日益增多，他們做了什麼</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宗徒們要堅定的四處宣講「耶穌確實已經復活」的喜訊？</a:t>
            </a:r>
            <a:endParaRPr lang="zh-TW" altLang="en-US" sz="3600" b="1">
              <a:latin typeface="新細明體"/>
              <a:ea typeface="新細明體"/>
            </a:endParaRPr>
          </a:p>
        </p:txBody>
      </p:sp>
    </p:spTree>
    <p:extLst>
      <p:ext uri="{BB962C8B-B14F-4D97-AF65-F5344CB8AC3E}">
        <p14:creationId xmlns:p14="http://schemas.microsoft.com/office/powerpoint/2010/main" val="3367094419"/>
      </p:ext>
    </p:extLst>
  </p:cSld>
  <p:clrMapOvr>
    <a:masterClrMapping/>
  </p:clrMapOvr>
  <p:transition/>
  <p:timing/>
</p:sld>
</file>

<file path=ppt/slides/slide49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88840"/>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宗徒們會將耶穌的教導整理成「信經」</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en-US" altLang="zh-TW" sz="3600" b="1" smtClean="0">
                <a:latin typeface="新細明體"/>
                <a:ea typeface="新細明體"/>
              </a:rPr>
              <a:t>.</a:t>
            </a:r>
            <a:r>
              <a:rPr lang="zh-TW" altLang="en-US" sz="3600" b="1" smtClean="0">
                <a:latin typeface="新細明體"/>
                <a:ea typeface="新細明體"/>
              </a:rPr>
              <a:t>宗</a:t>
            </a:r>
            <a:r>
              <a:rPr lang="zh-TW" altLang="en-US" sz="3600" b="1">
                <a:latin typeface="新細明體"/>
                <a:ea typeface="新細明體"/>
              </a:rPr>
              <a:t>徒們將耶穌的教導所整理成的「信經」，是要告訴我們什麼信仰的真理？</a:t>
            </a:r>
            <a:endParaRPr lang="zh-TW" altLang="en-US" sz="3600" b="1">
              <a:latin typeface="新細明體"/>
              <a:ea typeface="新細明體"/>
            </a:endParaRPr>
          </a:p>
        </p:txBody>
      </p:sp>
    </p:spTree>
    <p:extLst>
      <p:ext uri="{BB962C8B-B14F-4D97-AF65-F5344CB8AC3E}">
        <p14:creationId xmlns:p14="http://schemas.microsoft.com/office/powerpoint/2010/main" val="2265820408"/>
      </p:ext>
    </p:extLst>
  </p:cSld>
  <p:clrMapOvr>
    <a:masterClrMapping/>
  </p:clrMapOvr>
  <p:transition/>
  <p:timing/>
</p:sld>
</file>

<file path=ppt/slides/slide49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en-US" altLang="zh-TW" sz="3600" b="1" smtClean="0">
                <a:latin typeface="新細明體"/>
                <a:ea typeface="新細明體"/>
              </a:rPr>
              <a:t>.</a:t>
            </a:r>
            <a:r>
              <a:rPr lang="zh-TW" altLang="en-US" sz="3600" b="1" smtClean="0">
                <a:latin typeface="新細明體"/>
                <a:ea typeface="新細明體"/>
              </a:rPr>
              <a:t>「</a:t>
            </a:r>
            <a:r>
              <a:rPr lang="zh-TW" altLang="en-US" sz="3600" b="1">
                <a:latin typeface="新細明體"/>
                <a:ea typeface="新細明體"/>
              </a:rPr>
              <a:t>宗徒信經」裡的每一句開頭都是「我信」，這有什麼特別的意思嗎</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zh-TW" altLang="en-US" sz="3600" b="1">
                <a:latin typeface="新細明體"/>
                <a:ea typeface="新細明體"/>
              </a:rPr>
              <a:t>為什麼教會的「信經」會有兩個不同的版本？</a:t>
            </a:r>
            <a:endParaRPr lang="zh-TW" altLang="en-US" sz="3600" b="1">
              <a:latin typeface="新細明體"/>
              <a:ea typeface="新細明體"/>
            </a:endParaRPr>
          </a:p>
        </p:txBody>
      </p:sp>
    </p:spTree>
    <p:extLst>
      <p:ext uri="{BB962C8B-B14F-4D97-AF65-F5344CB8AC3E}">
        <p14:creationId xmlns:p14="http://schemas.microsoft.com/office/powerpoint/2010/main" val="4140033755"/>
      </p:ext>
    </p:extLst>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63588" y="245398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BF85E3"/>
                </a:solidFill>
              </a:rPr>
              <a:t>主題引導：</a:t>
            </a:r>
            <a:endParaRPr lang="en-US" sz="4800" b="1">
              <a:solidFill>
                <a:srgbClr val="BF85E3"/>
              </a:solidFill>
            </a:endParaRPr>
          </a:p>
        </p:txBody>
      </p:sp>
      <p:sp>
        <p:nvSpPr>
          <p:cNvPr id="5" name="文字方塊 4"/>
          <p:cNvSpPr txBox="1"/>
          <p:nvPr/>
        </p:nvSpPr>
        <p:spPr>
          <a:xfrm>
            <a:off x="863588" y="3284984"/>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孩子們，你們知道今天是幾月幾號嗎？</a:t>
            </a:r>
            <a:endParaRPr lang="en-US" sz="3600" b="1"/>
          </a:p>
        </p:txBody>
      </p:sp>
    </p:spTree>
    <p:extLst>
      <p:ext uri="{BB962C8B-B14F-4D97-AF65-F5344CB8AC3E}">
        <p14:creationId xmlns:p14="http://schemas.microsoft.com/office/powerpoint/2010/main" val="1239204199"/>
      </p:ext>
    </p:extLst>
  </p:cSld>
  <p:clrMapOvr>
    <a:masterClrMapping/>
  </p:clrMapOvr>
  <p:transition/>
  <p:timing/>
</p:sld>
</file>

<file path=ppt/slides/slide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63588" y="245398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BF85E3"/>
                </a:solidFill>
              </a:rPr>
              <a:t>主題引導：</a:t>
            </a:r>
            <a:endParaRPr lang="en-US" sz="4800" b="1">
              <a:solidFill>
                <a:srgbClr val="BF85E3"/>
              </a:solidFill>
            </a:endParaRPr>
          </a:p>
        </p:txBody>
      </p:sp>
      <p:sp>
        <p:nvSpPr>
          <p:cNvPr id="5" name="文字方塊 4"/>
          <p:cNvSpPr txBox="1"/>
          <p:nvPr/>
        </p:nvSpPr>
        <p:spPr>
          <a:xfrm>
            <a:off x="863588" y="3284984"/>
            <a:ext cx="7416824"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孩子們，如果你們在學校考試成績進步了，或是參加比賽得獎了，會特別為自己慶祝一下嗎？</a:t>
            </a:r>
            <a:endParaRPr lang="en-US" sz="3600" b="1"/>
          </a:p>
        </p:txBody>
      </p:sp>
    </p:spTree>
    <p:extLst>
      <p:ext uri="{BB962C8B-B14F-4D97-AF65-F5344CB8AC3E}">
        <p14:creationId xmlns:p14="http://schemas.microsoft.com/office/powerpoint/2010/main" val="1239204199"/>
      </p:ext>
    </p:extLst>
  </p:cSld>
  <p:clrMapOvr>
    <a:masterClrMapping/>
  </p:clrMapOvr>
  <p:transition/>
  <p:timing/>
</p:sld>
</file>

<file path=ppt/slides/slide50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556792"/>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en-US" altLang="zh-TW" sz="3600" b="1" smtClean="0">
                <a:latin typeface="新細明體"/>
                <a:ea typeface="新細明體"/>
              </a:rPr>
              <a:t>.</a:t>
            </a:r>
            <a:r>
              <a:rPr lang="zh-TW" altLang="en-US" sz="3600" b="1" smtClean="0">
                <a:latin typeface="新細明體"/>
                <a:ea typeface="新細明體"/>
              </a:rPr>
              <a:t>「</a:t>
            </a:r>
            <a:r>
              <a:rPr lang="zh-TW" altLang="en-US" sz="3600" b="1">
                <a:latin typeface="新細明體"/>
                <a:ea typeface="新細明體"/>
              </a:rPr>
              <a:t>尼西亞信經」和「宗徒信經」內容雖有不同，要表達的信仰真理有不一樣嗎</a:t>
            </a:r>
            <a:r>
              <a:rPr lang="zh-TW" altLang="en-US" sz="3600" b="1" smtClean="0">
                <a:latin typeface="新細明體"/>
                <a:ea typeface="新細明體"/>
              </a:rPr>
              <a:t>？</a:t>
            </a:r>
            <a:endParaRPr lang="en-US" altLang="zh-TW" sz="3600" b="1" smtClean="0">
              <a:latin typeface="新細明體"/>
              <a:ea typeface="新細明體"/>
            </a:endParaRPr>
          </a:p>
          <a:p>
            <a:endParaRPr lang="en-US" altLang="zh-TW" sz="3600" b="1" smtClean="0">
              <a:latin typeface="新細明體"/>
              <a:ea typeface="新細明體"/>
            </a:endParaRPr>
          </a:p>
          <a:p>
            <a:r>
              <a:rPr lang="en-US" altLang="zh-TW" sz="3600" b="1" smtClean="0">
                <a:latin typeface="新細明體"/>
                <a:ea typeface="新細明體"/>
              </a:rPr>
              <a:t>10</a:t>
            </a:r>
            <a:r>
              <a:rPr lang="en-US" altLang="zh-TW" sz="3600" b="1">
                <a:latin typeface="新細明體"/>
                <a:ea typeface="新細明體"/>
              </a:rPr>
              <a:t>.</a:t>
            </a:r>
            <a:r>
              <a:rPr lang="zh-TW" altLang="en-US" sz="3600" b="1">
                <a:latin typeface="新細明體"/>
                <a:ea typeface="新細明體"/>
              </a:rPr>
              <a:t>「信經」裡共有</a:t>
            </a:r>
            <a:r>
              <a:rPr lang="en-US" altLang="zh-TW" sz="3600" b="1">
                <a:latin typeface="新細明體"/>
                <a:ea typeface="新細明體"/>
              </a:rPr>
              <a:t>12</a:t>
            </a:r>
            <a:r>
              <a:rPr lang="zh-TW" altLang="en-US" sz="3600" b="1">
                <a:latin typeface="新細明體"/>
                <a:ea typeface="新細明體"/>
              </a:rPr>
              <a:t>句內容，這些內容主要分為哪三個部分？</a:t>
            </a:r>
            <a:endParaRPr lang="zh-TW" altLang="en-US" sz="3600" b="1">
              <a:latin typeface="新細明體"/>
              <a:ea typeface="新細明體"/>
            </a:endParaRPr>
          </a:p>
        </p:txBody>
      </p:sp>
    </p:spTree>
    <p:extLst>
      <p:ext uri="{BB962C8B-B14F-4D97-AF65-F5344CB8AC3E}">
        <p14:creationId xmlns:p14="http://schemas.microsoft.com/office/powerpoint/2010/main" val="1678982790"/>
      </p:ext>
    </p:extLst>
  </p:cSld>
  <p:clrMapOvr>
    <a:masterClrMapping/>
  </p:clrMapOvr>
  <p:transition/>
  <p:timing/>
</p:sld>
</file>

<file path=ppt/slides/slide50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en-US" altLang="zh-TW" sz="3600" b="1" smtClean="0">
                <a:latin typeface="新細明體"/>
                <a:ea typeface="新細明體"/>
              </a:rPr>
              <a:t>.</a:t>
            </a:r>
            <a:r>
              <a:rPr lang="zh-TW" altLang="en-US" sz="3600" b="1" smtClean="0">
                <a:latin typeface="新細明體"/>
                <a:ea typeface="新細明體"/>
              </a:rPr>
              <a:t>「</a:t>
            </a:r>
            <a:r>
              <a:rPr lang="zh-TW" altLang="en-US" sz="3600" b="1">
                <a:latin typeface="新細明體"/>
                <a:ea typeface="新細明體"/>
              </a:rPr>
              <a:t>信經」裡的</a:t>
            </a:r>
            <a:r>
              <a:rPr lang="en-US" altLang="zh-TW" sz="3600" b="1">
                <a:latin typeface="新細明體"/>
                <a:ea typeface="新細明體"/>
              </a:rPr>
              <a:t>12</a:t>
            </a:r>
            <a:r>
              <a:rPr lang="zh-TW" altLang="en-US" sz="3600" b="1">
                <a:latin typeface="新細明體"/>
                <a:ea typeface="新細明體"/>
              </a:rPr>
              <a:t>句內容，哪一句對你特別有感受</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zh-TW" altLang="en-US" sz="3600" b="1">
                <a:latin typeface="新細明體"/>
                <a:ea typeface="新細明體"/>
              </a:rPr>
              <a:t>你對「信經」裡的這</a:t>
            </a:r>
            <a:r>
              <a:rPr lang="en-US" altLang="zh-TW" sz="3600" b="1">
                <a:latin typeface="新細明體"/>
                <a:ea typeface="新細明體"/>
              </a:rPr>
              <a:t>12</a:t>
            </a:r>
            <a:r>
              <a:rPr lang="zh-TW" altLang="en-US" sz="3600" b="1">
                <a:latin typeface="新細明體"/>
                <a:ea typeface="新細明體"/>
              </a:rPr>
              <a:t>句，都很清楚自己所相信的是什麼嗎？</a:t>
            </a:r>
            <a:endParaRPr lang="zh-TW" altLang="en-US" sz="3600" b="1">
              <a:latin typeface="新細明體"/>
              <a:ea typeface="新細明體"/>
            </a:endParaRPr>
          </a:p>
        </p:txBody>
      </p:sp>
    </p:spTree>
    <p:extLst>
      <p:ext uri="{BB962C8B-B14F-4D97-AF65-F5344CB8AC3E}">
        <p14:creationId xmlns:p14="http://schemas.microsoft.com/office/powerpoint/2010/main" val="1787880651"/>
      </p:ext>
    </p:extLst>
  </p:cSld>
  <p:clrMapOvr>
    <a:masterClrMapping/>
  </p:clrMapOvr>
  <p:transition/>
  <p:timing/>
</p:sld>
</file>

<file path=ppt/slides/slide50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rPr>
              <a:t>美勞教學：</a:t>
            </a:r>
            <a:endParaRPr lang="en-US" sz="4800" b="1">
              <a:solidFill>
                <a:srgbClr val="BF85E3"/>
              </a:solidFill>
            </a:endParaRPr>
          </a:p>
        </p:txBody>
      </p:sp>
      <p:sp>
        <p:nvSpPr>
          <p:cNvPr id="2" name="文字方塊 1"/>
          <p:cNvSpPr txBox="1"/>
          <p:nvPr/>
        </p:nvSpPr>
        <p:spPr>
          <a:xfrm>
            <a:off x="1043612"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a:latin typeface="+mj-ea"/>
                <a:ea typeface="+mj-ea"/>
              </a:rPr>
              <a:t>5</a:t>
            </a:r>
            <a:r>
              <a:rPr lang="zh-TW" altLang="en-US" sz="3600" b="1">
                <a:latin typeface="+mj-ea"/>
                <a:ea typeface="+mj-ea"/>
              </a:rPr>
              <a:t>下</a:t>
            </a:r>
            <a:r>
              <a:rPr lang="en-US" altLang="zh-TW" sz="3600" b="1">
                <a:latin typeface="+mj-ea"/>
                <a:ea typeface="+mj-ea"/>
              </a:rPr>
              <a:t>-12</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50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latin typeface="+mn-ea"/>
              </a:rPr>
              <a:t>聖言省思</a:t>
            </a:r>
            <a:r>
              <a:rPr lang="zh-TW" altLang="zh-TW" sz="4800" b="1">
                <a:solidFill>
                  <a:srgbClr val="BF85E3"/>
                </a:solidFill>
                <a:latin typeface="+mn-ea"/>
              </a:rPr>
              <a:t>：</a:t>
            </a:r>
            <a:endParaRPr lang="zh-TW" altLang="en-US" sz="4800" b="1">
              <a:solidFill>
                <a:srgbClr val="BF85E3"/>
              </a:solidFill>
            </a:endParaRPr>
          </a:p>
        </p:txBody>
      </p:sp>
      <p:sp>
        <p:nvSpPr>
          <p:cNvPr id="5" name="文字方塊 4"/>
          <p:cNvSpPr txBox="1"/>
          <p:nvPr/>
        </p:nvSpPr>
        <p:spPr>
          <a:xfrm>
            <a:off x="755576" y="3140968"/>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「保祿說：</a:t>
            </a:r>
            <a:r>
              <a:rPr lang="en-US" altLang="zh-TW" sz="3600" b="1"/>
              <a:t>『</a:t>
            </a:r>
            <a:r>
              <a:rPr lang="zh-TW" altLang="en-US" sz="3600" b="1"/>
              <a:t>你們照我給你們所傳報的話持守了福音，必因這福音得救。</a:t>
            </a:r>
            <a:r>
              <a:rPr lang="en-US" altLang="zh-TW" sz="3600" b="1"/>
              <a:t>』</a:t>
            </a:r>
            <a:r>
              <a:rPr lang="zh-TW" altLang="en-US" sz="3600" b="1"/>
              <a:t>」（格前</a:t>
            </a:r>
            <a:r>
              <a:rPr lang="en-US" altLang="zh-TW" sz="3600" b="1"/>
              <a:t>15,2</a:t>
            </a:r>
            <a:r>
              <a:rPr lang="zh-TW" altLang="en-US" sz="3600" b="1"/>
              <a:t>）</a:t>
            </a:r>
            <a:endParaRPr lang="zh-TW" altLang="zh-TW" sz="3600"/>
          </a:p>
        </p:txBody>
      </p:sp>
    </p:spTree>
    <p:extLst>
      <p:ext uri="{BB962C8B-B14F-4D97-AF65-F5344CB8AC3E}">
        <p14:creationId xmlns:p14="http://schemas.microsoft.com/office/powerpoint/2010/main" val="2297197556"/>
      </p:ext>
    </p:extLst>
  </p:cSld>
  <p:clrMapOvr>
    <a:masterClrMapping/>
  </p:clrMapOvr>
  <p:transition/>
  <p:timing/>
</p:sld>
</file>

<file path=ppt/slides/slide50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23796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latin typeface="+mn-ea"/>
              </a:rPr>
              <a:t>生活省</a:t>
            </a:r>
            <a:r>
              <a:rPr lang="zh-TW" altLang="en-US" sz="4800" b="1" smtClean="0">
                <a:solidFill>
                  <a:srgbClr val="BF85E3"/>
                </a:solidFill>
                <a:latin typeface="+mn-ea"/>
              </a:rPr>
              <a:t>思</a:t>
            </a:r>
            <a:endParaRPr lang="zh-TW" altLang="en-US" sz="4800" b="1">
              <a:solidFill>
                <a:srgbClr val="BF85E3"/>
              </a:solidFill>
            </a:endParaRPr>
          </a:p>
        </p:txBody>
      </p:sp>
      <p:sp>
        <p:nvSpPr>
          <p:cNvPr id="5" name="文字方塊 4"/>
          <p:cNvSpPr txBox="1"/>
          <p:nvPr/>
        </p:nvSpPr>
        <p:spPr>
          <a:xfrm>
            <a:off x="989602" y="3068960"/>
            <a:ext cx="7164796"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a:latin typeface="新細明體"/>
                <a:ea typeface="新細明體"/>
              </a:rPr>
              <a:t>阿國的</a:t>
            </a:r>
            <a:r>
              <a:rPr lang="zh-TW" altLang="en-US" sz="6000" b="1" smtClean="0">
                <a:latin typeface="新細明體"/>
                <a:ea typeface="新細明體"/>
              </a:rPr>
              <a:t>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50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27584" y="198884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BF85E3"/>
                </a:solidFill>
                <a:latin typeface="+mn-ea"/>
              </a:rPr>
              <a:t>活出信仰</a:t>
            </a:r>
            <a:r>
              <a:rPr lang="zh-TW" altLang="zh-TW" sz="4800" b="1" smtClean="0">
                <a:solidFill>
                  <a:srgbClr val="BF85E3"/>
                </a:solidFill>
                <a:latin typeface="+mn-ea"/>
              </a:rPr>
              <a:t>：</a:t>
            </a:r>
            <a:endParaRPr lang="zh-TW" altLang="en-US" sz="4800" b="1">
              <a:solidFill>
                <a:srgbClr val="BF85E3"/>
              </a:solidFill>
            </a:endParaRPr>
          </a:p>
        </p:txBody>
      </p:sp>
      <p:sp>
        <p:nvSpPr>
          <p:cNvPr id="5" name="文字方塊 4"/>
          <p:cNvSpPr txBox="1"/>
          <p:nvPr/>
        </p:nvSpPr>
        <p:spPr>
          <a:xfrm>
            <a:off x="827584" y="2819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孩子們，阿國受到神父感動，看到信仰的力量，使他長大後，也成了一位獻身給耶穌的神父。</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50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5576" y="1997839"/>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smtClean="0"/>
              <a:t>在</a:t>
            </a:r>
            <a:r>
              <a:rPr lang="zh-TW" altLang="en-US" sz="3600" b="1"/>
              <a:t>生活中，我們可以做些什麼，來幫助自己像阿國一樣，願意成為耶穌信仰的見證人？</a:t>
            </a:r>
            <a:endParaRPr lang="en-US" sz="3600" b="1"/>
          </a:p>
        </p:txBody>
      </p:sp>
    </p:spTree>
    <p:extLst>
      <p:ext uri="{BB962C8B-B14F-4D97-AF65-F5344CB8AC3E}">
        <p14:creationId xmlns:p14="http://schemas.microsoft.com/office/powerpoint/2010/main" val="3131280131"/>
      </p:ext>
    </p:extLst>
  </p:cSld>
  <p:clrMapOvr>
    <a:masterClrMapping/>
  </p:clrMapOvr>
  <p:transition/>
  <p:timing/>
</p:sld>
</file>

<file path=ppt/slides/slide50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189996" y="228142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BF85E3"/>
                </a:solidFill>
              </a:rPr>
              <a:t>主題學習單：</a:t>
            </a:r>
            <a:endParaRPr lang="en-US" sz="4800" b="1">
              <a:solidFill>
                <a:srgbClr val="BF85E3"/>
              </a:solidFill>
            </a:endParaRPr>
          </a:p>
        </p:txBody>
      </p:sp>
      <p:sp>
        <p:nvSpPr>
          <p:cNvPr id="2" name="文字方塊 1"/>
          <p:cNvSpPr txBox="1"/>
          <p:nvPr/>
        </p:nvSpPr>
        <p:spPr>
          <a:xfrm>
            <a:off x="1187900"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n-ea"/>
              </a:rPr>
              <a:t>請搭配教學光碟</a:t>
            </a:r>
            <a:r>
              <a:rPr lang="zh-TW" altLang="zh-TW" sz="3600" b="1" smtClean="0">
                <a:latin typeface="+mn-ea"/>
              </a:rPr>
              <a:t>【</a:t>
            </a:r>
            <a:r>
              <a:rPr lang="en-US" altLang="zh-TW" sz="3600" b="1" smtClean="0">
                <a:latin typeface="+mj-ea"/>
              </a:rPr>
              <a:t>5</a:t>
            </a:r>
            <a:r>
              <a:rPr lang="zh-TW" altLang="en-US" sz="3600" b="1">
                <a:latin typeface="+mj-ea"/>
              </a:rPr>
              <a:t>下</a:t>
            </a:r>
            <a:r>
              <a:rPr lang="en-US" altLang="zh-TW" sz="3600" b="1" smtClean="0">
                <a:latin typeface="+mj-ea"/>
              </a:rPr>
              <a:t>-12</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50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11560" y="198884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BF85E3"/>
                </a:solidFill>
                <a:latin typeface="+mn-ea"/>
              </a:rPr>
              <a:t>主題總結</a:t>
            </a:r>
            <a:r>
              <a:rPr lang="zh-TW" altLang="zh-TW" sz="4800" b="1" smtClean="0">
                <a:solidFill>
                  <a:srgbClr val="BF85E3"/>
                </a:solidFill>
                <a:latin typeface="+mn-ea"/>
              </a:rPr>
              <a:t>：</a:t>
            </a:r>
            <a:endParaRPr lang="zh-TW" altLang="en-US" sz="4800" b="1">
              <a:solidFill>
                <a:srgbClr val="BF85E3"/>
              </a:solidFill>
            </a:endParaRPr>
          </a:p>
        </p:txBody>
      </p:sp>
      <p:sp>
        <p:nvSpPr>
          <p:cNvPr id="5" name="文字方塊 4"/>
          <p:cNvSpPr txBox="1"/>
          <p:nvPr/>
        </p:nvSpPr>
        <p:spPr>
          <a:xfrm>
            <a:off x="611560" y="2819837"/>
            <a:ext cx="784887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天父的孩子，「信經」是宗徒們經過數千年傳承，留給我們的寶貴禮物，是普世教會信仰的根基。</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50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2274838"/>
            <a:ext cx="7848872"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這信仰是：天父為了愛我們，派遣聖子耶穌降生人間，為我們受難、復活，使每一位願意相信祂的人都能和祂一樣復活。</a:t>
            </a:r>
            <a:endParaRPr lang="en-US" altLang="zh-TW" sz="3600" b="1"/>
          </a:p>
        </p:txBody>
      </p:sp>
    </p:spTree>
    <p:extLst>
      <p:ext uri="{BB962C8B-B14F-4D97-AF65-F5344CB8AC3E}">
        <p14:creationId xmlns:p14="http://schemas.microsoft.com/office/powerpoint/2010/main" val="2748824978"/>
      </p:ext>
    </p:extLst>
  </p:cSld>
  <p:clrMapOvr>
    <a:masterClrMapping/>
  </p:clrMapOvr>
  <p:transition/>
  <p:timing/>
</p:sld>
</file>

<file path=ppt/slides/slide5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3105834"/>
            <a:ext cx="741682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慶祝時會邀請自己的好朋友嗎？</a:t>
            </a:r>
            <a:endParaRPr lang="en-US" sz="3600" b="1"/>
          </a:p>
        </p:txBody>
      </p:sp>
    </p:spTree>
    <p:extLst>
      <p:ext uri="{BB962C8B-B14F-4D97-AF65-F5344CB8AC3E}">
        <p14:creationId xmlns:p14="http://schemas.microsoft.com/office/powerpoint/2010/main" val="3504909105"/>
      </p:ext>
    </p:extLst>
  </p:cSld>
  <p:clrMapOvr>
    <a:masterClrMapping/>
  </p:clrMapOvr>
  <p:transition/>
  <p:timing/>
</p:sld>
</file>

<file path=ppt/slides/slide5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2828835"/>
            <a:ext cx="784887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在生活中，我們要勉勵自己像阿國一樣，努力的為這信仰作證。</a:t>
            </a:r>
            <a:endParaRPr lang="en-US" altLang="zh-TW" sz="3600" b="1"/>
          </a:p>
        </p:txBody>
      </p:sp>
    </p:spTree>
    <p:extLst>
      <p:ext uri="{BB962C8B-B14F-4D97-AF65-F5344CB8AC3E}">
        <p14:creationId xmlns:p14="http://schemas.microsoft.com/office/powerpoint/2010/main" val="168472841"/>
      </p:ext>
    </p:extLst>
  </p:cSld>
  <p:clrMapOvr>
    <a:masterClrMapping/>
  </p:clrMapOvr>
  <p:transition/>
  <p:timing/>
</p:sld>
</file>

<file path=ppt/slides/slide5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01570" y="115784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rPr>
              <a:t>課後</a:t>
            </a:r>
            <a:r>
              <a:rPr lang="zh-TW" altLang="en-US" sz="4800" b="1" smtClean="0">
                <a:solidFill>
                  <a:srgbClr val="BF85E3"/>
                </a:solidFill>
              </a:rPr>
              <a:t>禱：</a:t>
            </a:r>
            <a:endParaRPr lang="en-US" sz="4800" b="1">
              <a:solidFill>
                <a:srgbClr val="BF85E3"/>
              </a:solidFill>
            </a:endParaRPr>
          </a:p>
        </p:txBody>
      </p:sp>
      <p:sp>
        <p:nvSpPr>
          <p:cNvPr id="3" name="文字方塊 2"/>
          <p:cNvSpPr txBox="1"/>
          <p:nvPr/>
        </p:nvSpPr>
        <p:spPr>
          <a:xfrm>
            <a:off x="701570" y="1988840"/>
            <a:ext cx="774086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親愛的主耶穌，謝謝祢為我們帶來了復活的喜訊，成為我們信仰的根基，求祢幫助我們每次念「信經」時，都能再一次堅定自己的信仰，也能勇敢的為信仰作證。以上所求是因祢的名，阿們。</a:t>
            </a:r>
            <a:endParaRPr lang="en-US" sz="3600" b="1"/>
          </a:p>
        </p:txBody>
      </p:sp>
    </p:spTree>
    <p:extLst>
      <p:ext uri="{BB962C8B-B14F-4D97-AF65-F5344CB8AC3E}">
        <p14:creationId xmlns:p14="http://schemas.microsoft.com/office/powerpoint/2010/main" val="3961589547"/>
      </p:ext>
    </p:extLst>
  </p:cSld>
  <p:clrMapOvr>
    <a:masterClrMapping/>
  </p:clrMapOvr>
  <p:transition/>
  <p:timing/>
</p:sld>
</file>

<file path=ppt/slides/slide5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01570" y="2551837"/>
            <a:ext cx="7740860"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也求祢幫助我們尊重其他的信仰，並以自己的言行為福音作證。這樣的祈求是奉主耶穌的名，阿們。</a:t>
            </a:r>
            <a:endParaRPr lang="en-US" altLang="zh-TW" sz="3600" b="1"/>
          </a:p>
        </p:txBody>
      </p:sp>
    </p:spTree>
    <p:extLst>
      <p:ext uri="{BB962C8B-B14F-4D97-AF65-F5344CB8AC3E}">
        <p14:creationId xmlns:p14="http://schemas.microsoft.com/office/powerpoint/2010/main" val="3667603260"/>
      </p:ext>
    </p:extLst>
  </p:cSld>
  <p:clrMapOvr>
    <a:masterClrMapping/>
  </p:clrMapOvr>
  <p:transition/>
  <p:timing/>
</p:sld>
</file>

<file path=ppt/slides/slide5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83568" y="2996952"/>
            <a:ext cx="9665063"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000" b="1">
                <a:ea typeface="Microsoft JhengHei Light" panose="020b0304030504040204"/>
              </a:rPr>
              <a:t>耶穌宗徒在世的代表～</a:t>
            </a:r>
            <a:endParaRPr lang="en-US" altLang="zh-TW" sz="6000" b="1">
              <a:ea typeface="Microsoft JhengHei Light" panose="020b0304030504040204"/>
            </a:endParaRPr>
          </a:p>
          <a:p>
            <a:r>
              <a:rPr lang="zh-TW" altLang="en-US" sz="6000" b="1">
                <a:ea typeface="Microsoft JhengHei Light" panose="020b0304030504040204"/>
              </a:rPr>
              <a:t>教宗</a:t>
            </a:r>
          </a:p>
        </p:txBody>
      </p:sp>
      <p:sp>
        <p:nvSpPr>
          <p:cNvPr id="7" name="文字方塊 6">
            <a:extLst>
              <a:ext uri="{FF2B5EF4-FFF2-40B4-BE49-F238E27FC236}">
                <a16:creationId xmlns:a16="http://schemas.microsoft.com/office/drawing/2014/main" id="{A02F4B11-FE1D-41EC-B989-2CF91062DCB9}"/>
              </a:ext>
            </a:extLst>
          </p:cNvPr>
          <p:cNvSpPr txBox="1"/>
          <p:nvPr/>
        </p:nvSpPr>
        <p:spPr>
          <a:xfrm>
            <a:off x="683568" y="2192509"/>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a:solidFill>
                  <a:srgbClr val="BF85E3"/>
                </a:solidFill>
                <a:latin typeface="Microsoft JhengHei Light" panose="020b0304030504040204" pitchFamily="34" charset="-120"/>
                <a:ea typeface="Microsoft JhengHei Light" panose="020b0304030504040204" pitchFamily="34" charset="-120"/>
              </a:rPr>
              <a:t>5</a:t>
            </a:r>
            <a:r>
              <a:rPr lang="zh-TW" altLang="en-US" sz="4800" b="1">
                <a:solidFill>
                  <a:srgbClr val="BF85E3"/>
                </a:solidFill>
                <a:latin typeface="Microsoft JhengHei Light" panose="020b0304030504040204" pitchFamily="34" charset="-120"/>
                <a:ea typeface="Microsoft JhengHei Light" panose="020b0304030504040204" pitchFamily="34" charset="-120"/>
              </a:rPr>
              <a:t>下</a:t>
            </a:r>
            <a:r>
              <a:rPr lang="en-US" altLang="zh-TW" sz="4800" b="1">
                <a:solidFill>
                  <a:srgbClr val="BF85E3"/>
                </a:solidFill>
                <a:latin typeface="Microsoft JhengHei Light" panose="020b0304030504040204" pitchFamily="34" charset="-120"/>
                <a:ea typeface="Microsoft JhengHei Light" panose="020b0304030504040204" pitchFamily="34" charset="-120"/>
              </a:rPr>
              <a:t>-13</a:t>
            </a:r>
          </a:p>
        </p:txBody>
      </p:sp>
    </p:spTree>
    <p:extLst>
      <p:ext uri="{BB962C8B-B14F-4D97-AF65-F5344CB8AC3E}">
        <p14:creationId xmlns:p14="http://schemas.microsoft.com/office/powerpoint/2010/main" val="3593360294"/>
      </p:ext>
    </p:extLst>
  </p:cSld>
  <p:clrMapOvr>
    <a:masterClrMapping/>
  </p:clrMapOvr>
  <p:transition/>
  <p:timing/>
</p:sld>
</file>

<file path=ppt/slides/slide5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本教材受限於版權要求，無法為老師複製網路上任何圖片直接載入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5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15784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rPr>
              <a:t>課前禱：</a:t>
            </a:r>
            <a:endParaRPr lang="en-US" sz="4800" b="1">
              <a:solidFill>
                <a:srgbClr val="BF85E3"/>
              </a:solidFill>
            </a:endParaRPr>
          </a:p>
        </p:txBody>
      </p:sp>
      <p:sp>
        <p:nvSpPr>
          <p:cNvPr id="3" name="文字方塊 2"/>
          <p:cNvSpPr txBox="1"/>
          <p:nvPr/>
        </p:nvSpPr>
        <p:spPr>
          <a:xfrm>
            <a:off x="755576" y="1988840"/>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親愛的主耶穌，謝謝祢揀選了我們跟隨祢，也在生活中常支持保護我們，求祢幫助我們，藉著課堂上的複習，努力將祢的教導實踐在生活中，緊緊跟隨祢。以上所求是因祢的名。阿們。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5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rPr>
              <a:t>主題經文</a:t>
            </a:r>
            <a:endParaRPr lang="en-US" sz="4800" b="1">
              <a:solidFill>
                <a:srgbClr val="BF85E3"/>
              </a:solidFill>
            </a:endParaRPr>
          </a:p>
        </p:txBody>
      </p:sp>
      <p:sp>
        <p:nvSpPr>
          <p:cNvPr id="7" name="文字方塊 6"/>
          <p:cNvSpPr txBox="1"/>
          <p:nvPr/>
        </p:nvSpPr>
        <p:spPr>
          <a:xfrm>
            <a:off x="467544" y="3429000"/>
            <a:ext cx="820891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瑪竇福音</a:t>
            </a:r>
            <a:r>
              <a:rPr lang="en-US" altLang="zh-TW" sz="3600" b="1"/>
              <a:t>16,13</a:t>
            </a:r>
            <a:r>
              <a:rPr lang="zh-TW" altLang="en-US" sz="3600" b="1"/>
              <a:t>～</a:t>
            </a:r>
            <a:r>
              <a:rPr lang="en-US" altLang="zh-TW" sz="3600" b="1"/>
              <a:t>20</a:t>
            </a:r>
          </a:p>
          <a:p>
            <a:pPr algn="ctr"/>
            <a:r>
              <a:rPr lang="zh-TW" altLang="en-US" sz="3600" b="1"/>
              <a:t>若望福音</a:t>
            </a:r>
            <a:r>
              <a:rPr lang="en-US" altLang="zh-TW" sz="3600" b="1"/>
              <a:t>21,15</a:t>
            </a:r>
            <a:r>
              <a:rPr lang="zh-TW" altLang="en-US" sz="3600" b="1"/>
              <a:t>～</a:t>
            </a:r>
            <a:r>
              <a:rPr lang="en-US" altLang="zh-TW" sz="3600" b="1"/>
              <a:t>19</a:t>
            </a:r>
            <a:endParaRPr lang="en-US" sz="3600"/>
          </a:p>
        </p:txBody>
      </p:sp>
    </p:spTree>
    <p:extLst>
      <p:ext uri="{BB962C8B-B14F-4D97-AF65-F5344CB8AC3E}">
        <p14:creationId xmlns:p14="http://schemas.microsoft.com/office/powerpoint/2010/main" val="4139691153"/>
      </p:ext>
    </p:extLst>
  </p:cSld>
  <p:clrMapOvr>
    <a:masterClrMapping/>
  </p:clrMapOvr>
  <p:transition/>
  <p:timing/>
</p:sld>
</file>

<file path=ppt/slides/slide5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63588" y="245398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rPr>
              <a:t>主題引導：</a:t>
            </a:r>
            <a:endParaRPr lang="en-US" sz="4800" b="1">
              <a:solidFill>
                <a:srgbClr val="BF85E3"/>
              </a:solidFill>
            </a:endParaRPr>
          </a:p>
        </p:txBody>
      </p:sp>
      <p:sp>
        <p:nvSpPr>
          <p:cNvPr id="5" name="文字方塊 4"/>
          <p:cNvSpPr txBox="1"/>
          <p:nvPr/>
        </p:nvSpPr>
        <p:spPr>
          <a:xfrm>
            <a:off x="863588" y="3284984"/>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孩子們，你們喜歡吃麥當勞或肯德基嗎？</a:t>
            </a:r>
            <a:endParaRPr lang="en-US" sz="3600" b="1"/>
          </a:p>
        </p:txBody>
      </p:sp>
    </p:spTree>
    <p:extLst>
      <p:ext uri="{BB962C8B-B14F-4D97-AF65-F5344CB8AC3E}">
        <p14:creationId xmlns:p14="http://schemas.microsoft.com/office/powerpoint/2010/main" val="1239204199"/>
      </p:ext>
    </p:extLst>
  </p:cSld>
  <p:clrMapOvr>
    <a:masterClrMapping/>
  </p:clrMapOvr>
  <p:transition/>
  <p:timing/>
</p:sld>
</file>

<file path=ppt/slides/slide5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971600" y="2551837"/>
            <a:ext cx="7416824"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你們喜歡到這些連鎖店消費嗎？除了麥當勞和肯德基之外，你們還會到哪些連鎖店消費呢？</a:t>
            </a:r>
            <a:endParaRPr lang="en-US" sz="3600" b="1"/>
          </a:p>
        </p:txBody>
      </p:sp>
    </p:spTree>
    <p:extLst>
      <p:ext uri="{BB962C8B-B14F-4D97-AF65-F5344CB8AC3E}">
        <p14:creationId xmlns:p14="http://schemas.microsoft.com/office/powerpoint/2010/main" val="4206590615"/>
      </p:ext>
    </p:extLst>
  </p:cSld>
  <p:clrMapOvr>
    <a:masterClrMapping/>
  </p:clrMapOvr>
  <p:transition/>
  <p:timing/>
</p:sld>
</file>

<file path=ppt/slides/slide5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551837"/>
            <a:ext cx="7416824"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你們會特別喜歡哪一家連鎖店的東西嗎？你們最喜歡吃哪一家連鎖店的東西呢？</a:t>
            </a:r>
            <a:endParaRPr lang="en-US" sz="3600" b="1"/>
          </a:p>
        </p:txBody>
      </p:sp>
    </p:spTree>
    <p:extLst>
      <p:ext uri="{BB962C8B-B14F-4D97-AF65-F5344CB8AC3E}">
        <p14:creationId xmlns:p14="http://schemas.microsoft.com/office/powerpoint/2010/main" val="1419757924"/>
      </p:ext>
    </p:extLst>
  </p:cSld>
  <p:clrMapOvr>
    <a:masterClrMapping/>
  </p:clrMapOvr>
  <p:transition/>
  <p:timing/>
</p:sld>
</file>

<file path=ppt/slides/slide5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3105834"/>
            <a:ext cx="741682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你們會用什麼樣的方式來慶祝呢？</a:t>
            </a:r>
            <a:endParaRPr lang="en-US" sz="3600" b="1"/>
          </a:p>
        </p:txBody>
      </p:sp>
    </p:spTree>
    <p:extLst>
      <p:ext uri="{BB962C8B-B14F-4D97-AF65-F5344CB8AC3E}">
        <p14:creationId xmlns:p14="http://schemas.microsoft.com/office/powerpoint/2010/main" val="2466606004"/>
      </p:ext>
    </p:extLst>
  </p:cSld>
  <p:clrMapOvr>
    <a:masterClrMapping/>
  </p:clrMapOvr>
  <p:transition/>
  <p:timing/>
</p:sld>
</file>

<file path=ppt/slides/slide5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37574" y="3105834"/>
            <a:ext cx="766885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你們知道哪些連鎖店是國外的店家呢？</a:t>
            </a:r>
            <a:endParaRPr lang="en-US" sz="3600" b="1"/>
          </a:p>
        </p:txBody>
      </p:sp>
    </p:spTree>
    <p:extLst>
      <p:ext uri="{BB962C8B-B14F-4D97-AF65-F5344CB8AC3E}">
        <p14:creationId xmlns:p14="http://schemas.microsoft.com/office/powerpoint/2010/main" val="746243274"/>
      </p:ext>
    </p:extLst>
  </p:cSld>
  <p:clrMapOvr>
    <a:masterClrMapping/>
  </p:clrMapOvr>
  <p:transition/>
  <p:timing/>
</p:sld>
</file>

<file path=ppt/slides/slide5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64577" y="3013501"/>
            <a:ext cx="761484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800" b="1"/>
              <a:t>小活動──跨國連鎖店</a:t>
            </a:r>
            <a:endParaRPr lang="zh-TW" altLang="zh-TW" sz="4800"/>
          </a:p>
        </p:txBody>
      </p:sp>
    </p:spTree>
    <p:extLst>
      <p:ext uri="{BB962C8B-B14F-4D97-AF65-F5344CB8AC3E}">
        <p14:creationId xmlns:p14="http://schemas.microsoft.com/office/powerpoint/2010/main" val="555873987"/>
      </p:ext>
    </p:extLst>
  </p:cSld>
  <p:clrMapOvr>
    <a:masterClrMapping/>
  </p:clrMapOvr>
  <p:transition/>
  <p:timing/>
</p:sld>
</file>

<file path=ppt/slides/slide5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94181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rPr>
              <a:t>帶入主題：</a:t>
            </a:r>
            <a:endParaRPr lang="en-US" sz="4800" b="1">
              <a:solidFill>
                <a:srgbClr val="BF85E3"/>
              </a:solidFill>
            </a:endParaRPr>
          </a:p>
        </p:txBody>
      </p:sp>
      <p:sp>
        <p:nvSpPr>
          <p:cNvPr id="5" name="文字方塊 4"/>
          <p:cNvSpPr txBox="1"/>
          <p:nvPr/>
        </p:nvSpPr>
        <p:spPr>
          <a:xfrm>
            <a:off x="899592" y="1772816"/>
            <a:ext cx="7344816" cy="39703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你們可知道，我們的教會也是跨國連鎖企業，還是世界上最大的跨國連鎖企業，不管走到哪都可看到教堂。</a:t>
            </a:r>
            <a:endParaRPr lang="en-US" altLang="zh-TW" sz="3600" b="1"/>
          </a:p>
          <a:p>
            <a:endParaRPr lang="en-US" altLang="zh-TW" sz="3600" b="1"/>
          </a:p>
          <a:p>
            <a:r>
              <a:rPr lang="zh-TW" altLang="en-US" sz="3600" b="1"/>
              <a:t>今天我們要來看看這跨國企業是怎麼經營的。</a:t>
            </a:r>
          </a:p>
        </p:txBody>
      </p:sp>
    </p:spTree>
    <p:extLst>
      <p:ext uri="{BB962C8B-B14F-4D97-AF65-F5344CB8AC3E}">
        <p14:creationId xmlns:p14="http://schemas.microsoft.com/office/powerpoint/2010/main" val="3425409078"/>
      </p:ext>
    </p:extLst>
  </p:cSld>
  <p:clrMapOvr>
    <a:masterClrMapping/>
  </p:clrMapOvr>
  <p:transition/>
  <p:timing/>
</p:sld>
</file>

<file path=ppt/slides/slide5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73390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latin typeface="+mj-ea"/>
                <a:ea typeface="+mj-ea"/>
              </a:rPr>
              <a:t>主題內容：</a:t>
            </a:r>
            <a:endParaRPr lang="en-US" sz="4800" b="1">
              <a:solidFill>
                <a:srgbClr val="BF85E3"/>
              </a:solidFill>
              <a:latin typeface="+mj-ea"/>
              <a:ea typeface="+mj-ea"/>
            </a:endParaRPr>
          </a:p>
        </p:txBody>
      </p:sp>
      <p:sp>
        <p:nvSpPr>
          <p:cNvPr id="6" name="文字方塊 5"/>
          <p:cNvSpPr txBox="1"/>
          <p:nvPr/>
        </p:nvSpPr>
        <p:spPr>
          <a:xfrm>
            <a:off x="755576" y="2564904"/>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孩子們，耶穌宣講天國福音時，早已明確的告訴眾人，凡是願意相信祂的人，都必獲得天父的愛與慈悲，與祂一同復活。</a:t>
            </a:r>
            <a:endParaRPr lang="en-US" altLang="zh-TW" sz="3600" b="1"/>
          </a:p>
        </p:txBody>
      </p:sp>
    </p:spTree>
    <p:extLst>
      <p:ext uri="{BB962C8B-B14F-4D97-AF65-F5344CB8AC3E}">
        <p14:creationId xmlns:p14="http://schemas.microsoft.com/office/powerpoint/2010/main" val="482987715"/>
      </p:ext>
    </p:extLst>
  </p:cSld>
  <p:clrMapOvr>
    <a:masterClrMapping/>
  </p:clrMapOvr>
  <p:transition/>
  <p:timing/>
</p:sld>
</file>

<file path=ppt/slides/slide5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為了讓更多人認識父，耶穌特別揀選了</a:t>
            </a:r>
            <a:r>
              <a:rPr lang="en-US" altLang="zh-TW" sz="3600" b="1"/>
              <a:t>12</a:t>
            </a:r>
            <a:r>
              <a:rPr lang="zh-TW" altLang="en-US" sz="3600" b="1"/>
              <a:t>位宗徒，派遣他們前往四處宣講。</a:t>
            </a:r>
            <a:endParaRPr lang="en-US" altLang="zh-TW" sz="3600" b="1"/>
          </a:p>
        </p:txBody>
      </p:sp>
    </p:spTree>
    <p:extLst>
      <p:ext uri="{BB962C8B-B14F-4D97-AF65-F5344CB8AC3E}">
        <p14:creationId xmlns:p14="http://schemas.microsoft.com/office/powerpoint/2010/main" val="596889006"/>
      </p:ext>
    </p:extLst>
  </p:cSld>
  <p:clrMapOvr>
    <a:masterClrMapping/>
  </p:clrMapOvr>
  <p:transition/>
  <p:timing/>
</p:sld>
</file>

<file path=ppt/slides/slide5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耶穌即將受難前，為避免宗徒們在自己離去後爭著當老大，特別親自選立了伯多祿為教會的磐石，將福音廣傳的使命交給他和所有的宗徒。</a:t>
            </a:r>
          </a:p>
        </p:txBody>
      </p:sp>
    </p:spTree>
    <p:extLst>
      <p:ext uri="{BB962C8B-B14F-4D97-AF65-F5344CB8AC3E}">
        <p14:creationId xmlns:p14="http://schemas.microsoft.com/office/powerpoint/2010/main" val="1093299947"/>
      </p:ext>
    </p:extLst>
  </p:cSld>
  <p:clrMapOvr>
    <a:masterClrMapping/>
  </p:clrMapOvr>
  <p:transition/>
  <p:timing/>
</p:sld>
</file>

<file path=ppt/slides/slide5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在復活後</a:t>
            </a:r>
            <a:r>
              <a:rPr lang="en-US" altLang="zh-TW" sz="3600" b="1">
                <a:latin typeface="新細明體"/>
                <a:ea typeface="新細明體"/>
              </a:rPr>
              <a:t>40</a:t>
            </a:r>
            <a:r>
              <a:rPr lang="zh-TW" altLang="en-US" sz="3600" b="1">
                <a:latin typeface="新細明體"/>
                <a:ea typeface="新細明體"/>
              </a:rPr>
              <a:t>天顯現給宗徒時，耶穌也曾三次耳提面命的將牧養教會羊群的使命，再次交付給伯多祿，對他說：「你餵養我的羊群吧。」</a:t>
            </a:r>
          </a:p>
        </p:txBody>
      </p:sp>
    </p:spTree>
    <p:extLst>
      <p:ext uri="{BB962C8B-B14F-4D97-AF65-F5344CB8AC3E}">
        <p14:creationId xmlns:p14="http://schemas.microsoft.com/office/powerpoint/2010/main" val="1252417350"/>
      </p:ext>
    </p:extLst>
  </p:cSld>
  <p:clrMapOvr>
    <a:masterClrMapping/>
  </p:clrMapOvr>
  <p:transition/>
  <p:timing/>
</p:sld>
</file>

<file path=ppt/slides/slide5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現在，我們一起來聽這段聖言。</a:t>
            </a:r>
          </a:p>
        </p:txBody>
      </p:sp>
    </p:spTree>
    <p:extLst>
      <p:ext uri="{BB962C8B-B14F-4D97-AF65-F5344CB8AC3E}">
        <p14:creationId xmlns:p14="http://schemas.microsoft.com/office/powerpoint/2010/main" val="3978709635"/>
      </p:ext>
    </p:extLst>
  </p:cSld>
  <p:clrMapOvr>
    <a:masterClrMapping/>
  </p:clrMapOvr>
  <p:transition/>
  <p:timing/>
</p:sld>
</file>

<file path=ppt/slides/slide5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孩子們，在剛剛讀的這兩段聖言裡，第一段聖言，耶穌很清楚的告訴所有的宗徒們「西滿，你是有福的，你說的話是在天之父啟示你說的」。</a:t>
            </a:r>
          </a:p>
        </p:txBody>
      </p:sp>
    </p:spTree>
    <p:extLst>
      <p:ext uri="{BB962C8B-B14F-4D97-AF65-F5344CB8AC3E}">
        <p14:creationId xmlns:p14="http://schemas.microsoft.com/office/powerpoint/2010/main" val="3887368740"/>
      </p:ext>
    </p:extLst>
  </p:cSld>
  <p:clrMapOvr>
    <a:masterClrMapping/>
  </p:clrMapOvr>
  <p:transition/>
  <p:timing/>
</p:sld>
</file>

<file path=ppt/slides/slide5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耶穌在西滿的身上，看到了天父的啟示，特別將他改名為伯多祿，要在這塊磐石上建立基督的教會。</a:t>
            </a:r>
          </a:p>
        </p:txBody>
      </p:sp>
    </p:spTree>
    <p:extLst>
      <p:ext uri="{BB962C8B-B14F-4D97-AF65-F5344CB8AC3E}">
        <p14:creationId xmlns:p14="http://schemas.microsoft.com/office/powerpoint/2010/main" val="1289199691"/>
      </p:ext>
    </p:extLst>
  </p:cSld>
  <p:clrMapOvr>
    <a:masterClrMapping/>
  </p:clrMapOvr>
  <p:transition/>
  <p:timing/>
</p:sld>
</file>

<file path=ppt/slides/slide5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3105834"/>
            <a:ext cx="741682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你們還</a:t>
            </a:r>
            <a:r>
              <a:rPr lang="zh-TW" altLang="en-US" sz="3600" b="1" smtClean="0"/>
              <a:t>會</a:t>
            </a:r>
            <a:r>
              <a:rPr lang="zh-TW" altLang="en-US" sz="3600" b="1"/>
              <a:t>特別</a:t>
            </a:r>
            <a:r>
              <a:rPr lang="zh-TW" altLang="en-US" sz="3600" b="1" smtClean="0"/>
              <a:t>為</a:t>
            </a:r>
            <a:r>
              <a:rPr lang="zh-TW" altLang="en-US" sz="3600" b="1"/>
              <a:t>哪些</a:t>
            </a:r>
            <a:r>
              <a:rPr lang="zh-TW" altLang="en-US" sz="3600" b="1" smtClean="0"/>
              <a:t>事情慶祝</a:t>
            </a:r>
            <a:r>
              <a:rPr lang="zh-TW" altLang="en-US" sz="3600" b="1"/>
              <a:t>呢？</a:t>
            </a:r>
            <a:endParaRPr lang="en-US" sz="3600" b="1"/>
          </a:p>
        </p:txBody>
      </p:sp>
    </p:spTree>
    <p:extLst>
      <p:ext uri="{BB962C8B-B14F-4D97-AF65-F5344CB8AC3E}">
        <p14:creationId xmlns:p14="http://schemas.microsoft.com/office/powerpoint/2010/main" val="3499389359"/>
      </p:ext>
    </p:extLst>
  </p:cSld>
  <p:clrMapOvr>
    <a:masterClrMapping/>
  </p:clrMapOvr>
  <p:transition/>
  <p:timing/>
</p:sld>
</file>

<file path=ppt/slides/slide5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教會將承擔起宣講福音的使命，在耶穌受難後，繼續勇敢的將福音傳遍各地。</a:t>
            </a:r>
          </a:p>
        </p:txBody>
      </p:sp>
    </p:spTree>
    <p:extLst>
      <p:ext uri="{BB962C8B-B14F-4D97-AF65-F5344CB8AC3E}">
        <p14:creationId xmlns:p14="http://schemas.microsoft.com/office/powerpoint/2010/main" val="2271235622"/>
      </p:ext>
    </p:extLst>
  </p:cSld>
  <p:clrMapOvr>
    <a:masterClrMapping/>
  </p:clrMapOvr>
  <p:transition/>
  <p:timing/>
</p:sld>
</file>

<file path=ppt/slides/slide5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第二段聖言，耶穌三次將牧養教會羊群的重責大任，託付給伯多祿，並預言他也將像自己一樣受苦。</a:t>
            </a:r>
            <a:endParaRPr lang="zh-TW" altLang="en-US" sz="3600" b="1">
              <a:latin typeface="新細明體"/>
              <a:ea typeface="新細明體"/>
            </a:endParaRPr>
          </a:p>
        </p:txBody>
      </p:sp>
    </p:spTree>
    <p:extLst>
      <p:ext uri="{BB962C8B-B14F-4D97-AF65-F5344CB8AC3E}">
        <p14:creationId xmlns:p14="http://schemas.microsoft.com/office/powerpoint/2010/main" val="2745176674"/>
      </p:ext>
    </p:extLst>
  </p:cSld>
  <p:clrMapOvr>
    <a:masterClrMapping/>
  </p:clrMapOvr>
  <p:transition/>
  <p:timing/>
</p:sld>
</file>

<file path=ppt/slides/slide5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教會依循耶穌所建立的方式傳承至今，「初期由聖伯多祿和其他宗徒們組成的宗徒團，同樣的，繼承了伯多祿的羅馬教宗，和繼承宗徒們的世界各地主教們，也形成一個團體」</a:t>
            </a:r>
          </a:p>
        </p:txBody>
      </p:sp>
    </p:spTree>
    <p:extLst>
      <p:ext uri="{BB962C8B-B14F-4D97-AF65-F5344CB8AC3E}">
        <p14:creationId xmlns:p14="http://schemas.microsoft.com/office/powerpoint/2010/main" val="778858464"/>
      </p:ext>
    </p:extLst>
  </p:cSld>
  <p:clrMapOvr>
    <a:masterClrMapping/>
  </p:clrMapOvr>
  <p:transition/>
  <p:timing/>
</p:sld>
</file>

<file path=ppt/slides/slide5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「伯多祿及其他宗徒承擔的牧民職務，所構成的教會基礎，也由主教們在教宗的首席權下繼續傳承」</a:t>
            </a:r>
          </a:p>
        </p:txBody>
      </p:sp>
    </p:spTree>
    <p:extLst>
      <p:ext uri="{BB962C8B-B14F-4D97-AF65-F5344CB8AC3E}">
        <p14:creationId xmlns:p14="http://schemas.microsoft.com/office/powerpoint/2010/main" val="4148699910"/>
      </p:ext>
    </p:extLst>
  </p:cSld>
  <p:clrMapOvr>
    <a:masterClrMapping/>
  </p:clrMapOvr>
  <p:transition/>
  <p:timing/>
</p:sld>
</file>

<file path=ppt/slides/slide5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教宗不但是羅馬主教和聖伯多祿的繼承者，也是主教們和信友群眾，一個永久的、可見的，統一中心和根基」</a:t>
            </a:r>
          </a:p>
        </p:txBody>
      </p:sp>
    </p:spTree>
    <p:extLst>
      <p:ext uri="{BB962C8B-B14F-4D97-AF65-F5344CB8AC3E}">
        <p14:creationId xmlns:p14="http://schemas.microsoft.com/office/powerpoint/2010/main" val="1582761403"/>
      </p:ext>
    </p:extLst>
  </p:cSld>
  <p:clrMapOvr>
    <a:masterClrMapping/>
  </p:clrMapOvr>
  <p:transition/>
  <p:timing/>
</p:sld>
</file>

<file path=ppt/slides/slide5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即便現在的教會已經橫跨世界五大洲，散布在世界各地的教會和信徒，也都還是遵從耶穌所建立的模式，在教宗的領導下，同心協力的繼續將耶穌福音傳遍各地。</a:t>
            </a:r>
          </a:p>
        </p:txBody>
      </p:sp>
    </p:spTree>
    <p:extLst>
      <p:ext uri="{BB962C8B-B14F-4D97-AF65-F5344CB8AC3E}">
        <p14:creationId xmlns:p14="http://schemas.microsoft.com/office/powerpoint/2010/main" val="601561273"/>
      </p:ext>
    </p:extLst>
  </p:cSld>
  <p:clrMapOvr>
    <a:masterClrMapping/>
  </p:clrMapOvr>
  <p:transition/>
  <p:timing/>
</p:sld>
</file>

<file path=ppt/slides/slide5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耶穌的福音便是耶穌說的「人子來不是受服事，而是服事人」。</a:t>
            </a:r>
          </a:p>
        </p:txBody>
      </p:sp>
    </p:spTree>
    <p:extLst>
      <p:ext uri="{BB962C8B-B14F-4D97-AF65-F5344CB8AC3E}">
        <p14:creationId xmlns:p14="http://schemas.microsoft.com/office/powerpoint/2010/main" val="4017727265"/>
      </p:ext>
    </p:extLst>
  </p:cSld>
  <p:clrMapOvr>
    <a:masterClrMapping/>
  </p:clrMapOvr>
  <p:transition/>
  <p:timing/>
</p:sld>
</file>

<file path=ppt/slides/slide5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祂以自己的雙腳走遍了故鄉每一吋土地，親切的和每個人做朋友，有病痛的給予醫治，飢餓的給予飽足，受排擠的給予接納，犯錯的給予重新開始的機會。</a:t>
            </a:r>
          </a:p>
        </p:txBody>
      </p:sp>
    </p:spTree>
    <p:extLst>
      <p:ext uri="{BB962C8B-B14F-4D97-AF65-F5344CB8AC3E}">
        <p14:creationId xmlns:p14="http://schemas.microsoft.com/office/powerpoint/2010/main" val="3466515626"/>
      </p:ext>
    </p:extLst>
  </p:cSld>
  <p:clrMapOvr>
    <a:masterClrMapping/>
  </p:clrMapOvr>
  <p:transition/>
  <p:timing/>
</p:sld>
</file>

<file path=ppt/slides/slide5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耶穌從未拒絕過任何一個人，不友善的給予溫和的對待，故意挑戰的給予適時的教導，虛心求教的給予正確的引導。</a:t>
            </a:r>
          </a:p>
        </p:txBody>
      </p:sp>
    </p:spTree>
    <p:extLst>
      <p:ext uri="{BB962C8B-B14F-4D97-AF65-F5344CB8AC3E}">
        <p14:creationId xmlns:p14="http://schemas.microsoft.com/office/powerpoint/2010/main" val="3123582773"/>
      </p:ext>
    </p:extLst>
  </p:cSld>
  <p:clrMapOvr>
    <a:masterClrMapping/>
  </p:clrMapOvr>
  <p:transition/>
  <p:timing/>
</p:sld>
</file>

<file path=ppt/slides/slide5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耶穌總是以天父的慈悲與寬容，服事每一位來到祂面前的人，這也是教宗帶領我們要為信仰做的見證。</a:t>
            </a:r>
          </a:p>
        </p:txBody>
      </p:sp>
    </p:spTree>
    <p:extLst>
      <p:ext uri="{BB962C8B-B14F-4D97-AF65-F5344CB8AC3E}">
        <p14:creationId xmlns:p14="http://schemas.microsoft.com/office/powerpoint/2010/main" val="1740923934"/>
      </p:ext>
    </p:extLst>
  </p:cSld>
  <p:clrMapOvr>
    <a:masterClrMapping/>
  </p:clrMapOvr>
  <p:transition/>
  <p:timing/>
</p:sld>
</file>

<file path=ppt/slides/slide5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你們曾經為自己留下哪些值得回憶的慶祝活動嗎？</a:t>
            </a:r>
            <a:endParaRPr lang="en-US" sz="3600" b="1"/>
          </a:p>
        </p:txBody>
      </p:sp>
    </p:spTree>
    <p:extLst>
      <p:ext uri="{BB962C8B-B14F-4D97-AF65-F5344CB8AC3E}">
        <p14:creationId xmlns:p14="http://schemas.microsoft.com/office/powerpoint/2010/main" val="2758477544"/>
      </p:ext>
    </p:extLst>
  </p:cSld>
  <p:clrMapOvr>
    <a:masterClrMapping/>
  </p:clrMapOvr>
  <p:transition/>
  <p:timing/>
</p:sld>
</file>

<file path=ppt/slides/slide5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耶穌所建立的教會至今已進入第三個千年，雖然世界各地都有教會，但還是有很多的人不認識耶穌，也有很多的人渴望認識耶穌。</a:t>
            </a:r>
          </a:p>
        </p:txBody>
      </p:sp>
    </p:spTree>
    <p:extLst>
      <p:ext uri="{BB962C8B-B14F-4D97-AF65-F5344CB8AC3E}">
        <p14:creationId xmlns:p14="http://schemas.microsoft.com/office/powerpoint/2010/main" val="2728688527"/>
      </p:ext>
    </p:extLst>
  </p:cSld>
  <p:clrMapOvr>
    <a:masterClrMapping/>
  </p:clrMapOvr>
  <p:transition/>
  <p:timing/>
</p:sld>
</file>

<file path=ppt/slides/slide5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耶穌在升天前交付給宗徒們的使命「你們要去使萬民成為門徒，因父及子及聖神之名給他們授洗，教訓他們遵守我所吩咐你們的一切」</a:t>
            </a:r>
          </a:p>
        </p:txBody>
      </p:sp>
    </p:spTree>
    <p:extLst>
      <p:ext uri="{BB962C8B-B14F-4D97-AF65-F5344CB8AC3E}">
        <p14:creationId xmlns:p14="http://schemas.microsoft.com/office/powerpoint/2010/main" val="770947899"/>
      </p:ext>
    </p:extLst>
  </p:cSld>
  <p:clrMapOvr>
    <a:masterClrMapping/>
  </p:clrMapOvr>
  <p:transition/>
  <p:timing/>
</p:sld>
</file>

<file path=ppt/slides/slide5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這不是教宗一個人的使命，也是交付給我們的使命。</a:t>
            </a:r>
          </a:p>
        </p:txBody>
      </p:sp>
    </p:spTree>
    <p:extLst>
      <p:ext uri="{BB962C8B-B14F-4D97-AF65-F5344CB8AC3E}">
        <p14:creationId xmlns:p14="http://schemas.microsoft.com/office/powerpoint/2010/main" val="1456749634"/>
      </p:ext>
    </p:extLst>
  </p:cSld>
  <p:clrMapOvr>
    <a:masterClrMapping/>
  </p:clrMapOvr>
  <p:transition/>
  <p:timing/>
</p:sld>
</file>

<file path=ppt/slides/slide5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我們已經有幸成為天父的子女，獲得父的愛與慈悲，在教宗的帶領下，我們也當努力的為福音廣傳盡一份心力。</a:t>
            </a:r>
          </a:p>
        </p:txBody>
      </p:sp>
    </p:spTree>
    <p:extLst>
      <p:ext uri="{BB962C8B-B14F-4D97-AF65-F5344CB8AC3E}">
        <p14:creationId xmlns:p14="http://schemas.microsoft.com/office/powerpoint/2010/main" val="3453422965"/>
      </p:ext>
    </p:extLst>
  </p:cSld>
  <p:clrMapOvr>
    <a:masterClrMapping/>
  </p:clrMapOvr>
  <p:transition/>
  <p:timing/>
</p:sld>
</file>

<file path=ppt/slides/slide5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latin typeface="+mn-ea"/>
              </a:rPr>
              <a:t>主題討論與分享</a:t>
            </a:r>
            <a:r>
              <a:rPr lang="zh-TW" altLang="zh-TW" sz="4800" b="1">
                <a:solidFill>
                  <a:srgbClr val="BF85E3"/>
                </a:solidFill>
                <a:latin typeface="+mn-ea"/>
              </a:rPr>
              <a:t>：</a:t>
            </a:r>
            <a:endParaRPr lang="en-US" sz="4800" b="1">
              <a:solidFill>
                <a:srgbClr val="BF85E3"/>
              </a:solidFill>
            </a:endParaRPr>
          </a:p>
        </p:txBody>
      </p:sp>
      <p:sp>
        <p:nvSpPr>
          <p:cNvPr id="5" name="文字方塊 4"/>
          <p:cNvSpPr txBox="1"/>
          <p:nvPr/>
        </p:nvSpPr>
        <p:spPr>
          <a:xfrm>
            <a:off x="791580" y="2276872"/>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zh-TW" altLang="en-US" sz="3600" b="1">
                <a:latin typeface="新細明體"/>
                <a:ea typeface="新細明體"/>
              </a:rPr>
              <a:t>耶穌宣講福音時，為什麼要揀選</a:t>
            </a:r>
            <a:r>
              <a:rPr lang="en-US" altLang="zh-TW" sz="3600" b="1">
                <a:latin typeface="新細明體"/>
                <a:ea typeface="新細明體"/>
              </a:rPr>
              <a:t>12</a:t>
            </a:r>
            <a:r>
              <a:rPr lang="zh-TW" altLang="en-US" sz="3600" b="1">
                <a:latin typeface="新細明體"/>
                <a:ea typeface="新細明體"/>
              </a:rPr>
              <a:t>位宗徒四處宣講福音？</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zh-TW" altLang="en-US" sz="3600" b="1">
                <a:latin typeface="新細明體"/>
                <a:ea typeface="新細明體"/>
              </a:rPr>
              <a:t>耶穌為了讓宗徒們明瞭宣講福音是他們一生的使命，祂做了什麼？</a:t>
            </a:r>
          </a:p>
        </p:txBody>
      </p:sp>
    </p:spTree>
    <p:extLst>
      <p:ext uri="{BB962C8B-B14F-4D97-AF65-F5344CB8AC3E}">
        <p14:creationId xmlns:p14="http://schemas.microsoft.com/office/powerpoint/2010/main" val="2058834310"/>
      </p:ext>
    </p:extLst>
  </p:cSld>
  <p:clrMapOvr>
    <a:masterClrMapping/>
  </p:clrMapOvr>
  <p:transition/>
  <p:timing/>
</p:sld>
</file>

<file path=ppt/slides/slide5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zh-TW" altLang="en-US" sz="3600" b="1">
                <a:latin typeface="新細明體"/>
                <a:ea typeface="新細明體"/>
              </a:rPr>
              <a:t>耶穌即將受難前，為什麼要親自選立伯多祿為教會的磐石？</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zh-TW" altLang="en-US" sz="3600" b="1">
                <a:latin typeface="新細明體"/>
                <a:ea typeface="新細明體"/>
              </a:rPr>
              <a:t>耶穌在復活後顯現給宗徒時，為什麼要三次將牧養教會羊群的責任託付給伯多祿？</a:t>
            </a:r>
          </a:p>
        </p:txBody>
      </p:sp>
    </p:spTree>
    <p:extLst>
      <p:ext uri="{BB962C8B-B14F-4D97-AF65-F5344CB8AC3E}">
        <p14:creationId xmlns:p14="http://schemas.microsoft.com/office/powerpoint/2010/main" val="3367094419"/>
      </p:ext>
    </p:extLst>
  </p:cSld>
  <p:clrMapOvr>
    <a:masterClrMapping/>
  </p:clrMapOvr>
  <p:transition/>
  <p:timing/>
</p:sld>
</file>

<file path=ppt/slides/slide5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16832"/>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zh-TW" altLang="en-US" sz="3600" b="1">
                <a:latin typeface="新細明體"/>
                <a:ea typeface="新細明體"/>
              </a:rPr>
              <a:t>耶穌為什麼要當著所有宗徒面前對伯多祿說「西滿，你是有福的」？</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zh-TW" altLang="en-US" sz="3600" b="1">
                <a:latin typeface="新細明體"/>
                <a:ea typeface="新細明體"/>
              </a:rPr>
              <a:t>教會依循耶穌所建立而傳承至今的模式，教宗和世界各地主教們是什麼樣的關係？</a:t>
            </a:r>
          </a:p>
        </p:txBody>
      </p:sp>
    </p:spTree>
    <p:extLst>
      <p:ext uri="{BB962C8B-B14F-4D97-AF65-F5344CB8AC3E}">
        <p14:creationId xmlns:p14="http://schemas.microsoft.com/office/powerpoint/2010/main" val="2265820408"/>
      </p:ext>
    </p:extLst>
  </p:cSld>
  <p:clrMapOvr>
    <a:masterClrMapping/>
  </p:clrMapOvr>
  <p:transition/>
  <p:timing/>
</p:sld>
</file>

<file path=ppt/slides/slide5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zh-TW" altLang="en-US" sz="3600" b="1">
                <a:latin typeface="新細明體"/>
                <a:ea typeface="新細明體"/>
              </a:rPr>
              <a:t>為什麼教會要依循耶穌所建立的模式，一代接一代的傳承至今？</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zh-TW" altLang="en-US" sz="3600" b="1">
                <a:latin typeface="新細明體"/>
                <a:ea typeface="新細明體"/>
              </a:rPr>
              <a:t>教會依循耶穌所建立而傳承至今的模式，是太古老了還是很實用？</a:t>
            </a:r>
          </a:p>
        </p:txBody>
      </p:sp>
    </p:spTree>
    <p:extLst>
      <p:ext uri="{BB962C8B-B14F-4D97-AF65-F5344CB8AC3E}">
        <p14:creationId xmlns:p14="http://schemas.microsoft.com/office/powerpoint/2010/main" val="4140033755"/>
      </p:ext>
    </p:extLst>
  </p:cSld>
  <p:clrMapOvr>
    <a:masterClrMapping/>
  </p:clrMapOvr>
  <p:transition/>
  <p:timing/>
</p:sld>
</file>

<file path=ppt/slides/slide5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443841"/>
            <a:ext cx="7560840" cy="39703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zh-TW" altLang="en-US" sz="3600" b="1">
                <a:latin typeface="新細明體"/>
                <a:ea typeface="新細明體"/>
              </a:rPr>
              <a:t>為什麼教宗是各地主教們和信友群眾，一個永久的、可見的，統一中心和根基？</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zh-TW" altLang="en-US" sz="3600" b="1">
                <a:latin typeface="新細明體"/>
                <a:ea typeface="新細明體"/>
              </a:rPr>
              <a:t>為什麼教會已經橫跨世界五大洲，各地的教會和信徒都還是遵從耶穌所建立的模式？</a:t>
            </a:r>
          </a:p>
        </p:txBody>
      </p:sp>
    </p:spTree>
    <p:extLst>
      <p:ext uri="{BB962C8B-B14F-4D97-AF65-F5344CB8AC3E}">
        <p14:creationId xmlns:p14="http://schemas.microsoft.com/office/powerpoint/2010/main" val="1678982790"/>
      </p:ext>
    </p:extLst>
  </p:cSld>
  <p:clrMapOvr>
    <a:masterClrMapping/>
  </p:clrMapOvr>
  <p:transition/>
  <p:timing/>
</p:sld>
</file>

<file path=ppt/slides/slide5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16832"/>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zh-TW" altLang="en-US" sz="3600" b="1">
                <a:latin typeface="新細明體"/>
                <a:ea typeface="新細明體"/>
              </a:rPr>
              <a:t>為什麼耶穌要說「人子來不是受服事，而是服事人」？</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zh-TW" altLang="en-US" sz="3600" b="1">
                <a:latin typeface="新細明體"/>
                <a:ea typeface="新細明體"/>
              </a:rPr>
              <a:t>你願意在教宗的帶領下，為福音廣傳的使命盡一份心力嗎？</a:t>
            </a:r>
          </a:p>
        </p:txBody>
      </p:sp>
    </p:spTree>
    <p:extLst>
      <p:ext uri="{BB962C8B-B14F-4D97-AF65-F5344CB8AC3E}">
        <p14:creationId xmlns:p14="http://schemas.microsoft.com/office/powerpoint/2010/main" val="1787880651"/>
      </p:ext>
    </p:extLst>
  </p:cSld>
  <p:clrMapOvr>
    <a:masterClrMapping/>
  </p:clrMapOvr>
  <p:transition/>
  <p:timing/>
</p:sld>
</file>

<file path=ppt/slides/slide5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1061610" y="3044279"/>
            <a:ext cx="702078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800" b="1"/>
              <a:t>小活動──慶祝活動</a:t>
            </a:r>
            <a:endParaRPr lang="zh-TW" altLang="zh-TW" sz="4800"/>
          </a:p>
        </p:txBody>
      </p:sp>
    </p:spTree>
    <p:extLst>
      <p:ext uri="{BB962C8B-B14F-4D97-AF65-F5344CB8AC3E}">
        <p14:creationId xmlns:p14="http://schemas.microsoft.com/office/powerpoint/2010/main" val="555873987"/>
      </p:ext>
    </p:extLst>
  </p:cSld>
  <p:clrMapOvr>
    <a:masterClrMapping/>
  </p:clrMapOvr>
  <p:transition/>
  <p:timing/>
</p:sld>
</file>

<file path=ppt/slides/slide5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rPr>
              <a:t>美勞教學：</a:t>
            </a:r>
            <a:endParaRPr lang="en-US" sz="4800" b="1">
              <a:solidFill>
                <a:srgbClr val="BF85E3"/>
              </a:solidFill>
            </a:endParaRPr>
          </a:p>
        </p:txBody>
      </p:sp>
      <p:sp>
        <p:nvSpPr>
          <p:cNvPr id="2" name="文字方塊 1"/>
          <p:cNvSpPr txBox="1"/>
          <p:nvPr/>
        </p:nvSpPr>
        <p:spPr>
          <a:xfrm>
            <a:off x="1043612"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en-US" altLang="zh-TW" sz="3600" b="1">
                <a:latin typeface="+mj-ea"/>
                <a:ea typeface="+mj-ea"/>
              </a:rPr>
              <a:t>5</a:t>
            </a:r>
            <a:r>
              <a:rPr lang="zh-TW" altLang="en-US" sz="3600" b="1">
                <a:latin typeface="+mj-ea"/>
                <a:ea typeface="+mj-ea"/>
              </a:rPr>
              <a:t>下</a:t>
            </a:r>
            <a:r>
              <a:rPr lang="en-US" altLang="zh-TW" sz="3600" b="1">
                <a:latin typeface="+mj-ea"/>
                <a:ea typeface="+mj-ea"/>
              </a:rPr>
              <a:t>-13</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55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latin typeface="+mn-ea"/>
              </a:rPr>
              <a:t>聖言省思</a:t>
            </a:r>
            <a:r>
              <a:rPr lang="zh-TW" altLang="zh-TW" sz="4800" b="1">
                <a:solidFill>
                  <a:srgbClr val="BF85E3"/>
                </a:solidFill>
                <a:latin typeface="+mn-ea"/>
              </a:rPr>
              <a:t>：</a:t>
            </a:r>
            <a:endParaRPr lang="zh-TW" altLang="en-US" sz="4800" b="1">
              <a:solidFill>
                <a:srgbClr val="BF85E3"/>
              </a:solidFill>
            </a:endParaRPr>
          </a:p>
        </p:txBody>
      </p:sp>
      <p:sp>
        <p:nvSpPr>
          <p:cNvPr id="5" name="文字方塊 4"/>
          <p:cNvSpPr txBox="1"/>
          <p:nvPr/>
        </p:nvSpPr>
        <p:spPr>
          <a:xfrm>
            <a:off x="755576" y="3140968"/>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「耶穌說：</a:t>
            </a:r>
            <a:r>
              <a:rPr lang="en-US" altLang="zh-TW" sz="3600" b="1"/>
              <a:t>『</a:t>
            </a:r>
            <a:r>
              <a:rPr lang="zh-TW" altLang="en-US" sz="3600" b="1"/>
              <a:t>你是伯多祿（磐石），在這磐石上，我要建立我的教會。</a:t>
            </a:r>
            <a:r>
              <a:rPr lang="en-US" altLang="zh-TW" sz="3600" b="1"/>
              <a:t>』</a:t>
            </a:r>
            <a:r>
              <a:rPr lang="zh-TW" altLang="en-US" sz="3600" b="1"/>
              <a:t>」（瑪</a:t>
            </a:r>
            <a:r>
              <a:rPr lang="en-US" altLang="zh-TW" sz="3600" b="1"/>
              <a:t>16,18</a:t>
            </a:r>
            <a:r>
              <a:rPr lang="zh-TW" altLang="en-US" sz="3600" b="1"/>
              <a:t>）</a:t>
            </a:r>
            <a:endParaRPr lang="zh-TW" altLang="zh-TW" sz="3600"/>
          </a:p>
        </p:txBody>
      </p:sp>
    </p:spTree>
    <p:extLst>
      <p:ext uri="{BB962C8B-B14F-4D97-AF65-F5344CB8AC3E}">
        <p14:creationId xmlns:p14="http://schemas.microsoft.com/office/powerpoint/2010/main" val="2297197556"/>
      </p:ext>
    </p:extLst>
  </p:cSld>
  <p:clrMapOvr>
    <a:masterClrMapping/>
  </p:clrMapOvr>
  <p:transition/>
  <p:timing/>
</p:sld>
</file>

<file path=ppt/slides/slide55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23796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latin typeface="+mn-ea"/>
              </a:rPr>
              <a:t>生活省思</a:t>
            </a:r>
            <a:endParaRPr lang="zh-TW" altLang="en-US" sz="4800" b="1">
              <a:solidFill>
                <a:srgbClr val="BF85E3"/>
              </a:solidFill>
            </a:endParaRPr>
          </a:p>
        </p:txBody>
      </p:sp>
      <p:sp>
        <p:nvSpPr>
          <p:cNvPr id="5" name="文字方塊 4"/>
          <p:cNvSpPr txBox="1"/>
          <p:nvPr/>
        </p:nvSpPr>
        <p:spPr>
          <a:xfrm>
            <a:off x="989602" y="3068960"/>
            <a:ext cx="7164796"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a:latin typeface="新細明體"/>
                <a:ea typeface="新細明體"/>
              </a:rPr>
              <a:t>我們的教會</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55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27584"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latin typeface="+mn-ea"/>
              </a:rPr>
              <a:t>活出信仰</a:t>
            </a:r>
            <a:r>
              <a:rPr lang="zh-TW" altLang="zh-TW" sz="4800" b="1">
                <a:solidFill>
                  <a:srgbClr val="BF85E3"/>
                </a:solidFill>
                <a:latin typeface="+mn-ea"/>
              </a:rPr>
              <a:t>：</a:t>
            </a:r>
            <a:endParaRPr lang="zh-TW" altLang="en-US" sz="4800" b="1">
              <a:solidFill>
                <a:srgbClr val="BF85E3"/>
              </a:solidFill>
            </a:endParaRPr>
          </a:p>
        </p:txBody>
      </p:sp>
      <p:sp>
        <p:nvSpPr>
          <p:cNvPr id="5" name="文字方塊 4"/>
          <p:cNvSpPr txBox="1"/>
          <p:nvPr/>
        </p:nvSpPr>
        <p:spPr>
          <a:xfrm>
            <a:off x="827584" y="2276872"/>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孩子們，全世界的天主教徒約</a:t>
            </a:r>
            <a:r>
              <a:rPr lang="en-US" altLang="zh-TW" sz="3600" b="1"/>
              <a:t>13</a:t>
            </a:r>
            <a:r>
              <a:rPr lang="zh-TW" altLang="en-US" sz="3600" b="1"/>
              <a:t>億，還不到世界人口比例的</a:t>
            </a:r>
            <a:r>
              <a:rPr lang="en-US" altLang="zh-TW" sz="3600" b="1"/>
              <a:t>1</a:t>
            </a:r>
            <a:r>
              <a:rPr lang="zh-TW" altLang="en-US" sz="3600" b="1"/>
              <a:t>／</a:t>
            </a:r>
            <a:r>
              <a:rPr lang="en-US" altLang="zh-TW" sz="3600" b="1"/>
              <a:t>5</a:t>
            </a:r>
            <a:r>
              <a:rPr lang="zh-TW" altLang="en-US" sz="3600" b="1"/>
              <a:t>，在我們周遭一定還有很多人不認識耶穌，我們需要和教宗一起多多努力，將耶穌的福音分享給更多的人。</a:t>
            </a:r>
            <a:endParaRPr lang="en-US" altLang="zh-TW" sz="3600" b="1"/>
          </a:p>
        </p:txBody>
      </p:sp>
    </p:spTree>
    <p:extLst>
      <p:ext uri="{BB962C8B-B14F-4D97-AF65-F5344CB8AC3E}">
        <p14:creationId xmlns:p14="http://schemas.microsoft.com/office/powerpoint/2010/main" val="1502427827"/>
      </p:ext>
    </p:extLst>
  </p:cSld>
  <p:clrMapOvr>
    <a:masterClrMapping/>
  </p:clrMapOvr>
  <p:transition/>
  <p:timing/>
</p:sld>
</file>

<file path=ppt/slides/slide55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5576" y="1997839"/>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請想一想：</a:t>
            </a:r>
            <a:endParaRPr lang="en-US" altLang="zh-TW" sz="3600" b="1"/>
          </a:p>
          <a:p>
            <a:r>
              <a:rPr lang="zh-TW" altLang="en-US" sz="3600" b="1"/>
              <a:t>在生活中，我們可以做些什麼，來幫助自己陪同教宗，將耶穌的福音帶給渴望認識祂的人？</a:t>
            </a:r>
            <a:endParaRPr lang="en-US" sz="3600" b="1"/>
          </a:p>
        </p:txBody>
      </p:sp>
    </p:spTree>
    <p:extLst>
      <p:ext uri="{BB962C8B-B14F-4D97-AF65-F5344CB8AC3E}">
        <p14:creationId xmlns:p14="http://schemas.microsoft.com/office/powerpoint/2010/main" val="3131280131"/>
      </p:ext>
    </p:extLst>
  </p:cSld>
  <p:clrMapOvr>
    <a:masterClrMapping/>
  </p:clrMapOvr>
  <p:transition/>
  <p:timing/>
</p:sld>
</file>

<file path=ppt/slides/slide55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189996" y="228142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BF85E3"/>
                </a:solidFill>
              </a:rPr>
              <a:t>主題學習單：</a:t>
            </a:r>
            <a:endParaRPr lang="en-US" sz="4800" b="1">
              <a:solidFill>
                <a:srgbClr val="BF85E3"/>
              </a:solidFill>
            </a:endParaRPr>
          </a:p>
        </p:txBody>
      </p:sp>
      <p:sp>
        <p:nvSpPr>
          <p:cNvPr id="2" name="文字方塊 1"/>
          <p:cNvSpPr txBox="1"/>
          <p:nvPr/>
        </p:nvSpPr>
        <p:spPr>
          <a:xfrm>
            <a:off x="1187900"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n-ea"/>
              </a:rPr>
              <a:t>請搭配教學光碟【</a:t>
            </a:r>
            <a:r>
              <a:rPr lang="en-US" altLang="zh-TW" sz="3600" b="1">
                <a:latin typeface="+mj-ea"/>
              </a:rPr>
              <a:t>5</a:t>
            </a:r>
            <a:r>
              <a:rPr lang="zh-TW" altLang="en-US" sz="3600" b="1">
                <a:latin typeface="+mj-ea"/>
              </a:rPr>
              <a:t>下</a:t>
            </a:r>
            <a:r>
              <a:rPr lang="en-US" altLang="zh-TW" sz="3600" b="1">
                <a:latin typeface="+mj-ea"/>
              </a:rPr>
              <a:t>-13</a:t>
            </a:r>
            <a:r>
              <a:rPr lang="zh-TW" altLang="zh-TW" sz="3600" b="1">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55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11560" y="14127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latin typeface="+mn-ea"/>
              </a:rPr>
              <a:t>主題總結</a:t>
            </a:r>
            <a:r>
              <a:rPr lang="zh-TW" altLang="zh-TW" sz="4800" b="1">
                <a:solidFill>
                  <a:srgbClr val="BF85E3"/>
                </a:solidFill>
                <a:latin typeface="+mn-ea"/>
              </a:rPr>
              <a:t>：</a:t>
            </a:r>
            <a:endParaRPr lang="zh-TW" altLang="en-US" sz="4800" b="1">
              <a:solidFill>
                <a:srgbClr val="BF85E3"/>
              </a:solidFill>
            </a:endParaRPr>
          </a:p>
        </p:txBody>
      </p:sp>
      <p:sp>
        <p:nvSpPr>
          <p:cNvPr id="5" name="文字方塊 4"/>
          <p:cNvSpPr txBox="1"/>
          <p:nvPr/>
        </p:nvSpPr>
        <p:spPr>
          <a:xfrm>
            <a:off x="611560" y="2243773"/>
            <a:ext cx="7848872"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天父的孩子，愛我們的天父，派遣了自己的聖子耶穌來到我們中間，帶給我們父的愛與慈悲，也建立了教會，將福音廣傳的使命交給了伯多祿和所有的宗徒。</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55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1997839"/>
            <a:ext cx="7848872"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這教會經過數千年的傳承至今，已在世界五大洲建立了教會，但還是有很多人還不認識耶穌，我們要和教宗共同努力，將耶穌的福音傳遍世界的各角落。</a:t>
            </a:r>
            <a:endParaRPr lang="en-US" altLang="zh-TW" sz="3600" b="1"/>
          </a:p>
        </p:txBody>
      </p:sp>
    </p:spTree>
    <p:extLst>
      <p:ext uri="{BB962C8B-B14F-4D97-AF65-F5344CB8AC3E}">
        <p14:creationId xmlns:p14="http://schemas.microsoft.com/office/powerpoint/2010/main" val="2748824978"/>
      </p:ext>
    </p:extLst>
  </p:cSld>
  <p:clrMapOvr>
    <a:masterClrMapping/>
  </p:clrMapOvr>
  <p:transition/>
  <p:timing/>
</p:sld>
</file>

<file path=ppt/slides/slide55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01570" y="173390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rPr>
              <a:t>課後禱：</a:t>
            </a:r>
            <a:endParaRPr lang="en-US" sz="4800" b="1">
              <a:solidFill>
                <a:srgbClr val="BF85E3"/>
              </a:solidFill>
            </a:endParaRPr>
          </a:p>
        </p:txBody>
      </p:sp>
      <p:sp>
        <p:nvSpPr>
          <p:cNvPr id="3" name="文字方塊 2"/>
          <p:cNvSpPr txBox="1"/>
          <p:nvPr/>
        </p:nvSpPr>
        <p:spPr>
          <a:xfrm>
            <a:off x="701570" y="2564904"/>
            <a:ext cx="774086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親愛的主耶穌，謝謝祢為我們建立了教會，也藉由伯多祿和歷任的教宗，將祢的福音帶給了我們，使我們有幸成為天父的子女。</a:t>
            </a:r>
            <a:endParaRPr lang="en-US" sz="3600" b="1"/>
          </a:p>
        </p:txBody>
      </p:sp>
    </p:spTree>
    <p:extLst>
      <p:ext uri="{BB962C8B-B14F-4D97-AF65-F5344CB8AC3E}">
        <p14:creationId xmlns:p14="http://schemas.microsoft.com/office/powerpoint/2010/main" val="3961589547"/>
      </p:ext>
    </p:extLst>
  </p:cSld>
  <p:clrMapOvr>
    <a:masterClrMapping/>
  </p:clrMapOvr>
  <p:transition/>
  <p:timing/>
</p:sld>
</file>

<file path=ppt/slides/slide55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01570" y="2274838"/>
            <a:ext cx="774086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求祢幫助我們，不只緊緊的跟隨祢，也能在生活中，努力的為廣傳福音盡一份心力。以上所求是因祢的名，阿們。</a:t>
            </a:r>
            <a:endParaRPr lang="en-US" altLang="zh-TW" sz="3600" b="1"/>
          </a:p>
        </p:txBody>
      </p:sp>
    </p:spTree>
    <p:extLst>
      <p:ext uri="{BB962C8B-B14F-4D97-AF65-F5344CB8AC3E}">
        <p14:creationId xmlns:p14="http://schemas.microsoft.com/office/powerpoint/2010/main" val="2432733025"/>
      </p:ext>
    </p:extLst>
  </p:cSld>
  <p:clrMapOvr>
    <a:masterClrMapping/>
  </p:clrMapOvr>
  <p:transition/>
  <p:timing/>
</p:sld>
</file>

<file path=ppt/slides/slide5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22985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BF85E3"/>
                </a:solidFill>
              </a:rPr>
              <a:t>帶入主題：</a:t>
            </a:r>
            <a:endParaRPr lang="en-US" sz="4800" b="1">
              <a:solidFill>
                <a:srgbClr val="BF85E3"/>
              </a:solidFill>
            </a:endParaRPr>
          </a:p>
        </p:txBody>
      </p:sp>
      <p:sp>
        <p:nvSpPr>
          <p:cNvPr id="5" name="文字方塊 4"/>
          <p:cNvSpPr txBox="1"/>
          <p:nvPr/>
        </p:nvSpPr>
        <p:spPr>
          <a:xfrm>
            <a:off x="899592" y="2060848"/>
            <a:ext cx="7344816"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有好朋友真好，耶穌是我們最好的朋友，祂也常常邀請我們和祂一起慶祝祂的</a:t>
            </a:r>
            <a:r>
              <a:rPr lang="zh-TW" altLang="en-US" sz="3600" b="1" smtClean="0"/>
              <a:t>復活。</a:t>
            </a:r>
            <a:endParaRPr lang="en-US" altLang="zh-TW" sz="3600" b="1" smtClean="0"/>
          </a:p>
          <a:p>
            <a:endParaRPr lang="en-US" altLang="zh-TW" sz="3600" b="1"/>
          </a:p>
          <a:p>
            <a:r>
              <a:rPr lang="zh-TW" altLang="en-US" sz="3600" b="1" smtClean="0"/>
              <a:t>今天</a:t>
            </a:r>
            <a:r>
              <a:rPr lang="zh-TW" altLang="en-US" sz="3600" b="1"/>
              <a:t>我們要再一次和耶穌慶祝祂的復活。</a:t>
            </a:r>
            <a:endParaRPr lang="zh-TW" altLang="en-US" sz="3600" b="1"/>
          </a:p>
        </p:txBody>
      </p:sp>
    </p:spTree>
    <p:extLst>
      <p:ext uri="{BB962C8B-B14F-4D97-AF65-F5344CB8AC3E}">
        <p14:creationId xmlns:p14="http://schemas.microsoft.com/office/powerpoint/2010/main" val="3425409078"/>
      </p:ext>
    </p:extLst>
  </p:cSld>
  <p:clrMapOvr>
    <a:masterClrMapping/>
  </p:clrMapOvr>
  <p:transition/>
  <p:timing/>
</p:sld>
</file>

<file path=ppt/slides/slide56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467544" y="2996952"/>
            <a:ext cx="9665063"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5400" b="1">
                <a:ea typeface="Microsoft JhengHei Light" panose="020b0304030504040204"/>
              </a:rPr>
              <a:t>天父寫給天主子民的</a:t>
            </a:r>
            <a:r>
              <a:rPr lang="zh-TW" altLang="en-US" sz="5400" b="1" smtClean="0">
                <a:ea typeface="Microsoft JhengHei Light" panose="020b0304030504040204"/>
              </a:rPr>
              <a:t>家書～</a:t>
            </a:r>
            <a:endParaRPr lang="en-US" altLang="zh-TW" sz="5400" b="1" smtClean="0">
              <a:ea typeface="Microsoft JhengHei Light" panose="020b0304030504040204"/>
            </a:endParaRPr>
          </a:p>
          <a:p>
            <a:r>
              <a:rPr lang="zh-TW" altLang="en-US" sz="5400" b="1" smtClean="0">
                <a:ea typeface="Microsoft JhengHei Light" panose="020b0304030504040204"/>
              </a:rPr>
              <a:t>聖經</a:t>
            </a:r>
            <a:endParaRPr lang="zh-TW" altLang="en-US" sz="5400" b="1">
              <a:ea typeface="Microsoft JhengHei Light" panose="020b0304030504040204"/>
            </a:endParaRPr>
          </a:p>
        </p:txBody>
      </p:sp>
      <p:sp>
        <p:nvSpPr>
          <p:cNvPr id="7" name="文字方塊 6">
            <a:extLst>
              <a:ext uri="{FF2B5EF4-FFF2-40B4-BE49-F238E27FC236}">
                <a16:creationId xmlns="" xmlns:a16="http://schemas.microsoft.com/office/drawing/2014/main" id="{A02F4B11-FE1D-41EC-B989-2CF91062DCB9}"/>
              </a:ext>
            </a:extLst>
          </p:cNvPr>
          <p:cNvSpPr txBox="1"/>
          <p:nvPr/>
        </p:nvSpPr>
        <p:spPr>
          <a:xfrm>
            <a:off x="467544" y="2165955"/>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a:solidFill>
                  <a:srgbClr val="BF85E3"/>
                </a:solidFill>
                <a:latin typeface="Microsoft JhengHei Light" panose="020b0304030504040204" pitchFamily="34" charset="-120"/>
                <a:ea typeface="Microsoft JhengHei Light" panose="020b0304030504040204" pitchFamily="34" charset="-120"/>
              </a:rPr>
              <a:t>5</a:t>
            </a:r>
            <a:r>
              <a:rPr lang="zh-TW" altLang="en-US" sz="4800" b="1">
                <a:solidFill>
                  <a:srgbClr val="BF85E3"/>
                </a:solidFill>
                <a:latin typeface="Microsoft JhengHei Light" panose="020b0304030504040204" pitchFamily="34" charset="-120"/>
                <a:ea typeface="Microsoft JhengHei Light" panose="020b0304030504040204" pitchFamily="34" charset="-120"/>
              </a:rPr>
              <a:t>下</a:t>
            </a:r>
            <a:r>
              <a:rPr lang="en-US" altLang="zh-TW" sz="4800" b="1">
                <a:solidFill>
                  <a:srgbClr val="BF85E3"/>
                </a:solidFill>
                <a:latin typeface="Microsoft JhengHei Light" panose="020b0304030504040204" pitchFamily="34" charset="-120"/>
                <a:ea typeface="Microsoft JhengHei Light" panose="020b0304030504040204" pitchFamily="34" charset="-120"/>
              </a:rPr>
              <a:t>-14</a:t>
            </a:r>
            <a:endParaRPr lang="en-US" altLang="zh-TW" sz="4800" b="1">
              <a:solidFill>
                <a:srgbClr val="BF85E3"/>
              </a:solidFill>
              <a:latin typeface="Microsoft JhengHei Light" panose="020b0304030504040204" pitchFamily="34" charset="-120"/>
              <a:ea typeface="Microsoft JhengHei Light" panose="020b0304030504040204" pitchFamily="34" charset="-120"/>
            </a:endParaRPr>
          </a:p>
        </p:txBody>
      </p:sp>
    </p:spTree>
    <p:extLst>
      <p:ext uri="{BB962C8B-B14F-4D97-AF65-F5344CB8AC3E}">
        <p14:creationId xmlns:p14="http://schemas.microsoft.com/office/powerpoint/2010/main" val="3593360294"/>
      </p:ext>
    </p:extLst>
  </p:cSld>
  <p:clrMapOvr>
    <a:masterClrMapping/>
  </p:clrMapOvr>
  <p:transition/>
  <p:timing/>
</p:sld>
</file>

<file path=ppt/slides/slide56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56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15784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rPr>
              <a:t>課前</a:t>
            </a:r>
            <a:r>
              <a:rPr lang="zh-TW" altLang="en-US" sz="4800" b="1" smtClean="0">
                <a:solidFill>
                  <a:srgbClr val="BF85E3"/>
                </a:solidFill>
              </a:rPr>
              <a:t>禱：</a:t>
            </a:r>
            <a:endParaRPr lang="en-US" sz="4800" b="1">
              <a:solidFill>
                <a:srgbClr val="BF85E3"/>
              </a:solidFill>
            </a:endParaRPr>
          </a:p>
        </p:txBody>
      </p:sp>
      <p:sp>
        <p:nvSpPr>
          <p:cNvPr id="3" name="文字方塊 2"/>
          <p:cNvSpPr txBox="1"/>
          <p:nvPr/>
        </p:nvSpPr>
        <p:spPr>
          <a:xfrm>
            <a:off x="755576" y="1988840"/>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親愛的主耶穌，感謝祢在生活中天天陪伴我們，又引領我們齊聚一堂在這裡上課，這一切都是因為祢愛我們，求祢幫助我們認真學習，將祢教給我們的分享給四周的近人。以上所求是因祢的名，阿們。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56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rPr>
              <a:t>主題</a:t>
            </a:r>
            <a:r>
              <a:rPr lang="zh-TW" altLang="en-US" sz="4800" b="1" smtClean="0">
                <a:solidFill>
                  <a:srgbClr val="BF85E3"/>
                </a:solidFill>
              </a:rPr>
              <a:t>經文</a:t>
            </a:r>
            <a:endParaRPr lang="en-US" sz="4800" b="1">
              <a:solidFill>
                <a:srgbClr val="BF85E3"/>
              </a:solidFill>
            </a:endParaRPr>
          </a:p>
        </p:txBody>
      </p:sp>
      <p:sp>
        <p:nvSpPr>
          <p:cNvPr id="7" name="文字方塊 6"/>
          <p:cNvSpPr txBox="1"/>
          <p:nvPr/>
        </p:nvSpPr>
        <p:spPr>
          <a:xfrm>
            <a:off x="467544" y="3429000"/>
            <a:ext cx="820891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若望福音</a:t>
            </a:r>
            <a:r>
              <a:rPr lang="en-US" altLang="zh-TW" sz="3600" b="1"/>
              <a:t>21,24</a:t>
            </a:r>
            <a:r>
              <a:rPr lang="zh-TW" altLang="en-US" sz="3600" b="1"/>
              <a:t>～</a:t>
            </a:r>
            <a:r>
              <a:rPr lang="en-US" altLang="zh-TW" sz="3600" b="1" smtClean="0"/>
              <a:t>25</a:t>
            </a:r>
          </a:p>
          <a:p>
            <a:pPr algn="ctr"/>
            <a:r>
              <a:rPr lang="zh-TW" altLang="en-US" sz="3600" b="1" smtClean="0"/>
              <a:t>若</a:t>
            </a:r>
            <a:r>
              <a:rPr lang="zh-TW" altLang="en-US" sz="3600" b="1"/>
              <a:t>望一書</a:t>
            </a:r>
            <a:r>
              <a:rPr lang="en-US" altLang="zh-TW" sz="3600" b="1"/>
              <a:t>1,1</a:t>
            </a:r>
            <a:r>
              <a:rPr lang="zh-TW" altLang="en-US" sz="3600" b="1"/>
              <a:t>～</a:t>
            </a:r>
            <a:r>
              <a:rPr lang="en-US" altLang="zh-TW" sz="3600" b="1"/>
              <a:t>7</a:t>
            </a:r>
            <a:endParaRPr lang="en-US" sz="3600"/>
          </a:p>
        </p:txBody>
      </p:sp>
    </p:spTree>
    <p:extLst>
      <p:ext uri="{BB962C8B-B14F-4D97-AF65-F5344CB8AC3E}">
        <p14:creationId xmlns:p14="http://schemas.microsoft.com/office/powerpoint/2010/main" val="4139691153"/>
      </p:ext>
    </p:extLst>
  </p:cSld>
  <p:clrMapOvr>
    <a:masterClrMapping/>
  </p:clrMapOvr>
  <p:transition/>
  <p:timing/>
</p:sld>
</file>

<file path=ppt/slides/slide56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63588" y="245398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BF85E3"/>
                </a:solidFill>
              </a:rPr>
              <a:t>主題引導：</a:t>
            </a:r>
            <a:endParaRPr lang="en-US" sz="4800" b="1">
              <a:solidFill>
                <a:srgbClr val="BF85E3"/>
              </a:solidFill>
            </a:endParaRPr>
          </a:p>
        </p:txBody>
      </p:sp>
      <p:sp>
        <p:nvSpPr>
          <p:cNvPr id="5" name="文字方塊 4"/>
          <p:cNvSpPr txBox="1"/>
          <p:nvPr/>
        </p:nvSpPr>
        <p:spPr>
          <a:xfrm>
            <a:off x="863588" y="3284984"/>
            <a:ext cx="741682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a:t>
            </a:r>
            <a:r>
              <a:rPr lang="zh-TW" altLang="en-US" sz="3600" b="1" smtClean="0"/>
              <a:t>你們讀</a:t>
            </a:r>
            <a:r>
              <a:rPr lang="zh-TW" altLang="en-US" sz="3600" b="1"/>
              <a:t>過偉人傳記嗎</a:t>
            </a:r>
            <a:r>
              <a:rPr lang="zh-TW" altLang="en-US" sz="3600" b="1" smtClean="0"/>
              <a:t>？</a:t>
            </a:r>
            <a:endParaRPr lang="en-US" sz="3600" b="1"/>
          </a:p>
        </p:txBody>
      </p:sp>
    </p:spTree>
    <p:extLst>
      <p:ext uri="{BB962C8B-B14F-4D97-AF65-F5344CB8AC3E}">
        <p14:creationId xmlns:p14="http://schemas.microsoft.com/office/powerpoint/2010/main" val="1239204199"/>
      </p:ext>
    </p:extLst>
  </p:cSld>
  <p:clrMapOvr>
    <a:masterClrMapping/>
  </p:clrMapOvr>
  <p:transition/>
  <p:timing/>
</p:sld>
</file>

<file path=ppt/slides/slide56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971600" y="3105834"/>
            <a:ext cx="741682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喜歡讀偉人傳記嗎？</a:t>
            </a:r>
            <a:endParaRPr lang="en-US" sz="3600" b="1"/>
          </a:p>
        </p:txBody>
      </p:sp>
    </p:spTree>
    <p:extLst>
      <p:ext uri="{BB962C8B-B14F-4D97-AF65-F5344CB8AC3E}">
        <p14:creationId xmlns:p14="http://schemas.microsoft.com/office/powerpoint/2010/main" val="4206590615"/>
      </p:ext>
    </p:extLst>
  </p:cSld>
  <p:clrMapOvr>
    <a:masterClrMapping/>
  </p:clrMapOvr>
  <p:transition/>
  <p:timing/>
</p:sld>
</file>

<file path=ppt/slides/slide56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37574" y="2828835"/>
            <a:ext cx="766885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你們讀過的偉人傳記中，有記得哪一位偉人的事蹟嗎？</a:t>
            </a:r>
            <a:endParaRPr lang="en-US" sz="3600" b="1"/>
          </a:p>
        </p:txBody>
      </p:sp>
    </p:spTree>
    <p:extLst>
      <p:ext uri="{BB962C8B-B14F-4D97-AF65-F5344CB8AC3E}">
        <p14:creationId xmlns:p14="http://schemas.microsoft.com/office/powerpoint/2010/main" val="1419757924"/>
      </p:ext>
    </p:extLst>
  </p:cSld>
  <p:clrMapOvr>
    <a:masterClrMapping/>
  </p:clrMapOvr>
  <p:transition/>
  <p:timing/>
</p:sld>
</file>

<file path=ppt/slides/slide56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37574" y="2276872"/>
            <a:ext cx="7668852"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你們在讀這些偉人傳記時，</a:t>
            </a:r>
            <a:r>
              <a:rPr lang="zh-TW" altLang="en-US" sz="3600" b="1" smtClean="0"/>
              <a:t>會被</a:t>
            </a:r>
            <a:r>
              <a:rPr lang="zh-TW" altLang="en-US" sz="3600" b="1"/>
              <a:t>他們感動嗎？</a:t>
            </a:r>
            <a:r>
              <a:rPr lang="zh-TW" altLang="en-US" sz="3600" b="1" smtClean="0"/>
              <a:t>你們想過也許</a:t>
            </a:r>
            <a:r>
              <a:rPr lang="zh-TW" altLang="en-US" sz="3600" b="1"/>
              <a:t>有</a:t>
            </a:r>
            <a:r>
              <a:rPr lang="zh-TW" altLang="en-US" sz="3600" b="1" smtClean="0"/>
              <a:t>一天，自己也可以</a:t>
            </a:r>
            <a:r>
              <a:rPr lang="zh-TW" altLang="en-US" sz="3600" b="1"/>
              <a:t>像他們一樣嗎</a:t>
            </a:r>
            <a:r>
              <a:rPr lang="zh-TW" altLang="en-US" sz="3600" b="1" smtClean="0"/>
              <a:t>？</a:t>
            </a:r>
            <a:r>
              <a:rPr lang="zh-TW" altLang="en-US" sz="3600" b="1"/>
              <a:t>還是覺得不可能呢</a:t>
            </a:r>
            <a:r>
              <a:rPr lang="zh-TW" altLang="en-US" sz="3600" b="1" smtClean="0"/>
              <a:t>？</a:t>
            </a:r>
            <a:endParaRPr lang="en-US" altLang="zh-TW" sz="3600" b="1"/>
          </a:p>
        </p:txBody>
      </p:sp>
    </p:spTree>
    <p:extLst>
      <p:ext uri="{BB962C8B-B14F-4D97-AF65-F5344CB8AC3E}">
        <p14:creationId xmlns:p14="http://schemas.microsoft.com/office/powerpoint/2010/main" val="3242905566"/>
      </p:ext>
    </p:extLst>
  </p:cSld>
  <p:clrMapOvr>
    <a:masterClrMapping/>
  </p:clrMapOvr>
  <p:transition/>
  <p:timing/>
</p:sld>
</file>

<file path=ppt/slides/slide56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37574" y="2828835"/>
            <a:ext cx="766885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你們看過的偉人傳記故事，比較是古代的還是近代的呢</a:t>
            </a:r>
            <a:r>
              <a:rPr lang="zh-TW" altLang="en-US" sz="3600" b="1" smtClean="0"/>
              <a:t>？</a:t>
            </a:r>
            <a:endParaRPr lang="en-US" altLang="zh-TW" sz="3600" b="1"/>
          </a:p>
        </p:txBody>
      </p:sp>
    </p:spTree>
    <p:extLst>
      <p:ext uri="{BB962C8B-B14F-4D97-AF65-F5344CB8AC3E}">
        <p14:creationId xmlns:p14="http://schemas.microsoft.com/office/powerpoint/2010/main" val="2141520990"/>
      </p:ext>
    </p:extLst>
  </p:cSld>
  <p:clrMapOvr>
    <a:masterClrMapping/>
  </p:clrMapOvr>
  <p:transition/>
  <p:timing/>
</p:sld>
</file>

<file path=ppt/slides/slide56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37574" y="3105834"/>
            <a:ext cx="766885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smtClean="0"/>
              <a:t>是國內還是</a:t>
            </a:r>
            <a:r>
              <a:rPr lang="zh-TW" altLang="en-US" sz="3600" b="1"/>
              <a:t>國外的偉人呢</a:t>
            </a:r>
            <a:r>
              <a:rPr lang="zh-TW" altLang="en-US" sz="3600" b="1" smtClean="0"/>
              <a:t>？</a:t>
            </a:r>
            <a:endParaRPr lang="en-US" altLang="zh-TW" sz="3600" b="1"/>
          </a:p>
        </p:txBody>
      </p:sp>
    </p:spTree>
    <p:extLst>
      <p:ext uri="{BB962C8B-B14F-4D97-AF65-F5344CB8AC3E}">
        <p14:creationId xmlns:p14="http://schemas.microsoft.com/office/powerpoint/2010/main" val="3237225309"/>
      </p:ext>
    </p:extLst>
  </p:cSld>
  <p:clrMapOvr>
    <a:masterClrMapping/>
  </p:clrMapOvr>
  <p:transition/>
  <p:timing/>
</p:sld>
</file>

<file path=ppt/slides/slide5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94993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BF85E3"/>
                </a:solidFill>
                <a:latin typeface="+mj-ea"/>
                <a:ea typeface="+mj-ea"/>
              </a:rPr>
              <a:t>主題內容：</a:t>
            </a:r>
            <a:endParaRPr lang="en-US" sz="4800" b="1">
              <a:solidFill>
                <a:srgbClr val="BF85E3"/>
              </a:solidFill>
              <a:latin typeface="+mj-ea"/>
              <a:ea typeface="+mj-ea"/>
            </a:endParaRPr>
          </a:p>
        </p:txBody>
      </p:sp>
      <p:sp>
        <p:nvSpPr>
          <p:cNvPr id="6" name="文字方塊 5"/>
          <p:cNvSpPr txBox="1"/>
          <p:nvPr/>
        </p:nvSpPr>
        <p:spPr>
          <a:xfrm>
            <a:off x="755576" y="278092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孩子們，耶穌復活升天後，宗徒們十分害怕，因為經常要面對那些反對耶穌的猶太人，繼續四處追捕他們、迫害</a:t>
            </a:r>
            <a:r>
              <a:rPr lang="zh-TW" altLang="en-US" sz="3600" b="1" smtClean="0"/>
              <a:t>他們。</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57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37574" y="3105834"/>
            <a:ext cx="766885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他們都做了哪些對社會有貢獻的事呢？</a:t>
            </a:r>
            <a:endParaRPr lang="en-US" altLang="zh-TW" sz="3600" b="1"/>
          </a:p>
        </p:txBody>
      </p:sp>
    </p:spTree>
    <p:extLst>
      <p:ext uri="{BB962C8B-B14F-4D97-AF65-F5344CB8AC3E}">
        <p14:creationId xmlns:p14="http://schemas.microsoft.com/office/powerpoint/2010/main" val="1006962541"/>
      </p:ext>
    </p:extLst>
  </p:cSld>
  <p:clrMapOvr>
    <a:masterClrMapping/>
  </p:clrMapOvr>
  <p:transition/>
  <p:timing/>
</p:sld>
</file>

<file path=ppt/slides/slide57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64577" y="3013501"/>
            <a:ext cx="761484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800" b="1"/>
              <a:t>小活動──偉人的特質</a:t>
            </a:r>
            <a:endParaRPr lang="zh-TW" altLang="zh-TW" sz="4800"/>
          </a:p>
        </p:txBody>
      </p:sp>
    </p:spTree>
    <p:extLst>
      <p:ext uri="{BB962C8B-B14F-4D97-AF65-F5344CB8AC3E}">
        <p14:creationId xmlns:p14="http://schemas.microsoft.com/office/powerpoint/2010/main" val="555873987"/>
      </p:ext>
    </p:extLst>
  </p:cSld>
  <p:clrMapOvr>
    <a:masterClrMapping/>
  </p:clrMapOvr>
  <p:transition/>
  <p:timing/>
</p:sld>
</file>

<file path=ppt/slides/slide57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22985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BF85E3"/>
                </a:solidFill>
              </a:rPr>
              <a:t>帶入主題：</a:t>
            </a:r>
            <a:endParaRPr lang="en-US" sz="4800" b="1">
              <a:solidFill>
                <a:srgbClr val="BF85E3"/>
              </a:solidFill>
            </a:endParaRPr>
          </a:p>
        </p:txBody>
      </p:sp>
      <p:sp>
        <p:nvSpPr>
          <p:cNvPr id="5" name="文字方塊 4"/>
          <p:cNvSpPr txBox="1"/>
          <p:nvPr/>
        </p:nvSpPr>
        <p:spPr>
          <a:xfrm>
            <a:off x="899592" y="2060848"/>
            <a:ext cx="7344816"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有本傳記故事你們應該都有看過</a:t>
            </a:r>
            <a:r>
              <a:rPr lang="en-US" altLang="zh-TW" sz="3600" b="1"/>
              <a:t>《</a:t>
            </a:r>
            <a:r>
              <a:rPr lang="zh-TW" altLang="en-US" sz="3600" b="1"/>
              <a:t>聖經</a:t>
            </a:r>
            <a:r>
              <a:rPr lang="en-US" altLang="zh-TW" sz="3600" b="1"/>
              <a:t>》</a:t>
            </a:r>
            <a:r>
              <a:rPr lang="zh-TW" altLang="en-US" sz="3600" b="1"/>
              <a:t>，裡面的主角當然是耶穌</a:t>
            </a:r>
            <a:r>
              <a:rPr lang="zh-TW" altLang="en-US" sz="3600" b="1" smtClean="0"/>
              <a:t>了。</a:t>
            </a:r>
            <a:endParaRPr lang="en-US" altLang="zh-TW" sz="3600" b="1" smtClean="0"/>
          </a:p>
          <a:p>
            <a:endParaRPr lang="en-US" altLang="zh-TW" sz="3600" b="1"/>
          </a:p>
          <a:p>
            <a:r>
              <a:rPr lang="zh-TW" altLang="en-US" sz="3600" b="1" smtClean="0"/>
              <a:t>今天</a:t>
            </a:r>
            <a:r>
              <a:rPr lang="zh-TW" altLang="en-US" sz="3600" b="1"/>
              <a:t>我們要來看看</a:t>
            </a:r>
            <a:r>
              <a:rPr lang="en-US" altLang="zh-TW" sz="3600" b="1"/>
              <a:t>《</a:t>
            </a:r>
            <a:r>
              <a:rPr lang="zh-TW" altLang="en-US" sz="3600" b="1"/>
              <a:t>聖經</a:t>
            </a:r>
            <a:r>
              <a:rPr lang="en-US" altLang="zh-TW" sz="3600" b="1"/>
              <a:t>》</a:t>
            </a:r>
            <a:r>
              <a:rPr lang="zh-TW" altLang="en-US" sz="3600" b="1"/>
              <a:t>這本傳記故事書，到底是怎麼完成的。</a:t>
            </a:r>
            <a:endParaRPr lang="zh-TW" altLang="en-US" sz="3600" b="1"/>
          </a:p>
        </p:txBody>
      </p:sp>
    </p:spTree>
    <p:extLst>
      <p:ext uri="{BB962C8B-B14F-4D97-AF65-F5344CB8AC3E}">
        <p14:creationId xmlns:p14="http://schemas.microsoft.com/office/powerpoint/2010/main" val="3425409078"/>
      </p:ext>
    </p:extLst>
  </p:cSld>
  <p:clrMapOvr>
    <a:masterClrMapping/>
  </p:clrMapOvr>
  <p:transition/>
  <p:timing/>
</p:sld>
</file>

<file path=ppt/slides/slide57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73390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BF85E3"/>
                </a:solidFill>
                <a:latin typeface="+mj-ea"/>
                <a:ea typeface="+mj-ea"/>
              </a:rPr>
              <a:t>主題內容：</a:t>
            </a:r>
            <a:endParaRPr lang="en-US" sz="4800" b="1">
              <a:solidFill>
                <a:srgbClr val="BF85E3"/>
              </a:solidFill>
              <a:latin typeface="+mj-ea"/>
              <a:ea typeface="+mj-ea"/>
            </a:endParaRPr>
          </a:p>
        </p:txBody>
      </p:sp>
      <p:sp>
        <p:nvSpPr>
          <p:cNvPr id="6" name="文字方塊 5"/>
          <p:cNvSpPr txBox="1"/>
          <p:nvPr/>
        </p:nvSpPr>
        <p:spPr>
          <a:xfrm>
            <a:off x="755576" y="2564904"/>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孩子們，耶穌在宣講福音時，從</a:t>
            </a:r>
            <a:r>
              <a:rPr lang="en-US" altLang="zh-TW" sz="3600" b="1"/>
              <a:t>12</a:t>
            </a:r>
            <a:r>
              <a:rPr lang="zh-TW" altLang="en-US" sz="3600" b="1"/>
              <a:t>歲起便開始在耶路撒冷聖城的聖殿講道，也會在猶太會堂宣講梅瑟的律法，這些都是在耶穌之前，天主和猶太人來往的歷史記錄和</a:t>
            </a:r>
            <a:r>
              <a:rPr lang="zh-TW" altLang="en-US" sz="3600" b="1" smtClean="0"/>
              <a:t>故事。</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57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耶穌復活、升天後，宗徒們繼續宣耶穌福音時，也會將耶穌的教導一一記錄，這些寶貴的記載，都成了我們</a:t>
            </a:r>
            <a:r>
              <a:rPr lang="zh-TW" altLang="en-US" sz="3600" b="1" smtClean="0"/>
              <a:t>現在讀</a:t>
            </a:r>
            <a:r>
              <a:rPr lang="zh-TW" altLang="en-US" sz="3600" b="1"/>
              <a:t>的</a:t>
            </a:r>
            <a:r>
              <a:rPr lang="en-US" altLang="zh-TW" sz="3600" b="1"/>
              <a:t>《</a:t>
            </a:r>
            <a:r>
              <a:rPr lang="zh-TW" altLang="en-US" sz="3600" b="1"/>
              <a:t>聖經</a:t>
            </a:r>
            <a:r>
              <a:rPr lang="en-US" altLang="zh-TW" sz="3600" b="1"/>
              <a:t>》</a:t>
            </a:r>
            <a:r>
              <a:rPr lang="zh-TW" altLang="en-US" sz="3600" b="1"/>
              <a:t>的內容。</a:t>
            </a:r>
            <a:endParaRPr lang="en-US" altLang="zh-TW" sz="3600" b="1"/>
          </a:p>
        </p:txBody>
      </p:sp>
    </p:spTree>
    <p:extLst>
      <p:ext uri="{BB962C8B-B14F-4D97-AF65-F5344CB8AC3E}">
        <p14:creationId xmlns:p14="http://schemas.microsoft.com/office/powerpoint/2010/main" val="596889006"/>
      </p:ext>
    </p:extLst>
  </p:cSld>
  <p:clrMapOvr>
    <a:masterClrMapping/>
  </p:clrMapOvr>
  <p:transition/>
  <p:timing/>
</p:sld>
</file>

<file path=ppt/slides/slide57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聖經</a:t>
            </a:r>
            <a:r>
              <a:rPr lang="en-US" altLang="zh-TW" sz="3600" b="1">
                <a:latin typeface="新細明體"/>
                <a:ea typeface="新細明體"/>
              </a:rPr>
              <a:t>》</a:t>
            </a:r>
            <a:r>
              <a:rPr lang="zh-TW" altLang="en-US" sz="3600" b="1">
                <a:latin typeface="新細明體"/>
                <a:ea typeface="新細明體"/>
              </a:rPr>
              <a:t>主要分兩部分，第一部分是</a:t>
            </a:r>
            <a:r>
              <a:rPr lang="en-US" altLang="zh-TW" sz="3600" b="1">
                <a:latin typeface="新細明體"/>
                <a:ea typeface="新細明體"/>
              </a:rPr>
              <a:t>《</a:t>
            </a:r>
            <a:r>
              <a:rPr lang="zh-TW" altLang="en-US" sz="3600" b="1">
                <a:latin typeface="新細明體"/>
                <a:ea typeface="新細明體"/>
              </a:rPr>
              <a:t>舊約</a:t>
            </a:r>
            <a:r>
              <a:rPr lang="en-US" altLang="zh-TW" sz="3600" b="1">
                <a:latin typeface="新細明體"/>
                <a:ea typeface="新細明體"/>
              </a:rPr>
              <a:t>》</a:t>
            </a:r>
            <a:r>
              <a:rPr lang="zh-TW" altLang="en-US" sz="3600" b="1">
                <a:latin typeface="新細明體"/>
                <a:ea typeface="新細明體"/>
              </a:rPr>
              <a:t>，記載耶穌之前，天主與以色列民族在西乃山所立的盟約。</a:t>
            </a:r>
            <a:endParaRPr lang="zh-TW" altLang="en-US" sz="3600" b="1">
              <a:latin typeface="新細明體"/>
              <a:ea typeface="新細明體"/>
            </a:endParaRPr>
          </a:p>
        </p:txBody>
      </p:sp>
    </p:spTree>
    <p:extLst>
      <p:ext uri="{BB962C8B-B14F-4D97-AF65-F5344CB8AC3E}">
        <p14:creationId xmlns:p14="http://schemas.microsoft.com/office/powerpoint/2010/main" val="1252417350"/>
      </p:ext>
    </p:extLst>
  </p:cSld>
  <p:clrMapOvr>
    <a:masterClrMapping/>
  </p:clrMapOvr>
  <p:transition/>
  <p:timing/>
</p:sld>
</file>

<file path=ppt/slides/slide57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第二部分是</a:t>
            </a:r>
            <a:r>
              <a:rPr lang="en-US" altLang="zh-TW" sz="3600" b="1">
                <a:latin typeface="新細明體"/>
                <a:ea typeface="新細明體"/>
              </a:rPr>
              <a:t>《</a:t>
            </a:r>
            <a:r>
              <a:rPr lang="zh-TW" altLang="en-US" sz="3600" b="1">
                <a:latin typeface="新細明體"/>
                <a:ea typeface="新細明體"/>
              </a:rPr>
              <a:t>新約</a:t>
            </a:r>
            <a:r>
              <a:rPr lang="en-US" altLang="zh-TW" sz="3600" b="1">
                <a:latin typeface="新細明體"/>
                <a:ea typeface="新細明體"/>
              </a:rPr>
              <a:t>》</a:t>
            </a:r>
            <a:r>
              <a:rPr lang="zh-TW" altLang="en-US" sz="3600" b="1">
                <a:latin typeface="新細明體"/>
                <a:ea typeface="新細明體"/>
              </a:rPr>
              <a:t>，是耶穌以自己的聖血和聖死，為全人類所立的永遠盟約。</a:t>
            </a:r>
            <a:endParaRPr lang="zh-TW" altLang="en-US" sz="3600" b="1">
              <a:latin typeface="新細明體"/>
              <a:ea typeface="新細明體"/>
            </a:endParaRPr>
          </a:p>
        </p:txBody>
      </p:sp>
    </p:spTree>
    <p:extLst>
      <p:ext uri="{BB962C8B-B14F-4D97-AF65-F5344CB8AC3E}">
        <p14:creationId xmlns:p14="http://schemas.microsoft.com/office/powerpoint/2010/main" val="3887368740"/>
      </p:ext>
    </p:extLst>
  </p:cSld>
  <p:clrMapOvr>
    <a:masterClrMapping/>
  </p:clrMapOvr>
  <p:transition/>
  <p:timing/>
</p:sld>
</file>

<file path=ppt/slides/slide57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儘管從</a:t>
            </a:r>
            <a:r>
              <a:rPr lang="en-US" altLang="zh-TW" sz="3600" b="1">
                <a:latin typeface="新細明體"/>
                <a:ea typeface="新細明體"/>
              </a:rPr>
              <a:t>《</a:t>
            </a:r>
            <a:r>
              <a:rPr lang="zh-TW" altLang="en-US" sz="3600" b="1">
                <a:latin typeface="新細明體"/>
                <a:ea typeface="新細明體"/>
              </a:rPr>
              <a:t>舊約</a:t>
            </a:r>
            <a:r>
              <a:rPr lang="en-US" altLang="zh-TW" sz="3600" b="1">
                <a:latin typeface="新細明體"/>
                <a:ea typeface="新細明體"/>
              </a:rPr>
              <a:t>》</a:t>
            </a:r>
            <a:r>
              <a:rPr lang="zh-TW" altLang="en-US" sz="3600" b="1">
                <a:latin typeface="新細明體"/>
                <a:ea typeface="新細明體"/>
              </a:rPr>
              <a:t>到</a:t>
            </a:r>
            <a:r>
              <a:rPr lang="en-US" altLang="zh-TW" sz="3600" b="1">
                <a:latin typeface="新細明體"/>
                <a:ea typeface="新細明體"/>
              </a:rPr>
              <a:t>《</a:t>
            </a:r>
            <a:r>
              <a:rPr lang="zh-TW" altLang="en-US" sz="3600" b="1">
                <a:latin typeface="新細明體"/>
                <a:ea typeface="新細明體"/>
              </a:rPr>
              <a:t>新約</a:t>
            </a:r>
            <a:r>
              <a:rPr lang="en-US" altLang="zh-TW" sz="3600" b="1">
                <a:latin typeface="新細明體"/>
                <a:ea typeface="新細明體"/>
              </a:rPr>
              <a:t>》</a:t>
            </a:r>
            <a:r>
              <a:rPr lang="zh-TW" altLang="en-US" sz="3600" b="1" smtClean="0">
                <a:latin typeface="新細明體"/>
                <a:ea typeface="新細明體"/>
              </a:rPr>
              <a:t>，包含</a:t>
            </a:r>
            <a:r>
              <a:rPr lang="zh-TW" altLang="en-US" sz="3600" b="1">
                <a:latin typeface="新細明體"/>
                <a:ea typeface="新細明體"/>
              </a:rPr>
              <a:t>了上百個不同的作者，分別在不同年代記載下的故事，但都有個共同點，便是所有的寫作都是受天主的感動而寫的，寫作的核心便是「耶穌基督」。</a:t>
            </a:r>
            <a:endParaRPr lang="zh-TW" altLang="en-US" sz="3600" b="1">
              <a:latin typeface="新細明體"/>
              <a:ea typeface="新細明體"/>
            </a:endParaRPr>
          </a:p>
        </p:txBody>
      </p:sp>
    </p:spTree>
    <p:extLst>
      <p:ext uri="{BB962C8B-B14F-4D97-AF65-F5344CB8AC3E}">
        <p14:creationId xmlns:p14="http://schemas.microsoft.com/office/powerpoint/2010/main" val="1289199691"/>
      </p:ext>
    </p:extLst>
  </p:cSld>
  <p:clrMapOvr>
    <a:masterClrMapping/>
  </p:clrMapOvr>
  <p:transition/>
  <p:timing/>
</p:sld>
</file>

<file path=ppt/slides/slide57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現在，我們一起來聽本課聖言。</a:t>
            </a:r>
            <a:endParaRPr lang="zh-TW" altLang="en-US" sz="3600" b="1">
              <a:latin typeface="新細明體"/>
              <a:ea typeface="新細明體"/>
            </a:endParaRPr>
          </a:p>
        </p:txBody>
      </p:sp>
    </p:spTree>
    <p:extLst>
      <p:ext uri="{BB962C8B-B14F-4D97-AF65-F5344CB8AC3E}">
        <p14:creationId xmlns:p14="http://schemas.microsoft.com/office/powerpoint/2010/main" val="3978709635"/>
      </p:ext>
    </p:extLst>
  </p:cSld>
  <p:clrMapOvr>
    <a:masterClrMapping/>
  </p:clrMapOvr>
  <p:transition/>
  <p:timing/>
</p:sld>
</file>

<file path=ppt/slides/slide57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這兩段聖言中，我們很清楚看到，若望要告訴我們，他所記下的都是宗徒們「親耳聽見過，親眼看見過、瞻仰過，以及親手摸過的</a:t>
            </a:r>
            <a:r>
              <a:rPr lang="zh-TW" altLang="en-US" sz="3600" b="1" smtClean="0">
                <a:latin typeface="新細明體"/>
                <a:ea typeface="新細明體"/>
              </a:rPr>
              <a:t>」。</a:t>
            </a:r>
            <a:endParaRPr lang="zh-TW" altLang="en-US" sz="3600" b="1">
              <a:latin typeface="新細明體"/>
              <a:ea typeface="新細明體"/>
            </a:endParaRPr>
          </a:p>
        </p:txBody>
      </p:sp>
    </p:spTree>
    <p:extLst>
      <p:ext uri="{BB962C8B-B14F-4D97-AF65-F5344CB8AC3E}">
        <p14:creationId xmlns:p14="http://schemas.microsoft.com/office/powerpoint/2010/main" val="2271235622"/>
      </p:ext>
    </p:extLst>
  </p:cSld>
  <p:clrMapOvr>
    <a:masterClrMapping/>
  </p:clrMapOvr>
  <p:transition/>
  <p:timing/>
</p:sld>
</file>

<file path=ppt/slides/slide5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但因著聖神的帶領，他們還是非常勇敢的宣講福音</a:t>
            </a:r>
            <a:r>
              <a:rPr lang="zh-TW" altLang="en-US" sz="3600" b="1" smtClean="0"/>
              <a:t>，也</a:t>
            </a:r>
            <a:r>
              <a:rPr lang="zh-TW" altLang="en-US" sz="3600" b="1"/>
              <a:t>像耶穌一樣建立教會</a:t>
            </a:r>
            <a:r>
              <a:rPr lang="zh-TW" altLang="en-US" sz="3600" b="1" smtClean="0"/>
              <a:t>，關懷</a:t>
            </a:r>
            <a:r>
              <a:rPr lang="zh-TW" altLang="en-US" sz="3600" b="1"/>
              <a:t>病人和窮人，為他們治病，也照顧他們生活所</a:t>
            </a:r>
            <a:r>
              <a:rPr lang="zh-TW" altLang="en-US" sz="3600" b="1" smtClean="0"/>
              <a:t>需。</a:t>
            </a:r>
            <a:endParaRPr lang="en-US" altLang="zh-TW" sz="3600" b="1"/>
          </a:p>
        </p:txBody>
      </p:sp>
    </p:spTree>
    <p:extLst>
      <p:ext uri="{BB962C8B-B14F-4D97-AF65-F5344CB8AC3E}">
        <p14:creationId xmlns:p14="http://schemas.microsoft.com/office/powerpoint/2010/main" val="596889006"/>
      </p:ext>
    </p:extLst>
  </p:cSld>
  <p:clrMapOvr>
    <a:masterClrMapping/>
  </p:clrMapOvr>
  <p:transition/>
  <p:timing/>
</p:sld>
</file>

<file path=ppt/slides/slide58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宗徒們已經被改變了，他們也覺得有責任將自己所經歷的讓後人知道，所以他們一筆一筆的留下記錄，為他們所親身經歷過的一切作證。</a:t>
            </a:r>
            <a:endParaRPr lang="zh-TW" altLang="en-US" sz="3600" b="1">
              <a:latin typeface="新細明體"/>
              <a:ea typeface="新細明體"/>
            </a:endParaRPr>
          </a:p>
        </p:txBody>
      </p:sp>
    </p:spTree>
    <p:extLst>
      <p:ext uri="{BB962C8B-B14F-4D97-AF65-F5344CB8AC3E}">
        <p14:creationId xmlns:p14="http://schemas.microsoft.com/office/powerpoint/2010/main" val="2745176674"/>
      </p:ext>
    </p:extLst>
  </p:cSld>
  <p:clrMapOvr>
    <a:masterClrMapping/>
  </p:clrMapOvr>
  <p:transition/>
  <p:timing/>
</p:sld>
</file>

<file path=ppt/slides/slide58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a:t>
            </a:r>
            <a:r>
              <a:rPr lang="zh-TW" altLang="en-US" sz="3600" b="1">
                <a:latin typeface="新細明體"/>
                <a:ea typeface="新細明體"/>
              </a:rPr>
              <a:t>聖經</a:t>
            </a:r>
            <a:r>
              <a:rPr lang="en-US" altLang="zh-TW" sz="3600" b="1">
                <a:latin typeface="新細明體"/>
                <a:ea typeface="新細明體"/>
              </a:rPr>
              <a:t>》</a:t>
            </a:r>
            <a:r>
              <a:rPr lang="zh-TW" altLang="en-US" sz="3600" b="1">
                <a:latin typeface="新細明體"/>
                <a:ea typeface="新細明體"/>
              </a:rPr>
              <a:t>經過數千年的傳承至今，同樣是基督信仰的幾個宗教，如天主教、基督教和東正教，雖然有各自的</a:t>
            </a:r>
            <a:r>
              <a:rPr lang="en-US" altLang="zh-TW" sz="3600" b="1">
                <a:latin typeface="新細明體"/>
                <a:ea typeface="新細明體"/>
              </a:rPr>
              <a:t>《</a:t>
            </a:r>
            <a:r>
              <a:rPr lang="zh-TW" altLang="en-US" sz="3600" b="1">
                <a:latin typeface="新細明體"/>
                <a:ea typeface="新細明體"/>
              </a:rPr>
              <a:t>聖經</a:t>
            </a:r>
            <a:r>
              <a:rPr lang="en-US" altLang="zh-TW" sz="3600" b="1">
                <a:latin typeface="新細明體"/>
                <a:ea typeface="新細明體"/>
              </a:rPr>
              <a:t>》</a:t>
            </a:r>
            <a:r>
              <a:rPr lang="zh-TW" altLang="en-US" sz="3600" b="1">
                <a:latin typeface="新細明體"/>
                <a:ea typeface="新細明體"/>
              </a:rPr>
              <a:t>，但其主要的核心仍然是「耶穌基督」。</a:t>
            </a:r>
            <a:endParaRPr lang="zh-TW" altLang="en-US" sz="3600" b="1">
              <a:latin typeface="新細明體"/>
              <a:ea typeface="新細明體"/>
            </a:endParaRPr>
          </a:p>
        </p:txBody>
      </p:sp>
    </p:spTree>
    <p:extLst>
      <p:ext uri="{BB962C8B-B14F-4D97-AF65-F5344CB8AC3E}">
        <p14:creationId xmlns:p14="http://schemas.microsoft.com/office/powerpoint/2010/main" val="778858464"/>
      </p:ext>
    </p:extLst>
  </p:cSld>
  <p:clrMapOvr>
    <a:masterClrMapping/>
  </p:clrMapOvr>
  <p:transition/>
  <p:timing/>
</p:sld>
</file>

<file path=ppt/slides/slide58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儘管內容稍有不同</a:t>
            </a:r>
            <a:r>
              <a:rPr lang="zh-TW" altLang="en-US" sz="3600" b="1" smtClean="0">
                <a:latin typeface="新細明體"/>
                <a:ea typeface="新細明體"/>
              </a:rPr>
              <a:t>，都</a:t>
            </a:r>
            <a:r>
              <a:rPr lang="zh-TW" altLang="en-US" sz="3600" b="1">
                <a:latin typeface="新細明體"/>
                <a:ea typeface="新細明體"/>
              </a:rPr>
              <a:t>不影響</a:t>
            </a:r>
            <a:r>
              <a:rPr lang="en-US" altLang="zh-TW" sz="3600" b="1">
                <a:latin typeface="新細明體"/>
                <a:ea typeface="新細明體"/>
              </a:rPr>
              <a:t>《</a:t>
            </a:r>
            <a:r>
              <a:rPr lang="zh-TW" altLang="en-US" sz="3600" b="1">
                <a:latin typeface="新細明體"/>
                <a:ea typeface="新細明體"/>
              </a:rPr>
              <a:t>聖經</a:t>
            </a:r>
            <a:r>
              <a:rPr lang="en-US" altLang="zh-TW" sz="3600" b="1" smtClean="0">
                <a:latin typeface="新細明體"/>
                <a:ea typeface="新細明體"/>
              </a:rPr>
              <a:t>》</a:t>
            </a:r>
            <a:r>
              <a:rPr lang="zh-TW" altLang="en-US" sz="3600" b="1">
                <a:latin typeface="新細明體"/>
                <a:ea typeface="新細明體"/>
              </a:rPr>
              <a:t>「為教訓、為督責、為矯正、為教導人學習正義，都是有益的，使天主的人得以成全，適於行各種善工</a:t>
            </a:r>
            <a:r>
              <a:rPr lang="zh-TW" altLang="en-US" sz="3600" b="1" smtClean="0">
                <a:latin typeface="新細明體"/>
                <a:ea typeface="新細明體"/>
              </a:rPr>
              <a:t>」。</a:t>
            </a:r>
            <a:endParaRPr lang="zh-TW" altLang="en-US" sz="3600" b="1">
              <a:latin typeface="新細明體"/>
              <a:ea typeface="新細明體"/>
            </a:endParaRPr>
          </a:p>
        </p:txBody>
      </p:sp>
    </p:spTree>
    <p:extLst>
      <p:ext uri="{BB962C8B-B14F-4D97-AF65-F5344CB8AC3E}">
        <p14:creationId xmlns:p14="http://schemas.microsoft.com/office/powerpoint/2010/main" val="4148699910"/>
      </p:ext>
    </p:extLst>
  </p:cSld>
  <p:clrMapOvr>
    <a:masterClrMapping/>
  </p:clrMapOvr>
  <p:transition/>
  <p:timing/>
</p:sld>
</file>

<file path=ppt/slides/slide58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天主教</a:t>
            </a:r>
            <a:r>
              <a:rPr lang="en-US" altLang="zh-TW" sz="3600" b="1">
                <a:latin typeface="新細明體"/>
                <a:ea typeface="新細明體"/>
              </a:rPr>
              <a:t>《</a:t>
            </a:r>
            <a:r>
              <a:rPr lang="zh-TW" altLang="en-US" sz="3600" b="1">
                <a:latin typeface="新細明體"/>
                <a:ea typeface="新細明體"/>
              </a:rPr>
              <a:t>聖經</a:t>
            </a:r>
            <a:r>
              <a:rPr lang="en-US" altLang="zh-TW" sz="3600" b="1">
                <a:latin typeface="新細明體"/>
                <a:ea typeface="新細明體"/>
              </a:rPr>
              <a:t>》</a:t>
            </a:r>
            <a:r>
              <a:rPr lang="zh-TW" altLang="en-US" sz="3600" b="1">
                <a:latin typeface="新細明體"/>
                <a:ea typeface="新細明體"/>
              </a:rPr>
              <a:t>的</a:t>
            </a:r>
            <a:r>
              <a:rPr lang="en-US" altLang="zh-TW" sz="3600" b="1">
                <a:latin typeface="新細明體"/>
                <a:ea typeface="新細明體"/>
              </a:rPr>
              <a:t>73</a:t>
            </a:r>
            <a:r>
              <a:rPr lang="zh-TW" altLang="en-US" sz="3600" b="1">
                <a:latin typeface="新細明體"/>
                <a:ea typeface="新細明體"/>
              </a:rPr>
              <a:t>卷書，是包含了</a:t>
            </a:r>
            <a:r>
              <a:rPr lang="en-US" altLang="zh-TW" sz="3600" b="1">
                <a:latin typeface="新細明體"/>
                <a:ea typeface="新細明體"/>
              </a:rPr>
              <a:t>《</a:t>
            </a:r>
            <a:r>
              <a:rPr lang="zh-TW" altLang="en-US" sz="3600" b="1">
                <a:latin typeface="新細明體"/>
                <a:ea typeface="新細明體"/>
              </a:rPr>
              <a:t>舊約</a:t>
            </a:r>
            <a:r>
              <a:rPr lang="en-US" altLang="zh-TW" sz="3600" b="1">
                <a:latin typeface="新細明體"/>
                <a:ea typeface="新細明體"/>
              </a:rPr>
              <a:t>》</a:t>
            </a:r>
            <a:r>
              <a:rPr lang="zh-TW" altLang="en-US" sz="3600" b="1">
                <a:latin typeface="新細明體"/>
                <a:ea typeface="新細明體"/>
              </a:rPr>
              <a:t>的</a:t>
            </a:r>
            <a:r>
              <a:rPr lang="en-US" altLang="zh-TW" sz="3600" b="1">
                <a:latin typeface="新細明體"/>
                <a:ea typeface="新細明體"/>
              </a:rPr>
              <a:t>46</a:t>
            </a:r>
            <a:r>
              <a:rPr lang="zh-TW" altLang="en-US" sz="3600" b="1">
                <a:latin typeface="新細明體"/>
                <a:ea typeface="新細明體"/>
              </a:rPr>
              <a:t>卷書，和</a:t>
            </a:r>
            <a:r>
              <a:rPr lang="en-US" altLang="zh-TW" sz="3600" b="1">
                <a:latin typeface="新細明體"/>
                <a:ea typeface="新細明體"/>
              </a:rPr>
              <a:t>《</a:t>
            </a:r>
            <a:r>
              <a:rPr lang="zh-TW" altLang="en-US" sz="3600" b="1">
                <a:latin typeface="新細明體"/>
                <a:ea typeface="新細明體"/>
              </a:rPr>
              <a:t>新約</a:t>
            </a:r>
            <a:r>
              <a:rPr lang="en-US" altLang="zh-TW" sz="3600" b="1">
                <a:latin typeface="新細明體"/>
                <a:ea typeface="新細明體"/>
              </a:rPr>
              <a:t>》</a:t>
            </a:r>
            <a:r>
              <a:rPr lang="zh-TW" altLang="en-US" sz="3600" b="1">
                <a:latin typeface="新細明體"/>
                <a:ea typeface="新細明體"/>
              </a:rPr>
              <a:t>的</a:t>
            </a:r>
            <a:r>
              <a:rPr lang="en-US" altLang="zh-TW" sz="3600" b="1">
                <a:latin typeface="新細明體"/>
                <a:ea typeface="新細明體"/>
              </a:rPr>
              <a:t>27</a:t>
            </a:r>
            <a:r>
              <a:rPr lang="zh-TW" altLang="en-US" sz="3600" b="1">
                <a:latin typeface="新細明體"/>
                <a:ea typeface="新細明體"/>
              </a:rPr>
              <a:t>卷</a:t>
            </a:r>
            <a:r>
              <a:rPr lang="zh-TW" altLang="en-US" sz="3600" b="1" smtClean="0">
                <a:latin typeface="新細明體"/>
                <a:ea typeface="新細明體"/>
              </a:rPr>
              <a:t>書。</a:t>
            </a:r>
            <a:endParaRPr lang="zh-TW" altLang="en-US" sz="3600" b="1">
              <a:latin typeface="新細明體"/>
              <a:ea typeface="新細明體"/>
            </a:endParaRPr>
          </a:p>
        </p:txBody>
      </p:sp>
    </p:spTree>
    <p:extLst>
      <p:ext uri="{BB962C8B-B14F-4D97-AF65-F5344CB8AC3E}">
        <p14:creationId xmlns:p14="http://schemas.microsoft.com/office/powerpoint/2010/main" val="1582761403"/>
      </p:ext>
    </p:extLst>
  </p:cSld>
  <p:clrMapOvr>
    <a:masterClrMapping/>
  </p:clrMapOvr>
  <p:transition/>
  <p:timing/>
</p:sld>
</file>

<file path=ppt/slides/slide58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a:t>
            </a:r>
            <a:r>
              <a:rPr lang="zh-TW" altLang="en-US" sz="3600" b="1">
                <a:latin typeface="新細明體"/>
                <a:ea typeface="新細明體"/>
              </a:rPr>
              <a:t>舊約</a:t>
            </a:r>
            <a:r>
              <a:rPr lang="en-US" altLang="zh-TW" sz="3600" b="1">
                <a:latin typeface="新細明體"/>
                <a:ea typeface="新細明體"/>
              </a:rPr>
              <a:t>》</a:t>
            </a:r>
            <a:r>
              <a:rPr lang="zh-TW" altLang="en-US" sz="3600" b="1">
                <a:latin typeface="新細明體"/>
                <a:ea typeface="新細明體"/>
              </a:rPr>
              <a:t>的</a:t>
            </a:r>
            <a:r>
              <a:rPr lang="en-US" altLang="zh-TW" sz="3600" b="1">
                <a:latin typeface="新細明體"/>
                <a:ea typeface="新細明體"/>
              </a:rPr>
              <a:t>46</a:t>
            </a:r>
            <a:r>
              <a:rPr lang="zh-TW" altLang="en-US" sz="3600" b="1">
                <a:latin typeface="新細明體"/>
                <a:ea typeface="新細明體"/>
              </a:rPr>
              <a:t>卷書，有梅瑟五書、</a:t>
            </a:r>
            <a:r>
              <a:rPr lang="en-US" altLang="zh-TW" sz="3600" b="1">
                <a:latin typeface="新細明體"/>
                <a:ea typeface="新細明體"/>
              </a:rPr>
              <a:t>7</a:t>
            </a:r>
            <a:r>
              <a:rPr lang="zh-TW" altLang="en-US" sz="3600" b="1">
                <a:latin typeface="新細明體"/>
                <a:ea typeface="新細明體"/>
              </a:rPr>
              <a:t>卷智慧書、</a:t>
            </a:r>
            <a:r>
              <a:rPr lang="en-US" altLang="zh-TW" sz="3600" b="1">
                <a:latin typeface="新細明體"/>
                <a:ea typeface="新細明體"/>
              </a:rPr>
              <a:t>16</a:t>
            </a:r>
            <a:r>
              <a:rPr lang="zh-TW" altLang="en-US" sz="3600" b="1">
                <a:latin typeface="新細明體"/>
                <a:ea typeface="新細明體"/>
              </a:rPr>
              <a:t>卷歷史書和</a:t>
            </a:r>
            <a:r>
              <a:rPr lang="en-US" altLang="zh-TW" sz="3600" b="1">
                <a:latin typeface="新細明體"/>
                <a:ea typeface="新細明體"/>
              </a:rPr>
              <a:t>18</a:t>
            </a:r>
            <a:r>
              <a:rPr lang="zh-TW" altLang="en-US" sz="3600" b="1">
                <a:latin typeface="新細明體"/>
                <a:ea typeface="新細明體"/>
              </a:rPr>
              <a:t>卷先知書。</a:t>
            </a:r>
            <a:endParaRPr lang="zh-TW" altLang="en-US" sz="3600" b="1">
              <a:latin typeface="新細明體"/>
              <a:ea typeface="新細明體"/>
            </a:endParaRPr>
          </a:p>
        </p:txBody>
      </p:sp>
    </p:spTree>
    <p:extLst>
      <p:ext uri="{BB962C8B-B14F-4D97-AF65-F5344CB8AC3E}">
        <p14:creationId xmlns:p14="http://schemas.microsoft.com/office/powerpoint/2010/main" val="601561273"/>
      </p:ext>
    </p:extLst>
  </p:cSld>
  <p:clrMapOvr>
    <a:masterClrMapping/>
  </p:clrMapOvr>
  <p:transition/>
  <p:timing/>
</p:sld>
</file>

<file path=ppt/slides/slide58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a:t>
            </a:r>
            <a:r>
              <a:rPr lang="zh-TW" altLang="en-US" sz="3600" b="1" smtClean="0">
                <a:latin typeface="新細明體"/>
                <a:ea typeface="新細明體"/>
              </a:rPr>
              <a:t>新約</a:t>
            </a:r>
            <a:r>
              <a:rPr lang="en-US" altLang="zh-TW" sz="3600" b="1" smtClean="0">
                <a:latin typeface="新細明體"/>
                <a:ea typeface="新細明體"/>
              </a:rPr>
              <a:t>》</a:t>
            </a:r>
            <a:r>
              <a:rPr lang="zh-TW" altLang="en-US" sz="3600" b="1">
                <a:latin typeface="新細明體"/>
                <a:ea typeface="新細明體"/>
              </a:rPr>
              <a:t>的</a:t>
            </a:r>
            <a:r>
              <a:rPr lang="en-US" altLang="zh-TW" sz="3600" b="1">
                <a:latin typeface="新細明體"/>
                <a:ea typeface="新細明體"/>
              </a:rPr>
              <a:t>27</a:t>
            </a:r>
            <a:r>
              <a:rPr lang="zh-TW" altLang="en-US" sz="3600" b="1">
                <a:latin typeface="新細明體"/>
                <a:ea typeface="新細明體"/>
              </a:rPr>
              <a:t>卷書</a:t>
            </a:r>
            <a:r>
              <a:rPr lang="zh-TW" altLang="en-US" sz="3600" b="1" smtClean="0">
                <a:latin typeface="新細明體"/>
                <a:ea typeface="新細明體"/>
              </a:rPr>
              <a:t>，有記載</a:t>
            </a:r>
            <a:r>
              <a:rPr lang="zh-TW" altLang="en-US" sz="3600" b="1">
                <a:latin typeface="新細明體"/>
                <a:ea typeface="新細明體"/>
              </a:rPr>
              <a:t>耶穌生平的四部</a:t>
            </a:r>
            <a:r>
              <a:rPr lang="zh-TW" altLang="en-US" sz="3600" b="1" smtClean="0">
                <a:latin typeface="新細明體"/>
                <a:ea typeface="新細明體"/>
              </a:rPr>
              <a:t>福音書、記載</a:t>
            </a:r>
            <a:r>
              <a:rPr lang="zh-TW" altLang="en-US" sz="3600" b="1">
                <a:latin typeface="新細明體"/>
                <a:ea typeface="新細明體"/>
              </a:rPr>
              <a:t>初期教會的宗徒大事</a:t>
            </a:r>
            <a:r>
              <a:rPr lang="zh-TW" altLang="en-US" sz="3600" b="1" smtClean="0">
                <a:latin typeface="新細明體"/>
                <a:ea typeface="新細明體"/>
              </a:rPr>
              <a:t>錄、</a:t>
            </a:r>
            <a:r>
              <a:rPr lang="en-US" altLang="zh-TW" sz="3600" b="1" smtClean="0">
                <a:latin typeface="新細明體"/>
                <a:ea typeface="新細明體"/>
              </a:rPr>
              <a:t>14</a:t>
            </a:r>
            <a:r>
              <a:rPr lang="zh-TW" altLang="en-US" sz="3600" b="1" smtClean="0">
                <a:latin typeface="新細明體"/>
                <a:ea typeface="新細明體"/>
              </a:rPr>
              <a:t>篇外</a:t>
            </a:r>
            <a:r>
              <a:rPr lang="zh-TW" altLang="en-US" sz="3600" b="1">
                <a:latin typeface="新細明體"/>
                <a:ea typeface="新細明體"/>
              </a:rPr>
              <a:t>邦宗徒寫給各教會的書信，和</a:t>
            </a:r>
            <a:r>
              <a:rPr lang="en-US" altLang="zh-TW" sz="3600" b="1">
                <a:latin typeface="新細明體"/>
                <a:ea typeface="新細明體"/>
              </a:rPr>
              <a:t>7</a:t>
            </a:r>
            <a:r>
              <a:rPr lang="zh-TW" altLang="en-US" sz="3600" b="1">
                <a:latin typeface="新細明體"/>
                <a:ea typeface="新細明體"/>
              </a:rPr>
              <a:t>篇其他宗徒和各教會來往的書信，最後是宗徒若望寫的默示錄。</a:t>
            </a:r>
            <a:endParaRPr lang="zh-TW" altLang="en-US" sz="3600" b="1">
              <a:latin typeface="新細明體"/>
              <a:ea typeface="新細明體"/>
            </a:endParaRPr>
          </a:p>
        </p:txBody>
      </p:sp>
    </p:spTree>
    <p:extLst>
      <p:ext uri="{BB962C8B-B14F-4D97-AF65-F5344CB8AC3E}">
        <p14:creationId xmlns:p14="http://schemas.microsoft.com/office/powerpoint/2010/main" val="4017727265"/>
      </p:ext>
    </p:extLst>
  </p:cSld>
  <p:clrMapOvr>
    <a:masterClrMapping/>
  </p:clrMapOvr>
  <p:transition/>
  <p:timing/>
</p:sld>
</file>

<file path=ppt/slides/slide58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這其中最重要、也是我們在彌撒中常讀的，便是四部福音書。</a:t>
            </a:r>
            <a:endParaRPr lang="zh-TW" altLang="en-US" sz="3600" b="1">
              <a:latin typeface="新細明體"/>
              <a:ea typeface="新細明體"/>
            </a:endParaRPr>
          </a:p>
        </p:txBody>
      </p:sp>
    </p:spTree>
    <p:extLst>
      <p:ext uri="{BB962C8B-B14F-4D97-AF65-F5344CB8AC3E}">
        <p14:creationId xmlns:p14="http://schemas.microsoft.com/office/powerpoint/2010/main" val="3466515626"/>
      </p:ext>
    </p:extLst>
  </p:cSld>
  <p:clrMapOvr>
    <a:masterClrMapping/>
  </p:clrMapOvr>
  <p:transition/>
  <p:timing/>
</p:sld>
</file>

<file path=ppt/slides/slide58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smtClean="0">
                <a:latin typeface="新細明體"/>
                <a:ea typeface="新細明體"/>
              </a:rPr>
              <a:t>《</a:t>
            </a:r>
            <a:r>
              <a:rPr lang="zh-TW" altLang="en-US" sz="3600" b="1">
                <a:latin typeface="新細明體"/>
                <a:ea typeface="新細明體"/>
              </a:rPr>
              <a:t>聖經</a:t>
            </a:r>
            <a:r>
              <a:rPr lang="en-US" altLang="zh-TW" sz="3600" b="1">
                <a:latin typeface="新細明體"/>
                <a:ea typeface="新細明體"/>
              </a:rPr>
              <a:t>》</a:t>
            </a:r>
            <a:r>
              <a:rPr lang="zh-TW" altLang="en-US" sz="3600" b="1">
                <a:latin typeface="新細明體"/>
                <a:ea typeface="新細明體"/>
              </a:rPr>
              <a:t>的內容等</a:t>
            </a:r>
            <a:r>
              <a:rPr lang="zh-TW" altLang="en-US" sz="3600" b="1" smtClean="0">
                <a:latin typeface="新細明體"/>
                <a:ea typeface="新細明體"/>
              </a:rPr>
              <a:t>於是天</a:t>
            </a:r>
            <a:r>
              <a:rPr lang="zh-TW" altLang="en-US" sz="3600" b="1">
                <a:latin typeface="新細明體"/>
                <a:ea typeface="新細明體"/>
              </a:rPr>
              <a:t>父要和每一位天主子女說的話，是天父寫給每一位相信祂的人的「家書」。</a:t>
            </a:r>
            <a:endParaRPr lang="zh-TW" altLang="en-US" sz="3600" b="1">
              <a:latin typeface="新細明體"/>
              <a:ea typeface="新細明體"/>
            </a:endParaRPr>
          </a:p>
        </p:txBody>
      </p:sp>
    </p:spTree>
    <p:extLst>
      <p:ext uri="{BB962C8B-B14F-4D97-AF65-F5344CB8AC3E}">
        <p14:creationId xmlns:p14="http://schemas.microsoft.com/office/powerpoint/2010/main" val="3123582773"/>
      </p:ext>
    </p:extLst>
  </p:cSld>
  <p:clrMapOvr>
    <a:masterClrMapping/>
  </p:clrMapOvr>
  <p:transition/>
  <p:timing/>
</p:sld>
</file>

<file path=ppt/slides/slide58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492896"/>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我們讀</a:t>
            </a:r>
            <a:r>
              <a:rPr lang="en-US" altLang="zh-TW" sz="3600" b="1">
                <a:latin typeface="新細明體"/>
                <a:ea typeface="新細明體"/>
              </a:rPr>
              <a:t>《</a:t>
            </a:r>
            <a:r>
              <a:rPr lang="zh-TW" altLang="en-US" sz="3600" b="1">
                <a:latin typeface="新細明體"/>
                <a:ea typeface="新細明體"/>
              </a:rPr>
              <a:t>聖經</a:t>
            </a:r>
            <a:r>
              <a:rPr lang="en-US" altLang="zh-TW" sz="3600" b="1">
                <a:latin typeface="新細明體"/>
                <a:ea typeface="新細明體"/>
              </a:rPr>
              <a:t>》</a:t>
            </a:r>
            <a:r>
              <a:rPr lang="zh-TW" altLang="en-US" sz="3600" b="1">
                <a:latin typeface="新細明體"/>
                <a:ea typeface="新細明體"/>
              </a:rPr>
              <a:t>時，不只是在讀幾千年發生的故事，而是在聽天主要和我們說</a:t>
            </a:r>
            <a:r>
              <a:rPr lang="zh-TW" altLang="en-US" sz="3600" b="1" smtClean="0">
                <a:latin typeface="新細明體"/>
                <a:ea typeface="新細明體"/>
              </a:rPr>
              <a:t>的話。</a:t>
            </a:r>
            <a:endParaRPr lang="zh-TW" altLang="en-US" sz="3600" b="1">
              <a:latin typeface="新細明體"/>
              <a:ea typeface="新細明體"/>
            </a:endParaRPr>
          </a:p>
        </p:txBody>
      </p:sp>
    </p:spTree>
    <p:extLst>
      <p:ext uri="{BB962C8B-B14F-4D97-AF65-F5344CB8AC3E}">
        <p14:creationId xmlns:p14="http://schemas.microsoft.com/office/powerpoint/2010/main" val="1740923934"/>
      </p:ext>
    </p:extLst>
  </p:cSld>
  <p:clrMapOvr>
    <a:masterClrMapping/>
  </p:clrMapOvr>
  <p:transition/>
  <p:timing/>
</p:sld>
</file>

<file path=ppt/slides/slide58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首先要</a:t>
            </a:r>
            <a:r>
              <a:rPr lang="zh-TW" altLang="en-US" sz="3600" b="1">
                <a:latin typeface="新細明體"/>
                <a:ea typeface="新細明體"/>
              </a:rPr>
              <a:t>祈禱，祈求聖神的帶領，也要提醒自己</a:t>
            </a:r>
            <a:r>
              <a:rPr lang="en-US" altLang="zh-TW" sz="3600" b="1">
                <a:latin typeface="新細明體"/>
                <a:ea typeface="新細明體"/>
              </a:rPr>
              <a:t>《</a:t>
            </a:r>
            <a:r>
              <a:rPr lang="zh-TW" altLang="en-US" sz="3600" b="1">
                <a:latin typeface="新細明體"/>
                <a:ea typeface="新細明體"/>
              </a:rPr>
              <a:t>聖經</a:t>
            </a:r>
            <a:r>
              <a:rPr lang="en-US" altLang="zh-TW" sz="3600" b="1">
                <a:latin typeface="新細明體"/>
                <a:ea typeface="新細明體"/>
              </a:rPr>
              <a:t>》</a:t>
            </a:r>
            <a:r>
              <a:rPr lang="zh-TW" altLang="en-US" sz="3600" b="1">
                <a:latin typeface="新細明體"/>
                <a:ea typeface="新細明體"/>
              </a:rPr>
              <a:t>在寫作時</a:t>
            </a:r>
            <a:r>
              <a:rPr lang="zh-TW" altLang="en-US" sz="3600" b="1" smtClean="0">
                <a:latin typeface="新細明體"/>
                <a:ea typeface="新細明體"/>
              </a:rPr>
              <a:t>，當時</a:t>
            </a:r>
            <a:r>
              <a:rPr lang="zh-TW" altLang="en-US" sz="3600" b="1">
                <a:latin typeface="新細明體"/>
                <a:ea typeface="新細明體"/>
              </a:rPr>
              <a:t>的時空和現在這麼不同，猶太人的文化也有其特殊</a:t>
            </a:r>
            <a:r>
              <a:rPr lang="zh-TW" altLang="en-US" sz="3600" b="1" smtClean="0">
                <a:latin typeface="新細明體"/>
                <a:ea typeface="新細明體"/>
              </a:rPr>
              <a:t>情況。</a:t>
            </a:r>
            <a:endParaRPr lang="zh-TW" altLang="en-US" sz="3600" b="1">
              <a:latin typeface="新細明體"/>
              <a:ea typeface="新細明體"/>
            </a:endParaRPr>
          </a:p>
        </p:txBody>
      </p:sp>
    </p:spTree>
    <p:extLst>
      <p:ext uri="{BB962C8B-B14F-4D97-AF65-F5344CB8AC3E}">
        <p14:creationId xmlns:p14="http://schemas.microsoft.com/office/powerpoint/2010/main" val="2728688527"/>
      </p:ext>
    </p:extLst>
  </p:cSld>
  <p:clrMapOvr>
    <a:masterClrMapping/>
  </p:clrMapOvr>
  <p:transition/>
  <p:timing/>
</p:sld>
</file>

<file path=ppt/slides/slide5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348880"/>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宗徒們在發展初期教會時，除了順從聖神的帶領，也特別遵照耶穌在最後晚餐時所吩咐的「你們應舉行擘餅禮以記念我</a:t>
            </a:r>
            <a:r>
              <a:rPr lang="zh-TW" altLang="en-US" sz="3600" b="1" smtClean="0">
                <a:latin typeface="新細明體"/>
                <a:ea typeface="新細明體"/>
              </a:rPr>
              <a:t>」。</a:t>
            </a:r>
            <a:endParaRPr lang="zh-TW" altLang="en-US" sz="3600" b="1">
              <a:latin typeface="新細明體"/>
              <a:ea typeface="新細明體"/>
            </a:endParaRPr>
          </a:p>
        </p:txBody>
      </p:sp>
    </p:spTree>
    <p:extLst>
      <p:ext uri="{BB962C8B-B14F-4D97-AF65-F5344CB8AC3E}">
        <p14:creationId xmlns:p14="http://schemas.microsoft.com/office/powerpoint/2010/main" val="1289199691"/>
      </p:ext>
    </p:extLst>
  </p:cSld>
  <p:clrMapOvr>
    <a:masterClrMapping/>
  </p:clrMapOvr>
  <p:transition/>
  <p:timing/>
</p:sld>
</file>

<file path=ppt/slides/slide59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我們可以</a:t>
            </a:r>
            <a:r>
              <a:rPr lang="zh-TW" altLang="en-US" sz="3600" b="1">
                <a:latin typeface="新細明體"/>
                <a:ea typeface="新細明體"/>
              </a:rPr>
              <a:t>有疑問，卻不要因此而阻礙了我們對天主的相信，更不要阻擋了祂要和我們說的話。</a:t>
            </a:r>
            <a:endParaRPr lang="zh-TW" altLang="en-US" sz="3600" b="1">
              <a:latin typeface="新細明體"/>
              <a:ea typeface="新細明體"/>
            </a:endParaRPr>
          </a:p>
        </p:txBody>
      </p:sp>
    </p:spTree>
    <p:extLst>
      <p:ext uri="{BB962C8B-B14F-4D97-AF65-F5344CB8AC3E}">
        <p14:creationId xmlns:p14="http://schemas.microsoft.com/office/powerpoint/2010/main" val="770947899"/>
      </p:ext>
    </p:extLst>
  </p:cSld>
  <p:clrMapOvr>
    <a:masterClrMapping/>
  </p:clrMapOvr>
  <p:transition/>
  <p:timing/>
</p:sld>
</file>

<file path=ppt/slides/slide59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latin typeface="+mn-ea"/>
              </a:rPr>
              <a:t>主題討論與分享</a:t>
            </a:r>
            <a:r>
              <a:rPr lang="zh-TW" altLang="zh-TW" sz="4800" b="1">
                <a:solidFill>
                  <a:srgbClr val="BF85E3"/>
                </a:solidFill>
                <a:latin typeface="+mn-ea"/>
              </a:rPr>
              <a:t>：</a:t>
            </a:r>
            <a:endParaRPr lang="en-US" sz="4800" b="1">
              <a:solidFill>
                <a:srgbClr val="BF85E3"/>
              </a:solidFill>
            </a:endParaRPr>
          </a:p>
        </p:txBody>
      </p:sp>
      <p:sp>
        <p:nvSpPr>
          <p:cNvPr id="5" name="文字方塊 4"/>
          <p:cNvSpPr txBox="1"/>
          <p:nvPr/>
        </p:nvSpPr>
        <p:spPr>
          <a:xfrm>
            <a:off x="791580" y="2276872"/>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zh-TW" altLang="en-US" sz="3600" b="1">
                <a:latin typeface="新細明體"/>
                <a:ea typeface="新細明體"/>
              </a:rPr>
              <a:t>耶穌宣講福音時，曾經在聖城的聖殿和猶太人的會堂中做什麼</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zh-TW" altLang="en-US" sz="3600" b="1">
                <a:latin typeface="新細明體"/>
                <a:ea typeface="新細明體"/>
              </a:rPr>
              <a:t>耶穌復活、升天後，為什麼宗徒們除了宣耶穌福音外，還要將耶穌的教導統統記錄下來？</a:t>
            </a:r>
            <a:endParaRPr lang="zh-TW" altLang="en-US" sz="3600" b="1">
              <a:latin typeface="新細明體"/>
              <a:ea typeface="新細明體"/>
            </a:endParaRPr>
          </a:p>
        </p:txBody>
      </p:sp>
    </p:spTree>
    <p:extLst>
      <p:ext uri="{BB962C8B-B14F-4D97-AF65-F5344CB8AC3E}">
        <p14:creationId xmlns:p14="http://schemas.microsoft.com/office/powerpoint/2010/main" val="2058834310"/>
      </p:ext>
    </p:extLst>
  </p:cSld>
  <p:clrMapOvr>
    <a:masterClrMapping/>
  </p:clrMapOvr>
  <p:transition/>
  <p:timing/>
</p:sld>
</file>

<file path=ppt/slides/slide59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zh-TW" altLang="en-US" sz="3600" b="1">
                <a:latin typeface="新細明體"/>
                <a:ea typeface="新細明體"/>
              </a:rPr>
              <a:t>教會傳承至今的</a:t>
            </a:r>
            <a:r>
              <a:rPr lang="en-US" altLang="zh-TW" sz="3600" b="1">
                <a:latin typeface="新細明體"/>
                <a:ea typeface="新細明體"/>
              </a:rPr>
              <a:t>《</a:t>
            </a:r>
            <a:r>
              <a:rPr lang="zh-TW" altLang="en-US" sz="3600" b="1">
                <a:latin typeface="新細明體"/>
                <a:ea typeface="新細明體"/>
              </a:rPr>
              <a:t>聖經</a:t>
            </a:r>
            <a:r>
              <a:rPr lang="en-US" altLang="zh-TW" sz="3600" b="1">
                <a:latin typeface="新細明體"/>
                <a:ea typeface="新細明體"/>
              </a:rPr>
              <a:t>》</a:t>
            </a:r>
            <a:r>
              <a:rPr lang="zh-TW" altLang="en-US" sz="3600" b="1">
                <a:latin typeface="新細明體"/>
                <a:ea typeface="新細明體"/>
              </a:rPr>
              <a:t>主要分哪兩部分</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zh-TW" altLang="en-US" sz="3600" b="1">
                <a:latin typeface="新細明體"/>
                <a:ea typeface="新細明體"/>
              </a:rPr>
              <a:t>為什麼</a:t>
            </a:r>
            <a:r>
              <a:rPr lang="en-US" altLang="zh-TW" sz="3600" b="1">
                <a:latin typeface="新細明體"/>
                <a:ea typeface="新細明體"/>
              </a:rPr>
              <a:t>《</a:t>
            </a:r>
            <a:r>
              <a:rPr lang="zh-TW" altLang="en-US" sz="3600" b="1">
                <a:latin typeface="新細明體"/>
                <a:ea typeface="新細明體"/>
              </a:rPr>
              <a:t>聖經</a:t>
            </a:r>
            <a:r>
              <a:rPr lang="en-US" altLang="zh-TW" sz="3600" b="1">
                <a:latin typeface="新細明體"/>
                <a:ea typeface="新細明體"/>
              </a:rPr>
              <a:t>》</a:t>
            </a:r>
            <a:r>
              <a:rPr lang="zh-TW" altLang="en-US" sz="3600" b="1">
                <a:latin typeface="新細明體"/>
                <a:ea typeface="新細明體"/>
              </a:rPr>
              <a:t>從</a:t>
            </a:r>
            <a:r>
              <a:rPr lang="en-US" altLang="zh-TW" sz="3600" b="1">
                <a:latin typeface="新細明體"/>
                <a:ea typeface="新細明體"/>
              </a:rPr>
              <a:t>《</a:t>
            </a:r>
            <a:r>
              <a:rPr lang="zh-TW" altLang="en-US" sz="3600" b="1">
                <a:latin typeface="新細明體"/>
                <a:ea typeface="新細明體"/>
              </a:rPr>
              <a:t>舊約</a:t>
            </a:r>
            <a:r>
              <a:rPr lang="en-US" altLang="zh-TW" sz="3600" b="1">
                <a:latin typeface="新細明體"/>
                <a:ea typeface="新細明體"/>
              </a:rPr>
              <a:t>》</a:t>
            </a:r>
            <a:r>
              <a:rPr lang="zh-TW" altLang="en-US" sz="3600" b="1">
                <a:latin typeface="新細明體"/>
                <a:ea typeface="新細明體"/>
              </a:rPr>
              <a:t>到</a:t>
            </a:r>
            <a:r>
              <a:rPr lang="en-US" altLang="zh-TW" sz="3600" b="1">
                <a:latin typeface="新細明體"/>
                <a:ea typeface="新細明體"/>
              </a:rPr>
              <a:t>《</a:t>
            </a:r>
            <a:r>
              <a:rPr lang="zh-TW" altLang="en-US" sz="3600" b="1">
                <a:latin typeface="新細明體"/>
                <a:ea typeface="新細明體"/>
              </a:rPr>
              <a:t>新約</a:t>
            </a:r>
            <a:r>
              <a:rPr lang="en-US" altLang="zh-TW" sz="3600" b="1">
                <a:latin typeface="新細明體"/>
                <a:ea typeface="新細明體"/>
              </a:rPr>
              <a:t>》</a:t>
            </a:r>
            <a:r>
              <a:rPr lang="zh-TW" altLang="en-US" sz="3600" b="1">
                <a:latin typeface="新細明體"/>
                <a:ea typeface="新細明體"/>
              </a:rPr>
              <a:t>，會相隔一千多年、包含了上百個作者？</a:t>
            </a:r>
            <a:endParaRPr lang="zh-TW" altLang="en-US" sz="3600" b="1">
              <a:latin typeface="新細明體"/>
              <a:ea typeface="新細明體"/>
            </a:endParaRPr>
          </a:p>
        </p:txBody>
      </p:sp>
    </p:spTree>
    <p:extLst>
      <p:ext uri="{BB962C8B-B14F-4D97-AF65-F5344CB8AC3E}">
        <p14:creationId xmlns:p14="http://schemas.microsoft.com/office/powerpoint/2010/main" val="3367094419"/>
      </p:ext>
    </p:extLst>
  </p:cSld>
  <p:clrMapOvr>
    <a:masterClrMapping/>
  </p:clrMapOvr>
  <p:transition/>
  <p:timing/>
</p:sld>
</file>

<file path=ppt/slides/slide59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zh-TW" altLang="en-US" sz="3600" b="1">
                <a:latin typeface="新細明體"/>
                <a:ea typeface="新細明體"/>
              </a:rPr>
              <a:t>為什麼</a:t>
            </a:r>
            <a:r>
              <a:rPr lang="en-US" altLang="zh-TW" sz="3600" b="1">
                <a:latin typeface="新細明體"/>
                <a:ea typeface="新細明體"/>
              </a:rPr>
              <a:t>《</a:t>
            </a:r>
            <a:r>
              <a:rPr lang="zh-TW" altLang="en-US" sz="3600" b="1">
                <a:latin typeface="新細明體"/>
                <a:ea typeface="新細明體"/>
              </a:rPr>
              <a:t>聖經</a:t>
            </a:r>
            <a:r>
              <a:rPr lang="en-US" altLang="zh-TW" sz="3600" b="1">
                <a:latin typeface="新細明體"/>
                <a:ea typeface="新細明體"/>
              </a:rPr>
              <a:t>》</a:t>
            </a:r>
            <a:r>
              <a:rPr lang="zh-TW" altLang="en-US" sz="3600" b="1">
                <a:latin typeface="新細明體"/>
                <a:ea typeface="新細明體"/>
              </a:rPr>
              <a:t>的寫作相隔千年，其內容卻依然有個共同點</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zh-TW" altLang="en-US" sz="3600" b="1">
                <a:latin typeface="新細明體"/>
                <a:ea typeface="新細明體"/>
              </a:rPr>
              <a:t>為什麼耶穌的宗徒若望要親筆留下自己所經歷過的一切和耶穌相處的事蹟？</a:t>
            </a:r>
            <a:endParaRPr lang="zh-TW" altLang="en-US" sz="3600" b="1">
              <a:latin typeface="新細明體"/>
              <a:ea typeface="新細明體"/>
            </a:endParaRPr>
          </a:p>
        </p:txBody>
      </p:sp>
    </p:spTree>
    <p:extLst>
      <p:ext uri="{BB962C8B-B14F-4D97-AF65-F5344CB8AC3E}">
        <p14:creationId xmlns:p14="http://schemas.microsoft.com/office/powerpoint/2010/main" val="2265820408"/>
      </p:ext>
    </p:extLst>
  </p:cSld>
  <p:clrMapOvr>
    <a:masterClrMapping/>
  </p:clrMapOvr>
  <p:transition/>
  <p:timing/>
</p:sld>
</file>

<file path=ppt/slides/slide59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412776"/>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zh-TW" altLang="en-US" sz="3600" b="1">
                <a:latin typeface="新細明體"/>
                <a:ea typeface="新細明體"/>
              </a:rPr>
              <a:t>聖經</a:t>
            </a:r>
            <a:r>
              <a:rPr lang="en-US" altLang="zh-TW" sz="3600" b="1">
                <a:latin typeface="新細明體"/>
                <a:ea typeface="新細明體"/>
              </a:rPr>
              <a:t>》</a:t>
            </a:r>
            <a:r>
              <a:rPr lang="zh-TW" altLang="en-US" sz="3600" b="1">
                <a:latin typeface="新細明體"/>
                <a:ea typeface="新細明體"/>
              </a:rPr>
              <a:t>傳承至今，為什麼同是基督信仰的宗教其內容雖有不同卻不影響其主要核心</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zh-TW" altLang="en-US" sz="3600" b="1">
                <a:latin typeface="新細明體"/>
                <a:ea typeface="新細明體"/>
              </a:rPr>
              <a:t>你知道天主教</a:t>
            </a:r>
            <a:r>
              <a:rPr lang="en-US" altLang="zh-TW" sz="3600" b="1">
                <a:latin typeface="新細明體"/>
                <a:ea typeface="新細明體"/>
              </a:rPr>
              <a:t>《</a:t>
            </a:r>
            <a:r>
              <a:rPr lang="zh-TW" altLang="en-US" sz="3600" b="1">
                <a:latin typeface="新細明體"/>
                <a:ea typeface="新細明體"/>
              </a:rPr>
              <a:t>聖經</a:t>
            </a:r>
            <a:r>
              <a:rPr lang="en-US" altLang="zh-TW" sz="3600" b="1">
                <a:latin typeface="新細明體"/>
                <a:ea typeface="新細明體"/>
              </a:rPr>
              <a:t>》</a:t>
            </a:r>
            <a:r>
              <a:rPr lang="zh-TW" altLang="en-US" sz="3600" b="1">
                <a:latin typeface="新細明體"/>
                <a:ea typeface="新細明體"/>
              </a:rPr>
              <a:t>的</a:t>
            </a:r>
            <a:r>
              <a:rPr lang="en-US" altLang="zh-TW" sz="3600" b="1">
                <a:latin typeface="新細明體"/>
                <a:ea typeface="新細明體"/>
              </a:rPr>
              <a:t>73</a:t>
            </a:r>
            <a:r>
              <a:rPr lang="zh-TW" altLang="en-US" sz="3600" b="1">
                <a:latin typeface="新細明體"/>
                <a:ea typeface="新細明體"/>
              </a:rPr>
              <a:t>卷書包含有哪些內容嗎？</a:t>
            </a:r>
            <a:endParaRPr lang="zh-TW" altLang="en-US" sz="3600" b="1">
              <a:latin typeface="新細明體"/>
              <a:ea typeface="新細明體"/>
            </a:endParaRPr>
          </a:p>
        </p:txBody>
      </p:sp>
    </p:spTree>
    <p:extLst>
      <p:ext uri="{BB962C8B-B14F-4D97-AF65-F5344CB8AC3E}">
        <p14:creationId xmlns:p14="http://schemas.microsoft.com/office/powerpoint/2010/main" val="4140033755"/>
      </p:ext>
    </p:extLst>
  </p:cSld>
  <p:clrMapOvr>
    <a:masterClrMapping/>
  </p:clrMapOvr>
  <p:transition/>
  <p:timing/>
</p:sld>
</file>

<file path=ppt/slides/slide59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zh-TW" altLang="en-US" sz="3600" b="1">
                <a:latin typeface="新細明體"/>
                <a:ea typeface="新細明體"/>
              </a:rPr>
              <a:t>為什麼</a:t>
            </a:r>
            <a:r>
              <a:rPr lang="en-US" altLang="zh-TW" sz="3600" b="1">
                <a:latin typeface="新細明體"/>
                <a:ea typeface="新細明體"/>
              </a:rPr>
              <a:t>《</a:t>
            </a:r>
            <a:r>
              <a:rPr lang="zh-TW" altLang="en-US" sz="3600" b="1">
                <a:latin typeface="新細明體"/>
                <a:ea typeface="新細明體"/>
              </a:rPr>
              <a:t>聖經</a:t>
            </a:r>
            <a:r>
              <a:rPr lang="en-US" altLang="zh-TW" sz="3600" b="1">
                <a:latin typeface="新細明體"/>
                <a:ea typeface="新細明體"/>
              </a:rPr>
              <a:t>》73</a:t>
            </a:r>
            <a:r>
              <a:rPr lang="zh-TW" altLang="en-US" sz="3600" b="1">
                <a:latin typeface="新細明體"/>
                <a:ea typeface="新細明體"/>
              </a:rPr>
              <a:t>卷書中最重要的是</a:t>
            </a:r>
            <a:r>
              <a:rPr lang="en-US" altLang="zh-TW" sz="3600" b="1">
                <a:latin typeface="新細明體"/>
                <a:ea typeface="新細明體"/>
              </a:rPr>
              <a:t>《</a:t>
            </a:r>
            <a:r>
              <a:rPr lang="zh-TW" altLang="en-US" sz="3600" b="1">
                <a:latin typeface="新細明體"/>
                <a:ea typeface="新細明體"/>
              </a:rPr>
              <a:t>新約</a:t>
            </a:r>
            <a:r>
              <a:rPr lang="en-US" altLang="zh-TW" sz="3600" b="1">
                <a:latin typeface="新細明體"/>
                <a:ea typeface="新細明體"/>
              </a:rPr>
              <a:t>》</a:t>
            </a:r>
            <a:r>
              <a:rPr lang="zh-TW" altLang="en-US" sz="3600" b="1">
                <a:latin typeface="新細明體"/>
                <a:ea typeface="新細明體"/>
              </a:rPr>
              <a:t>的四部福音書</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zh-TW" altLang="en-US" sz="3600" b="1">
                <a:latin typeface="新細明體"/>
                <a:ea typeface="新細明體"/>
              </a:rPr>
              <a:t>為什麼</a:t>
            </a:r>
            <a:r>
              <a:rPr lang="en-US" altLang="zh-TW" sz="3600" b="1">
                <a:latin typeface="新細明體"/>
                <a:ea typeface="新細明體"/>
              </a:rPr>
              <a:t>《</a:t>
            </a:r>
            <a:r>
              <a:rPr lang="zh-TW" altLang="en-US" sz="3600" b="1">
                <a:latin typeface="新細明體"/>
                <a:ea typeface="新細明體"/>
              </a:rPr>
              <a:t>聖經</a:t>
            </a:r>
            <a:r>
              <a:rPr lang="en-US" altLang="zh-TW" sz="3600" b="1">
                <a:latin typeface="新細明體"/>
                <a:ea typeface="新細明體"/>
              </a:rPr>
              <a:t>》</a:t>
            </a:r>
            <a:r>
              <a:rPr lang="zh-TW" altLang="en-US" sz="3600" b="1">
                <a:latin typeface="新細明體"/>
                <a:ea typeface="新細明體"/>
              </a:rPr>
              <a:t>是天父寫給每一位相信祂的人的「家書」？</a:t>
            </a:r>
            <a:endParaRPr lang="zh-TW" altLang="en-US" sz="3600" b="1">
              <a:latin typeface="新細明體"/>
              <a:ea typeface="新細明體"/>
            </a:endParaRPr>
          </a:p>
        </p:txBody>
      </p:sp>
    </p:spTree>
    <p:extLst>
      <p:ext uri="{BB962C8B-B14F-4D97-AF65-F5344CB8AC3E}">
        <p14:creationId xmlns:p14="http://schemas.microsoft.com/office/powerpoint/2010/main" val="1678982790"/>
      </p:ext>
    </p:extLst>
  </p:cSld>
  <p:clrMapOvr>
    <a:masterClrMapping/>
  </p:clrMapOvr>
  <p:transition/>
  <p:timing/>
</p:sld>
</file>

<file path=ppt/slides/slide59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zh-TW" altLang="en-US" sz="3600" b="1">
                <a:latin typeface="新細明體"/>
                <a:ea typeface="新細明體"/>
              </a:rPr>
              <a:t>為什麼我們在讀天父寫給我們的「家書」時要先祈禱</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zh-TW" altLang="en-US" sz="3600" b="1">
                <a:latin typeface="新細明體"/>
                <a:ea typeface="新細明體"/>
              </a:rPr>
              <a:t>為什麼在讀</a:t>
            </a:r>
            <a:r>
              <a:rPr lang="en-US" altLang="zh-TW" sz="3600" b="1">
                <a:latin typeface="新細明體"/>
                <a:ea typeface="新細明體"/>
              </a:rPr>
              <a:t>《</a:t>
            </a:r>
            <a:r>
              <a:rPr lang="zh-TW" altLang="en-US" sz="3600" b="1">
                <a:latin typeface="新細明體"/>
                <a:ea typeface="新細明體"/>
              </a:rPr>
              <a:t>聖經</a:t>
            </a:r>
            <a:r>
              <a:rPr lang="en-US" altLang="zh-TW" sz="3600" b="1">
                <a:latin typeface="新細明體"/>
                <a:ea typeface="新細明體"/>
              </a:rPr>
              <a:t>》</a:t>
            </a:r>
            <a:r>
              <a:rPr lang="zh-TW" altLang="en-US" sz="3600" b="1">
                <a:latin typeface="新細明體"/>
                <a:ea typeface="新細明體"/>
              </a:rPr>
              <a:t>時可以有疑問，卻不要阻擋了祂要和我們說的話？</a:t>
            </a:r>
            <a:endParaRPr lang="zh-TW" altLang="en-US" sz="3600" b="1">
              <a:latin typeface="新細明體"/>
              <a:ea typeface="新細明體"/>
            </a:endParaRPr>
          </a:p>
        </p:txBody>
      </p:sp>
    </p:spTree>
    <p:extLst>
      <p:ext uri="{BB962C8B-B14F-4D97-AF65-F5344CB8AC3E}">
        <p14:creationId xmlns:p14="http://schemas.microsoft.com/office/powerpoint/2010/main" val="1787880651"/>
      </p:ext>
    </p:extLst>
  </p:cSld>
  <p:clrMapOvr>
    <a:masterClrMapping/>
  </p:clrMapOvr>
  <p:transition/>
  <p:timing/>
</p:sld>
</file>

<file path=ppt/slides/slide59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rPr>
              <a:t>美勞教學：</a:t>
            </a:r>
            <a:endParaRPr lang="en-US" sz="4800" b="1">
              <a:solidFill>
                <a:srgbClr val="BF85E3"/>
              </a:solidFill>
            </a:endParaRPr>
          </a:p>
        </p:txBody>
      </p:sp>
      <p:sp>
        <p:nvSpPr>
          <p:cNvPr id="2" name="文字方塊 1"/>
          <p:cNvSpPr txBox="1"/>
          <p:nvPr/>
        </p:nvSpPr>
        <p:spPr>
          <a:xfrm>
            <a:off x="1043612"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a:latin typeface="+mj-ea"/>
                <a:ea typeface="+mj-ea"/>
              </a:rPr>
              <a:t>5</a:t>
            </a:r>
            <a:r>
              <a:rPr lang="zh-TW" altLang="en-US" sz="3600" b="1">
                <a:latin typeface="+mj-ea"/>
                <a:ea typeface="+mj-ea"/>
              </a:rPr>
              <a:t>下</a:t>
            </a:r>
            <a:r>
              <a:rPr lang="en-US" altLang="zh-TW" sz="3600" b="1">
                <a:latin typeface="+mj-ea"/>
                <a:ea typeface="+mj-ea"/>
              </a:rPr>
              <a:t>-14</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59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latin typeface="+mn-ea"/>
              </a:rPr>
              <a:t>聖言省思</a:t>
            </a:r>
            <a:r>
              <a:rPr lang="zh-TW" altLang="zh-TW" sz="4800" b="1">
                <a:solidFill>
                  <a:srgbClr val="BF85E3"/>
                </a:solidFill>
                <a:latin typeface="+mn-ea"/>
              </a:rPr>
              <a:t>：</a:t>
            </a:r>
            <a:endParaRPr lang="zh-TW" altLang="en-US" sz="4800" b="1">
              <a:solidFill>
                <a:srgbClr val="BF85E3"/>
              </a:solidFill>
            </a:endParaRPr>
          </a:p>
        </p:txBody>
      </p:sp>
      <p:sp>
        <p:nvSpPr>
          <p:cNvPr id="5" name="文字方塊 4"/>
          <p:cNvSpPr txBox="1"/>
          <p:nvPr/>
        </p:nvSpPr>
        <p:spPr>
          <a:xfrm>
            <a:off x="755576" y="3140968"/>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「若望說：</a:t>
            </a:r>
            <a:r>
              <a:rPr lang="en-US" altLang="zh-TW" sz="3600" b="1"/>
              <a:t>『</a:t>
            </a:r>
            <a:r>
              <a:rPr lang="zh-TW" altLang="en-US" sz="3600" b="1"/>
              <a:t>這生命聖言是我們聽見過，看見過、瞻仰過，及親手摸過的！</a:t>
            </a:r>
            <a:r>
              <a:rPr lang="en-US" altLang="zh-TW" sz="3600" b="1"/>
              <a:t>』</a:t>
            </a:r>
            <a:r>
              <a:rPr lang="zh-TW" altLang="en-US" sz="3600" b="1"/>
              <a:t>」（若一</a:t>
            </a:r>
            <a:r>
              <a:rPr lang="en-US" altLang="zh-TW" sz="3600" b="1"/>
              <a:t>1,1</a:t>
            </a:r>
            <a:r>
              <a:rPr lang="zh-TW" altLang="en-US" sz="3600" b="1"/>
              <a:t>）</a:t>
            </a:r>
            <a:endParaRPr lang="zh-TW" altLang="zh-TW" sz="3600"/>
          </a:p>
        </p:txBody>
      </p:sp>
    </p:spTree>
    <p:extLst>
      <p:ext uri="{BB962C8B-B14F-4D97-AF65-F5344CB8AC3E}">
        <p14:creationId xmlns:p14="http://schemas.microsoft.com/office/powerpoint/2010/main" val="2297197556"/>
      </p:ext>
    </p:extLst>
  </p:cSld>
  <p:clrMapOvr>
    <a:masterClrMapping/>
  </p:clrMapOvr>
  <p:transition/>
  <p:timing/>
</p:sld>
</file>

<file path=ppt/slides/slide59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23796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latin typeface="+mn-ea"/>
              </a:rPr>
              <a:t>生活省</a:t>
            </a:r>
            <a:r>
              <a:rPr lang="zh-TW" altLang="en-US" sz="4800" b="1" smtClean="0">
                <a:solidFill>
                  <a:srgbClr val="BF85E3"/>
                </a:solidFill>
                <a:latin typeface="+mn-ea"/>
              </a:rPr>
              <a:t>思</a:t>
            </a:r>
            <a:endParaRPr lang="zh-TW" altLang="en-US" sz="4800" b="1">
              <a:solidFill>
                <a:srgbClr val="BF85E3"/>
              </a:solidFill>
            </a:endParaRPr>
          </a:p>
        </p:txBody>
      </p:sp>
      <p:sp>
        <p:nvSpPr>
          <p:cNvPr id="5" name="文字方塊 4"/>
          <p:cNvSpPr txBox="1"/>
          <p:nvPr/>
        </p:nvSpPr>
        <p:spPr>
          <a:xfrm>
            <a:off x="989602" y="3068960"/>
            <a:ext cx="7164796"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a:latin typeface="新細明體"/>
                <a:ea typeface="新細明體"/>
              </a:rPr>
              <a:t>小芬的</a:t>
            </a:r>
            <a:r>
              <a:rPr lang="zh-TW" altLang="en-US" sz="6000" b="1" smtClean="0">
                <a:latin typeface="新細明體"/>
                <a:ea typeface="新細明體"/>
              </a:rPr>
              <a:t>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01570" y="3105834"/>
            <a:ext cx="774086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現在讓我們一起來唱這首歌：活出愛。</a:t>
            </a:r>
            <a:endParaRPr lang="en-US" sz="3600" b="1"/>
          </a:p>
        </p:txBody>
      </p:sp>
    </p:spTree>
    <p:extLst>
      <p:ext uri="{BB962C8B-B14F-4D97-AF65-F5344CB8AC3E}">
        <p14:creationId xmlns:p14="http://schemas.microsoft.com/office/powerpoint/2010/main" val="3504909105"/>
      </p:ext>
    </p:extLst>
  </p:cSld>
  <p:clrMapOvr>
    <a:masterClrMapping/>
  </p:clrMapOvr>
  <p:transition/>
  <p:timing/>
</p:sld>
</file>

<file path=ppt/slides/slide6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這是耶穌在受難前，捨不得離開宗徒們，而特別留下的禮物，是耶穌自己的「聖體和聖血</a:t>
            </a:r>
            <a:r>
              <a:rPr lang="zh-TW" altLang="en-US" sz="3600" b="1" smtClean="0">
                <a:latin typeface="新細明體"/>
                <a:ea typeface="新細明體"/>
              </a:rPr>
              <a:t>」。</a:t>
            </a:r>
            <a:endParaRPr lang="zh-TW" altLang="en-US" sz="3600" b="1">
              <a:latin typeface="新細明體"/>
              <a:ea typeface="新細明體"/>
            </a:endParaRPr>
          </a:p>
        </p:txBody>
      </p:sp>
    </p:spTree>
    <p:extLst>
      <p:ext uri="{BB962C8B-B14F-4D97-AF65-F5344CB8AC3E}">
        <p14:creationId xmlns:p14="http://schemas.microsoft.com/office/powerpoint/2010/main" val="2271235622"/>
      </p:ext>
    </p:extLst>
  </p:cSld>
  <p:clrMapOvr>
    <a:masterClrMapping/>
  </p:clrMapOvr>
  <p:transition/>
  <p:timing/>
</p:sld>
</file>

<file path=ppt/slides/slide60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27584" y="166189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BF85E3"/>
                </a:solidFill>
                <a:latin typeface="+mn-ea"/>
              </a:rPr>
              <a:t>活出信仰</a:t>
            </a:r>
            <a:r>
              <a:rPr lang="zh-TW" altLang="zh-TW" sz="4800" b="1" smtClean="0">
                <a:solidFill>
                  <a:srgbClr val="BF85E3"/>
                </a:solidFill>
                <a:latin typeface="+mn-ea"/>
              </a:rPr>
              <a:t>：</a:t>
            </a:r>
            <a:endParaRPr lang="zh-TW" altLang="en-US" sz="4800" b="1">
              <a:solidFill>
                <a:srgbClr val="BF85E3"/>
              </a:solidFill>
            </a:endParaRPr>
          </a:p>
        </p:txBody>
      </p:sp>
      <p:sp>
        <p:nvSpPr>
          <p:cNvPr id="5" name="文字方塊 4"/>
          <p:cNvSpPr txBox="1"/>
          <p:nvPr/>
        </p:nvSpPr>
        <p:spPr>
          <a:xfrm>
            <a:off x="827584" y="2492896"/>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孩子們，小婷聽了小芬的見證，才知道</a:t>
            </a:r>
            <a:r>
              <a:rPr lang="en-US" altLang="zh-TW" sz="3600" b="1"/>
              <a:t>《</a:t>
            </a:r>
            <a:r>
              <a:rPr lang="zh-TW" altLang="en-US" sz="3600" b="1"/>
              <a:t>聖經</a:t>
            </a:r>
            <a:r>
              <a:rPr lang="en-US" altLang="zh-TW" sz="3600" b="1"/>
              <a:t>》</a:t>
            </a:r>
            <a:r>
              <a:rPr lang="zh-TW" altLang="en-US" sz="3600" b="1"/>
              <a:t>裡的話是這麼寶貴，是天父要跟我們說的話。</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60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從此，也和小芬約定好，要常常讀</a:t>
            </a:r>
            <a:r>
              <a:rPr lang="en-US" altLang="zh-TW" sz="3600" b="1"/>
              <a:t>《</a:t>
            </a:r>
            <a:r>
              <a:rPr lang="zh-TW" altLang="en-US" sz="3600" b="1"/>
              <a:t>聖經</a:t>
            </a:r>
            <a:r>
              <a:rPr lang="en-US" altLang="zh-TW" sz="3600" b="1"/>
              <a:t>》</a:t>
            </a:r>
            <a:r>
              <a:rPr lang="zh-TW" altLang="en-US" sz="3600" b="1"/>
              <a:t>，幫助自己體驗到天主的愛。</a:t>
            </a:r>
            <a:endParaRPr lang="en-US" sz="3600" b="1"/>
          </a:p>
        </p:txBody>
      </p:sp>
    </p:spTree>
    <p:extLst>
      <p:ext uri="{BB962C8B-B14F-4D97-AF65-F5344CB8AC3E}">
        <p14:creationId xmlns:p14="http://schemas.microsoft.com/office/powerpoint/2010/main" val="3131280131"/>
      </p:ext>
    </p:extLst>
  </p:cSld>
  <p:clrMapOvr>
    <a:masterClrMapping/>
  </p:clrMapOvr>
  <p:transition/>
  <p:timing/>
</p:sld>
</file>

<file path=ppt/slides/slide60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5576" y="1997839"/>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smtClean="0"/>
              <a:t>在</a:t>
            </a:r>
            <a:r>
              <a:rPr lang="zh-TW" altLang="en-US" sz="3600" b="1"/>
              <a:t>生活中，我們可以做些什麼，來幫助自己像小芬和小婷一樣，常讀聖言體驗到耶穌的愛？</a:t>
            </a:r>
            <a:endParaRPr lang="en-US" sz="3600" b="1"/>
          </a:p>
        </p:txBody>
      </p:sp>
    </p:spTree>
    <p:extLst>
      <p:ext uri="{BB962C8B-B14F-4D97-AF65-F5344CB8AC3E}">
        <p14:creationId xmlns:p14="http://schemas.microsoft.com/office/powerpoint/2010/main" val="970282223"/>
      </p:ext>
    </p:extLst>
  </p:cSld>
  <p:clrMapOvr>
    <a:masterClrMapping/>
  </p:clrMapOvr>
  <p:transition/>
  <p:timing/>
</p:sld>
</file>

<file path=ppt/slides/slide60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189996" y="228142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BF85E3"/>
                </a:solidFill>
              </a:rPr>
              <a:t>主題學習單：</a:t>
            </a:r>
            <a:endParaRPr lang="en-US" sz="4800" b="1">
              <a:solidFill>
                <a:srgbClr val="BF85E3"/>
              </a:solidFill>
            </a:endParaRPr>
          </a:p>
        </p:txBody>
      </p:sp>
      <p:sp>
        <p:nvSpPr>
          <p:cNvPr id="2" name="文字方塊 1"/>
          <p:cNvSpPr txBox="1"/>
          <p:nvPr/>
        </p:nvSpPr>
        <p:spPr>
          <a:xfrm>
            <a:off x="1187900"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n-ea"/>
              </a:rPr>
              <a:t>請搭配教學光碟</a:t>
            </a:r>
            <a:r>
              <a:rPr lang="zh-TW" altLang="zh-TW" sz="3600" b="1" smtClean="0">
                <a:latin typeface="+mn-ea"/>
              </a:rPr>
              <a:t>【</a:t>
            </a:r>
            <a:r>
              <a:rPr lang="en-US" altLang="zh-TW" sz="3600" b="1">
                <a:latin typeface="+mj-ea"/>
              </a:rPr>
              <a:t>5</a:t>
            </a:r>
            <a:r>
              <a:rPr lang="zh-TW" altLang="en-US" sz="3600" b="1">
                <a:latin typeface="+mj-ea"/>
              </a:rPr>
              <a:t>下</a:t>
            </a:r>
            <a:r>
              <a:rPr lang="en-US" altLang="zh-TW" sz="3600" b="1">
                <a:latin typeface="+mj-ea"/>
              </a:rPr>
              <a:t>-14</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60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11560"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BF85E3"/>
                </a:solidFill>
                <a:latin typeface="+mn-ea"/>
              </a:rPr>
              <a:t>主題總結</a:t>
            </a:r>
            <a:r>
              <a:rPr lang="zh-TW" altLang="zh-TW" sz="4800" b="1" smtClean="0">
                <a:solidFill>
                  <a:srgbClr val="BF85E3"/>
                </a:solidFill>
                <a:latin typeface="+mn-ea"/>
              </a:rPr>
              <a:t>：</a:t>
            </a:r>
            <a:endParaRPr lang="zh-TW" altLang="en-US" sz="4800" b="1">
              <a:solidFill>
                <a:srgbClr val="BF85E3"/>
              </a:solidFill>
            </a:endParaRPr>
          </a:p>
        </p:txBody>
      </p:sp>
      <p:sp>
        <p:nvSpPr>
          <p:cNvPr id="5" name="文字方塊 4"/>
          <p:cNvSpPr txBox="1"/>
          <p:nvPr/>
        </p:nvSpPr>
        <p:spPr>
          <a:xfrm>
            <a:off x="611560" y="2276872"/>
            <a:ext cx="7848872"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孩子們，雖然我們沒有看見過耶穌，幸好藉著宗徒們所傳承的</a:t>
            </a:r>
            <a:r>
              <a:rPr lang="en-US" altLang="zh-TW" sz="3600" b="1"/>
              <a:t>《</a:t>
            </a:r>
            <a:r>
              <a:rPr lang="zh-TW" altLang="en-US" sz="3600" b="1"/>
              <a:t>聖經</a:t>
            </a:r>
            <a:r>
              <a:rPr lang="en-US" altLang="zh-TW" sz="3600" b="1"/>
              <a:t>》</a:t>
            </a:r>
            <a:r>
              <a:rPr lang="zh-TW" altLang="en-US" sz="3600" b="1"/>
              <a:t>，我們可以認識天父，也體驗到耶穌是這麼的愛我們。</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60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1720840"/>
            <a:ext cx="7848872"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t>《</a:t>
            </a:r>
            <a:r>
              <a:rPr lang="zh-TW" altLang="en-US" sz="3600" b="1"/>
              <a:t>聖經</a:t>
            </a:r>
            <a:r>
              <a:rPr lang="en-US" altLang="zh-TW" sz="3600" b="1"/>
              <a:t>》</a:t>
            </a:r>
            <a:r>
              <a:rPr lang="zh-TW" altLang="en-US" sz="3600" b="1"/>
              <a:t>也是天父要寫給我們的「家書」，我們一定要常常讀</a:t>
            </a:r>
            <a:r>
              <a:rPr lang="en-US" altLang="zh-TW" sz="3600" b="1"/>
              <a:t>《</a:t>
            </a:r>
            <a:r>
              <a:rPr lang="zh-TW" altLang="en-US" sz="3600" b="1"/>
              <a:t>聖經</a:t>
            </a:r>
            <a:r>
              <a:rPr lang="en-US" altLang="zh-TW" sz="3600" b="1"/>
              <a:t>》</a:t>
            </a:r>
            <a:r>
              <a:rPr lang="zh-TW" altLang="en-US" sz="3600" b="1"/>
              <a:t>，幫助我們明瞭天父要跟我們說的話</a:t>
            </a:r>
            <a:r>
              <a:rPr lang="zh-TW" altLang="en-US" sz="3600" b="1" smtClean="0"/>
              <a:t>，才能像</a:t>
            </a:r>
            <a:r>
              <a:rPr lang="zh-TW" altLang="en-US" sz="3600" b="1"/>
              <a:t>宗徒們一樣成為生命聖言的見證人，在生活中將父的愛與慈悲，分享給四周的近人。。</a:t>
            </a:r>
            <a:endParaRPr lang="en-US" altLang="zh-TW" sz="3600" b="1"/>
          </a:p>
        </p:txBody>
      </p:sp>
    </p:spTree>
    <p:extLst>
      <p:ext uri="{BB962C8B-B14F-4D97-AF65-F5344CB8AC3E}">
        <p14:creationId xmlns:p14="http://schemas.microsoft.com/office/powerpoint/2010/main" val="2748824978"/>
      </p:ext>
    </p:extLst>
  </p:cSld>
  <p:clrMapOvr>
    <a:masterClrMapping/>
  </p:clrMapOvr>
  <p:transition/>
  <p:timing/>
</p:sld>
</file>

<file path=ppt/slides/slide60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01570" y="194993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rPr>
              <a:t>課後</a:t>
            </a:r>
            <a:r>
              <a:rPr lang="zh-TW" altLang="en-US" sz="4800" b="1" smtClean="0">
                <a:solidFill>
                  <a:srgbClr val="BF85E3"/>
                </a:solidFill>
              </a:rPr>
              <a:t>禱：</a:t>
            </a:r>
            <a:endParaRPr lang="en-US" sz="4800" b="1">
              <a:solidFill>
                <a:srgbClr val="BF85E3"/>
              </a:solidFill>
            </a:endParaRPr>
          </a:p>
        </p:txBody>
      </p:sp>
      <p:sp>
        <p:nvSpPr>
          <p:cNvPr id="3" name="文字方塊 2"/>
          <p:cNvSpPr txBox="1"/>
          <p:nvPr/>
        </p:nvSpPr>
        <p:spPr>
          <a:xfrm>
            <a:off x="701570" y="2780928"/>
            <a:ext cx="7740860"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親愛的主耶穌，謝謝祢為我們帶來了天父的「家書」──</a:t>
            </a:r>
            <a:r>
              <a:rPr lang="en-US" altLang="zh-TW" sz="3600" b="1"/>
              <a:t>《</a:t>
            </a:r>
            <a:r>
              <a:rPr lang="zh-TW" altLang="en-US" sz="3600" b="1"/>
              <a:t>聖經</a:t>
            </a:r>
            <a:r>
              <a:rPr lang="en-US" altLang="zh-TW" sz="3600" b="1"/>
              <a:t>》</a:t>
            </a:r>
            <a:r>
              <a:rPr lang="zh-TW" altLang="en-US" sz="3600" b="1"/>
              <a:t>，清楚的告訴我們天父是那麼愛</a:t>
            </a:r>
            <a:r>
              <a:rPr lang="zh-TW" altLang="en-US" sz="3600" b="1" smtClean="0"/>
              <a:t>我們。</a:t>
            </a:r>
            <a:endParaRPr lang="en-US" sz="3600" b="1"/>
          </a:p>
        </p:txBody>
      </p:sp>
    </p:spTree>
    <p:extLst>
      <p:ext uri="{BB962C8B-B14F-4D97-AF65-F5344CB8AC3E}">
        <p14:creationId xmlns:p14="http://schemas.microsoft.com/office/powerpoint/2010/main" val="3961589547"/>
      </p:ext>
    </p:extLst>
  </p:cSld>
  <p:clrMapOvr>
    <a:masterClrMapping/>
  </p:clrMapOvr>
  <p:transition/>
  <p:timing/>
</p:sld>
</file>

<file path=ppt/slides/slide60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01570" y="2551837"/>
            <a:ext cx="7740860"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求祢幫助我們可以藉著常讀</a:t>
            </a:r>
            <a:r>
              <a:rPr lang="en-US" altLang="zh-TW" sz="3600" b="1"/>
              <a:t>《</a:t>
            </a:r>
            <a:r>
              <a:rPr lang="zh-TW" altLang="en-US" sz="3600" b="1"/>
              <a:t>聖經</a:t>
            </a:r>
            <a:r>
              <a:rPr lang="en-US" altLang="zh-TW" sz="3600" b="1"/>
              <a:t>》</a:t>
            </a:r>
            <a:r>
              <a:rPr lang="zh-TW" altLang="en-US" sz="3600" b="1"/>
              <a:t>，體驗到邊父的愛，緊緊跟隨祢。以上所求是因祢的名，阿們。</a:t>
            </a:r>
            <a:endParaRPr lang="en-US" altLang="zh-TW" sz="3600" b="1"/>
          </a:p>
        </p:txBody>
      </p:sp>
    </p:spTree>
    <p:extLst>
      <p:ext uri="{BB962C8B-B14F-4D97-AF65-F5344CB8AC3E}">
        <p14:creationId xmlns:p14="http://schemas.microsoft.com/office/powerpoint/2010/main" val="3320847345"/>
      </p:ext>
    </p:extLst>
  </p:cSld>
  <p:clrMapOvr>
    <a:masterClrMapping/>
  </p:clrMapOvr>
  <p:transition/>
  <p:timing/>
</p:sld>
</file>

<file path=ppt/slides/slide60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11560" y="2996952"/>
            <a:ext cx="9665063"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000" b="1">
                <a:ea typeface="Microsoft JhengHei Light" panose="020b0304030504040204"/>
              </a:rPr>
              <a:t>第一次尼西亞大公</a:t>
            </a:r>
            <a:r>
              <a:rPr lang="zh-TW" altLang="en-US" sz="6000" b="1" smtClean="0">
                <a:ea typeface="Microsoft JhengHei Light" panose="020b0304030504040204"/>
              </a:rPr>
              <a:t>會議</a:t>
            </a:r>
            <a:endParaRPr lang="en-US" altLang="zh-TW" sz="6000" b="1" smtClean="0">
              <a:ea typeface="Microsoft JhengHei Light" panose="020b0304030504040204"/>
            </a:endParaRPr>
          </a:p>
          <a:p>
            <a:r>
              <a:rPr lang="en-US" altLang="zh-TW" sz="6000" b="1" smtClean="0">
                <a:ea typeface="Microsoft JhengHei Light" panose="020b0304030504040204"/>
              </a:rPr>
              <a:t>(</a:t>
            </a:r>
            <a:r>
              <a:rPr lang="zh-TW" altLang="en-US" sz="6000" b="1">
                <a:ea typeface="Microsoft JhengHei Light" panose="020b0304030504040204"/>
              </a:rPr>
              <a:t>西元</a:t>
            </a:r>
            <a:r>
              <a:rPr lang="en-US" altLang="zh-TW" sz="6000" b="1">
                <a:ea typeface="Microsoft JhengHei Light" panose="020b0304030504040204"/>
              </a:rPr>
              <a:t>325</a:t>
            </a:r>
            <a:r>
              <a:rPr lang="zh-TW" altLang="en-US" sz="6000" b="1">
                <a:ea typeface="Microsoft JhengHei Light" panose="020b0304030504040204"/>
              </a:rPr>
              <a:t>年</a:t>
            </a:r>
            <a:r>
              <a:rPr lang="en-US" altLang="zh-TW" sz="6000" b="1">
                <a:ea typeface="Microsoft JhengHei Light" panose="020b0304030504040204"/>
              </a:rPr>
              <a:t>)</a:t>
            </a:r>
            <a:endParaRPr lang="zh-TW" altLang="en-US" sz="6000" b="1">
              <a:ea typeface="Microsoft JhengHei Light" panose="020b0304030504040204"/>
            </a:endParaRPr>
          </a:p>
        </p:txBody>
      </p:sp>
      <p:sp>
        <p:nvSpPr>
          <p:cNvPr id="7" name="文字方塊 6">
            <a:extLst>
              <a:ext uri="{FF2B5EF4-FFF2-40B4-BE49-F238E27FC236}">
                <a16:creationId xmlns:a16="http://schemas.microsoft.com/office/drawing/2014/main" xmlns="" id="{A02F4B11-FE1D-41EC-B989-2CF91062DCB9}"/>
              </a:ext>
            </a:extLst>
          </p:cNvPr>
          <p:cNvSpPr txBox="1"/>
          <p:nvPr/>
        </p:nvSpPr>
        <p:spPr>
          <a:xfrm>
            <a:off x="611560" y="2165955"/>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a:solidFill>
                  <a:srgbClr val="BF85E3"/>
                </a:solidFill>
                <a:latin typeface="Microsoft JhengHei Light" panose="020b0304030504040204" pitchFamily="34" charset="-120"/>
                <a:ea typeface="Microsoft JhengHei Light" panose="020b0304030504040204" pitchFamily="34" charset="-120"/>
              </a:rPr>
              <a:t>5</a:t>
            </a:r>
            <a:r>
              <a:rPr lang="zh-TW" altLang="en-US" sz="4800" b="1">
                <a:solidFill>
                  <a:srgbClr val="BF85E3"/>
                </a:solidFill>
                <a:latin typeface="Microsoft JhengHei Light" panose="020b0304030504040204" pitchFamily="34" charset="-120"/>
                <a:ea typeface="Microsoft JhengHei Light" panose="020b0304030504040204" pitchFamily="34" charset="-120"/>
              </a:rPr>
              <a:t>下</a:t>
            </a:r>
            <a:r>
              <a:rPr lang="en-US" altLang="zh-TW" sz="4800" b="1">
                <a:solidFill>
                  <a:srgbClr val="BF85E3"/>
                </a:solidFill>
                <a:latin typeface="Microsoft JhengHei Light" panose="020b0304030504040204" pitchFamily="34" charset="-120"/>
                <a:ea typeface="Microsoft JhengHei Light" panose="020b0304030504040204" pitchFamily="34" charset="-120"/>
              </a:rPr>
              <a:t>-15</a:t>
            </a:r>
            <a:endParaRPr lang="en-US" altLang="zh-TW" sz="4800" b="1">
              <a:solidFill>
                <a:srgbClr val="BF85E3"/>
              </a:solidFill>
              <a:latin typeface="Microsoft JhengHei Light" panose="020b0304030504040204" pitchFamily="34" charset="-120"/>
              <a:ea typeface="Microsoft JhengHei Light" panose="020b0304030504040204" pitchFamily="34" charset="-120"/>
            </a:endParaRPr>
          </a:p>
        </p:txBody>
      </p:sp>
    </p:spTree>
    <p:extLst>
      <p:ext uri="{BB962C8B-B14F-4D97-AF65-F5344CB8AC3E}">
        <p14:creationId xmlns:p14="http://schemas.microsoft.com/office/powerpoint/2010/main" val="3593360294"/>
      </p:ext>
    </p:extLst>
  </p:cSld>
  <p:clrMapOvr>
    <a:masterClrMapping/>
  </p:clrMapOvr>
  <p:transition/>
  <p:timing/>
</p:sld>
</file>

<file path=ppt/slides/slide60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6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宗徒們每次聚在一起，都會舉行擘餅禮紀念</a:t>
            </a:r>
            <a:r>
              <a:rPr lang="zh-TW" altLang="en-US" sz="3600" b="1" smtClean="0">
                <a:latin typeface="新細明體"/>
                <a:ea typeface="新細明體"/>
              </a:rPr>
              <a:t>耶穌。</a:t>
            </a:r>
            <a:endParaRPr lang="zh-TW" altLang="en-US" sz="3600" b="1">
              <a:latin typeface="新細明體"/>
              <a:ea typeface="新細明體"/>
            </a:endParaRPr>
          </a:p>
        </p:txBody>
      </p:sp>
    </p:spTree>
    <p:extLst>
      <p:ext uri="{BB962C8B-B14F-4D97-AF65-F5344CB8AC3E}">
        <p14:creationId xmlns:p14="http://schemas.microsoft.com/office/powerpoint/2010/main" val="1093299947"/>
      </p:ext>
    </p:extLst>
  </p:cSld>
  <p:clrMapOvr>
    <a:masterClrMapping/>
  </p:clrMapOvr>
  <p:transition/>
  <p:timing/>
</p:sld>
</file>

<file path=ppt/slides/slide6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rPr>
              <a:t>課前</a:t>
            </a:r>
            <a:r>
              <a:rPr lang="zh-TW" altLang="en-US" sz="4800" b="1" smtClean="0">
                <a:solidFill>
                  <a:srgbClr val="BF85E3"/>
                </a:solidFill>
              </a:rPr>
              <a:t>禱：</a:t>
            </a:r>
            <a:endParaRPr lang="en-US" sz="4800" b="1">
              <a:solidFill>
                <a:srgbClr val="BF85E3"/>
              </a:solidFill>
            </a:endParaRPr>
          </a:p>
        </p:txBody>
      </p:sp>
      <p:sp>
        <p:nvSpPr>
          <p:cNvPr id="3" name="文字方塊 2"/>
          <p:cNvSpPr txBox="1"/>
          <p:nvPr/>
        </p:nvSpPr>
        <p:spPr>
          <a:xfrm>
            <a:off x="755576" y="2276872"/>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親愛的主耶穌，謝謝祢時時看顧著我們，也在生活中引領我們常常跟隨祢，求祢保護我們和我們的家人，都能在祢的恩典中過得平安喜樂。以上所求是因祢的名，阿們。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6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rPr>
              <a:t>主題</a:t>
            </a:r>
            <a:r>
              <a:rPr lang="zh-TW" altLang="en-US" sz="4800" b="1" smtClean="0">
                <a:solidFill>
                  <a:srgbClr val="BF85E3"/>
                </a:solidFill>
              </a:rPr>
              <a:t>經文</a:t>
            </a:r>
            <a:endParaRPr lang="en-US" sz="4800" b="1">
              <a:solidFill>
                <a:srgbClr val="BF85E3"/>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宗徒大事錄</a:t>
            </a:r>
            <a:r>
              <a:rPr lang="en-US" altLang="zh-TW" sz="3600" b="1"/>
              <a:t>15,1</a:t>
            </a:r>
            <a:r>
              <a:rPr lang="zh-TW" altLang="en-US" sz="3600" b="1"/>
              <a:t>～</a:t>
            </a:r>
            <a:r>
              <a:rPr lang="en-US" altLang="zh-TW" sz="3600" b="1"/>
              <a:t>12</a:t>
            </a:r>
            <a:endParaRPr lang="en-US" sz="3600"/>
          </a:p>
        </p:txBody>
      </p:sp>
    </p:spTree>
    <p:extLst>
      <p:ext uri="{BB962C8B-B14F-4D97-AF65-F5344CB8AC3E}">
        <p14:creationId xmlns:p14="http://schemas.microsoft.com/office/powerpoint/2010/main" val="4139691153"/>
      </p:ext>
    </p:extLst>
  </p:cSld>
  <p:clrMapOvr>
    <a:masterClrMapping/>
  </p:clrMapOvr>
  <p:transition/>
  <p:timing/>
</p:sld>
</file>

<file path=ppt/slides/slide6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63588" y="245398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BF85E3"/>
                </a:solidFill>
              </a:rPr>
              <a:t>主題引導：</a:t>
            </a:r>
            <a:endParaRPr lang="en-US" sz="4800" b="1">
              <a:solidFill>
                <a:srgbClr val="BF85E3"/>
              </a:solidFill>
            </a:endParaRPr>
          </a:p>
        </p:txBody>
      </p:sp>
      <p:sp>
        <p:nvSpPr>
          <p:cNvPr id="5" name="文字方塊 4"/>
          <p:cNvSpPr txBox="1"/>
          <p:nvPr/>
        </p:nvSpPr>
        <p:spPr>
          <a:xfrm>
            <a:off x="863588" y="3284984"/>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孩子們，你們曾經和爸媽起過爭執嗎？</a:t>
            </a:r>
            <a:endParaRPr lang="en-US" sz="3600" b="1"/>
          </a:p>
        </p:txBody>
      </p:sp>
    </p:spTree>
    <p:extLst>
      <p:ext uri="{BB962C8B-B14F-4D97-AF65-F5344CB8AC3E}">
        <p14:creationId xmlns:p14="http://schemas.microsoft.com/office/powerpoint/2010/main" val="1239204199"/>
      </p:ext>
    </p:extLst>
  </p:cSld>
  <p:clrMapOvr>
    <a:masterClrMapping/>
  </p:clrMapOvr>
  <p:transition/>
  <p:timing/>
</p:sld>
</file>

<file path=ppt/slides/slide6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19572" y="3105834"/>
            <a:ext cx="7704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會覺得爸媽不比好朋友瞭解你們嗎？</a:t>
            </a:r>
            <a:endParaRPr lang="en-US" sz="3600" b="1"/>
          </a:p>
        </p:txBody>
      </p:sp>
    </p:spTree>
    <p:extLst>
      <p:ext uri="{BB962C8B-B14F-4D97-AF65-F5344CB8AC3E}">
        <p14:creationId xmlns:p14="http://schemas.microsoft.com/office/powerpoint/2010/main" val="4206590615"/>
      </p:ext>
    </p:extLst>
  </p:cSld>
  <p:clrMapOvr>
    <a:masterClrMapping/>
  </p:clrMapOvr>
  <p:transition/>
  <p:timing/>
</p:sld>
</file>

<file path=ppt/slides/slide6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37574" y="2551837"/>
            <a:ext cx="766885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或是覺得爸媽真是難以溝通，為什麼都不聽聽你們的想法，非得一切都得聽他們的呢？</a:t>
            </a:r>
            <a:endParaRPr lang="en-US" sz="3600" b="1"/>
          </a:p>
        </p:txBody>
      </p:sp>
    </p:spTree>
    <p:extLst>
      <p:ext uri="{BB962C8B-B14F-4D97-AF65-F5344CB8AC3E}">
        <p14:creationId xmlns:p14="http://schemas.microsoft.com/office/powerpoint/2010/main" val="1419757924"/>
      </p:ext>
    </p:extLst>
  </p:cSld>
  <p:clrMapOvr>
    <a:masterClrMapping/>
  </p:clrMapOvr>
  <p:transition/>
  <p:timing/>
</p:sld>
</file>

<file path=ppt/slides/slide6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37574" y="2551837"/>
            <a:ext cx="766885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難道爸媽不知道自己已經長大，不再是孩子了，有些事情總應該讓自己來作主，而不是樣樣都要聽他們的啊？</a:t>
            </a:r>
            <a:endParaRPr lang="en-US" sz="3600" b="1"/>
          </a:p>
        </p:txBody>
      </p:sp>
    </p:spTree>
    <p:extLst>
      <p:ext uri="{BB962C8B-B14F-4D97-AF65-F5344CB8AC3E}">
        <p14:creationId xmlns:p14="http://schemas.microsoft.com/office/powerpoint/2010/main" val="1245451421"/>
      </p:ext>
    </p:extLst>
  </p:cSld>
  <p:clrMapOvr>
    <a:masterClrMapping/>
  </p:clrMapOvr>
  <p:transition/>
  <p:timing/>
</p:sld>
</file>

<file path=ppt/slides/slide6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37574" y="2828835"/>
            <a:ext cx="766885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你們和爸媽會有溝通上的困難嗎</a:t>
            </a:r>
            <a:r>
              <a:rPr lang="zh-TW" altLang="en-US" sz="3600" b="1" smtClean="0"/>
              <a:t>？</a:t>
            </a:r>
            <a:endParaRPr lang="en-US" altLang="zh-TW" sz="3600" b="1" smtClean="0"/>
          </a:p>
          <a:p>
            <a:r>
              <a:rPr lang="zh-TW" altLang="en-US" sz="3600" b="1" smtClean="0"/>
              <a:t>會</a:t>
            </a:r>
            <a:r>
              <a:rPr lang="zh-TW" altLang="en-US" sz="3600" b="1"/>
              <a:t>覺得爸媽不瞭解你們嗎？</a:t>
            </a:r>
            <a:endParaRPr lang="en-US" sz="3600" b="1"/>
          </a:p>
        </p:txBody>
      </p:sp>
    </p:spTree>
    <p:extLst>
      <p:ext uri="{BB962C8B-B14F-4D97-AF65-F5344CB8AC3E}">
        <p14:creationId xmlns:p14="http://schemas.microsoft.com/office/powerpoint/2010/main" val="2689274022"/>
      </p:ext>
    </p:extLst>
  </p:cSld>
  <p:clrMapOvr>
    <a:masterClrMapping/>
  </p:clrMapOvr>
  <p:transition/>
  <p:timing/>
</p:sld>
</file>

<file path=ppt/slides/slide6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64577" y="3013501"/>
            <a:ext cx="761484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800" b="1"/>
              <a:t>小故事──爸媽不瞭解我</a:t>
            </a:r>
            <a:endParaRPr lang="zh-TW" altLang="zh-TW" sz="4800"/>
          </a:p>
        </p:txBody>
      </p:sp>
    </p:spTree>
    <p:extLst>
      <p:ext uri="{BB962C8B-B14F-4D97-AF65-F5344CB8AC3E}">
        <p14:creationId xmlns:p14="http://schemas.microsoft.com/office/powerpoint/2010/main" val="555873987"/>
      </p:ext>
    </p:extLst>
  </p:cSld>
  <p:clrMapOvr>
    <a:masterClrMapping/>
  </p:clrMapOvr>
  <p:transition/>
  <p:timing/>
</p:sld>
</file>

<file path=ppt/slides/slide6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94181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BF85E3"/>
                </a:solidFill>
              </a:rPr>
              <a:t>帶入主題：</a:t>
            </a:r>
            <a:endParaRPr lang="en-US" sz="4800" b="1">
              <a:solidFill>
                <a:srgbClr val="BF85E3"/>
              </a:solidFill>
            </a:endParaRPr>
          </a:p>
        </p:txBody>
      </p:sp>
      <p:sp>
        <p:nvSpPr>
          <p:cNvPr id="5" name="文字方塊 4"/>
          <p:cNvSpPr txBox="1"/>
          <p:nvPr/>
        </p:nvSpPr>
        <p:spPr>
          <a:xfrm>
            <a:off x="899592" y="1772816"/>
            <a:ext cx="7344816" cy="39703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初期教會也曾遇到相同的問題，宗徒們常覺得對方總是不願聽自己的想法，為了解決這樣的問題，他們召開了大公</a:t>
            </a:r>
            <a:r>
              <a:rPr lang="zh-TW" altLang="en-US" sz="3600" b="1" smtClean="0"/>
              <a:t>會議。</a:t>
            </a:r>
            <a:endParaRPr lang="en-US" altLang="zh-TW" sz="3600" b="1" smtClean="0"/>
          </a:p>
          <a:p>
            <a:endParaRPr lang="en-US" altLang="zh-TW" sz="3600" b="1"/>
          </a:p>
          <a:p>
            <a:r>
              <a:rPr lang="zh-TW" altLang="en-US" sz="3600" b="1" smtClean="0"/>
              <a:t>今天</a:t>
            </a:r>
            <a:r>
              <a:rPr lang="zh-TW" altLang="en-US" sz="3600" b="1"/>
              <a:t>我們要來看看這會議是怎麼進行的。</a:t>
            </a:r>
            <a:endParaRPr lang="zh-TW" altLang="en-US" sz="3600" b="1"/>
          </a:p>
        </p:txBody>
      </p:sp>
    </p:spTree>
    <p:extLst>
      <p:ext uri="{BB962C8B-B14F-4D97-AF65-F5344CB8AC3E}">
        <p14:creationId xmlns:p14="http://schemas.microsoft.com/office/powerpoint/2010/main" val="3425409078"/>
      </p:ext>
    </p:extLst>
  </p:cSld>
  <p:clrMapOvr>
    <a:masterClrMapping/>
  </p:clrMapOvr>
  <p:transition/>
  <p:timing/>
</p:sld>
</file>

<file path=ppt/slides/slide6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73390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BF85E3"/>
                </a:solidFill>
                <a:latin typeface="+mj-ea"/>
                <a:ea typeface="+mj-ea"/>
              </a:rPr>
              <a:t>主題內容：</a:t>
            </a:r>
            <a:endParaRPr lang="en-US" sz="4800" b="1">
              <a:solidFill>
                <a:srgbClr val="BF85E3"/>
              </a:solidFill>
              <a:latin typeface="+mj-ea"/>
              <a:ea typeface="+mj-ea"/>
            </a:endParaRPr>
          </a:p>
        </p:txBody>
      </p:sp>
      <p:sp>
        <p:nvSpPr>
          <p:cNvPr id="6" name="文字方塊 5"/>
          <p:cNvSpPr txBox="1"/>
          <p:nvPr/>
        </p:nvSpPr>
        <p:spPr>
          <a:xfrm>
            <a:off x="755576" y="2564904"/>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孩子們，耶穌復活、升天後，宗徒們在推動初期教會發展時，雖然都常以耶穌的名團聚、祈禱擘餅，也在聖神帶領下，積極的對外宣講耶穌福音，感動數千人</a:t>
            </a:r>
            <a:r>
              <a:rPr lang="zh-TW" altLang="en-US" sz="3600" b="1" smtClean="0"/>
              <a:t>受洗。</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6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現在，我們一起來聽本課聖言。</a:t>
            </a:r>
          </a:p>
        </p:txBody>
      </p:sp>
    </p:spTree>
    <p:extLst>
      <p:ext uri="{BB962C8B-B14F-4D97-AF65-F5344CB8AC3E}">
        <p14:creationId xmlns:p14="http://schemas.microsoft.com/office/powerpoint/2010/main" val="502377102"/>
      </p:ext>
    </p:extLst>
  </p:cSld>
  <p:clrMapOvr>
    <a:masterClrMapping/>
  </p:clrMapOvr>
  <p:transition/>
  <p:timing/>
</p:sld>
</file>

<file path=ppt/slides/slide6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隨著越來越多的外邦人加入教會，有些猶太人認為，他們必須和猶太人一樣，遵守梅瑟律法接受「割損禮」。</a:t>
            </a:r>
            <a:endParaRPr lang="en-US" altLang="zh-TW" sz="3600" b="1"/>
          </a:p>
        </p:txBody>
      </p:sp>
    </p:spTree>
    <p:extLst>
      <p:ext uri="{BB962C8B-B14F-4D97-AF65-F5344CB8AC3E}">
        <p14:creationId xmlns:p14="http://schemas.microsoft.com/office/powerpoint/2010/main" val="596889006"/>
      </p:ext>
    </p:extLst>
  </p:cSld>
  <p:clrMapOvr>
    <a:masterClrMapping/>
  </p:clrMapOvr>
  <p:transition/>
  <p:timing/>
</p:sld>
</file>

<file path=ppt/slides/slide6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有些猶太人則不認為，「割損禮」只是猶太人的傳統，只要外邦人願意誠心信從耶穌，實在沒有必要強求他們一定也要遵守梅瑟律法。</a:t>
            </a:r>
            <a:endParaRPr lang="zh-TW" altLang="en-US" sz="3600" b="1">
              <a:latin typeface="新細明體"/>
              <a:ea typeface="新細明體"/>
            </a:endParaRPr>
          </a:p>
        </p:txBody>
      </p:sp>
    </p:spTree>
    <p:extLst>
      <p:ext uri="{BB962C8B-B14F-4D97-AF65-F5344CB8AC3E}">
        <p14:creationId xmlns:p14="http://schemas.microsoft.com/office/powerpoint/2010/main" val="1252417350"/>
      </p:ext>
    </p:extLst>
  </p:cSld>
  <p:clrMapOvr>
    <a:masterClrMapping/>
  </p:clrMapOvr>
  <p:transition/>
  <p:timing/>
</p:sld>
</file>

<file path=ppt/slides/slide6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為了這件事，教會內起了爭執，各有不同立場，也各有堅持，宗徒們只好召開「宗徒會議」，邀請雙方靜下心來，好好溝通。</a:t>
            </a:r>
            <a:endParaRPr lang="zh-TW" altLang="en-US" sz="3600" b="1">
              <a:latin typeface="新細明體"/>
              <a:ea typeface="新細明體"/>
            </a:endParaRPr>
          </a:p>
        </p:txBody>
      </p:sp>
    </p:spTree>
    <p:extLst>
      <p:ext uri="{BB962C8B-B14F-4D97-AF65-F5344CB8AC3E}">
        <p14:creationId xmlns:p14="http://schemas.microsoft.com/office/powerpoint/2010/main" val="3887368740"/>
      </p:ext>
    </p:extLst>
  </p:cSld>
  <p:clrMapOvr>
    <a:masterClrMapping/>
  </p:clrMapOvr>
  <p:transition/>
  <p:timing/>
</p:sld>
</file>

<file path=ppt/slides/slide6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外邦宗徒保祿和巴爾納伯，除了很明確的說出他們個人的想法之外，伯多祿也特別請在場所有的人仔細想想「洞察人心的天主已賜給了外邦人聖神，我們憑什麼還要試探天主呢」。</a:t>
            </a:r>
            <a:endParaRPr lang="zh-TW" altLang="en-US" sz="3600" b="1">
              <a:latin typeface="新細明體"/>
              <a:ea typeface="新細明體"/>
            </a:endParaRPr>
          </a:p>
        </p:txBody>
      </p:sp>
    </p:spTree>
    <p:extLst>
      <p:ext uri="{BB962C8B-B14F-4D97-AF65-F5344CB8AC3E}">
        <p14:creationId xmlns:p14="http://schemas.microsoft.com/office/powerpoint/2010/main" val="1289199691"/>
      </p:ext>
    </p:extLst>
  </p:cSld>
  <p:clrMapOvr>
    <a:masterClrMapping/>
  </p:clrMapOvr>
  <p:transition/>
  <p:timing/>
</p:sld>
</file>

<file path=ppt/slides/slide6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伯多祿的意思是，彼此溝通時要，一定要學習放下自己的立場，多聽聽天主聖神的</a:t>
            </a:r>
            <a:r>
              <a:rPr lang="zh-TW" altLang="en-US" sz="3600" b="1" smtClean="0">
                <a:latin typeface="新細明體"/>
                <a:ea typeface="新細明體"/>
              </a:rPr>
              <a:t>聲音。</a:t>
            </a:r>
            <a:endParaRPr lang="zh-TW" altLang="en-US" sz="3600" b="1">
              <a:latin typeface="新細明體"/>
              <a:ea typeface="新細明體"/>
            </a:endParaRPr>
          </a:p>
        </p:txBody>
      </p:sp>
    </p:spTree>
    <p:extLst>
      <p:ext uri="{BB962C8B-B14F-4D97-AF65-F5344CB8AC3E}">
        <p14:creationId xmlns:p14="http://schemas.microsoft.com/office/powerpoint/2010/main" val="2271235622"/>
      </p:ext>
    </p:extLst>
  </p:cSld>
  <p:clrMapOvr>
    <a:masterClrMapping/>
  </p:clrMapOvr>
  <p:transition/>
  <p:timing/>
</p:sld>
</file>

<file path=ppt/slides/slide6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現在，我們一起來聽這段聖言。</a:t>
            </a:r>
          </a:p>
        </p:txBody>
      </p:sp>
    </p:spTree>
    <p:extLst>
      <p:ext uri="{BB962C8B-B14F-4D97-AF65-F5344CB8AC3E}">
        <p14:creationId xmlns:p14="http://schemas.microsoft.com/office/powerpoint/2010/main" val="3978709635"/>
      </p:ext>
    </p:extLst>
  </p:cSld>
  <p:clrMapOvr>
    <a:masterClrMapping/>
  </p:clrMapOvr>
  <p:transition/>
  <p:timing/>
</p:sld>
</file>

<file path=ppt/slides/slide6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這</a:t>
            </a:r>
            <a:r>
              <a:rPr lang="zh-TW" altLang="en-US" sz="3600" b="1">
                <a:latin typeface="新細明體"/>
                <a:ea typeface="新細明體"/>
              </a:rPr>
              <a:t>段聖言中，我們很清楚看到，初期教會面對交通和通訊的不便</a:t>
            </a:r>
            <a:r>
              <a:rPr lang="zh-TW" altLang="en-US" sz="3600" b="1" smtClean="0">
                <a:latin typeface="新細明體"/>
                <a:ea typeface="新細明體"/>
              </a:rPr>
              <a:t>，對於</a:t>
            </a:r>
            <a:r>
              <a:rPr lang="zh-TW" altLang="en-US" sz="3600" b="1">
                <a:latin typeface="新細明體"/>
                <a:ea typeface="新細明體"/>
              </a:rPr>
              <a:t>彼此各有立場而有所爭執的事務，只能耐心的透過相互的溝通，嘗試著換位思考，才逐漸達成共識。</a:t>
            </a:r>
            <a:endParaRPr lang="zh-TW" altLang="en-US" sz="3600" b="1">
              <a:latin typeface="新細明體"/>
              <a:ea typeface="新細明體"/>
            </a:endParaRPr>
          </a:p>
        </p:txBody>
      </p:sp>
    </p:spTree>
    <p:extLst>
      <p:ext uri="{BB962C8B-B14F-4D97-AF65-F5344CB8AC3E}">
        <p14:creationId xmlns:p14="http://schemas.microsoft.com/office/powerpoint/2010/main" val="778858464"/>
      </p:ext>
    </p:extLst>
  </p:cSld>
  <p:clrMapOvr>
    <a:masterClrMapping/>
  </p:clrMapOvr>
  <p:transition/>
  <p:timing/>
</p:sld>
</file>

<file path=ppt/slides/slide6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當然，最重要的是學習聆聽聖神的聲音</a:t>
            </a:r>
            <a:r>
              <a:rPr lang="zh-TW" altLang="en-US" sz="3600" b="1" smtClean="0">
                <a:latin typeface="新細明體"/>
                <a:ea typeface="新細明體"/>
              </a:rPr>
              <a:t>，站</a:t>
            </a:r>
            <a:r>
              <a:rPr lang="zh-TW" altLang="en-US" sz="3600" b="1">
                <a:latin typeface="新細明體"/>
                <a:ea typeface="新細明體"/>
              </a:rPr>
              <a:t>在信仰的立場，按照耶穌的教導，尋求最能光榮</a:t>
            </a:r>
            <a:r>
              <a:rPr lang="zh-TW" altLang="en-US" sz="3600" b="1" smtClean="0">
                <a:latin typeface="新細明體"/>
                <a:ea typeface="新細明體"/>
              </a:rPr>
              <a:t>天主的</a:t>
            </a:r>
            <a:r>
              <a:rPr lang="zh-TW" altLang="en-US" sz="3600" b="1">
                <a:latin typeface="新細明體"/>
                <a:ea typeface="新細明體"/>
              </a:rPr>
              <a:t>方式，將福音遍傳於世界各角落。</a:t>
            </a:r>
            <a:endParaRPr lang="zh-TW" altLang="en-US" sz="3600" b="1">
              <a:latin typeface="新細明體"/>
              <a:ea typeface="新細明體"/>
            </a:endParaRPr>
          </a:p>
        </p:txBody>
      </p:sp>
    </p:spTree>
    <p:extLst>
      <p:ext uri="{BB962C8B-B14F-4D97-AF65-F5344CB8AC3E}">
        <p14:creationId xmlns:p14="http://schemas.microsoft.com/office/powerpoint/2010/main" val="2745176674"/>
      </p:ext>
    </p:extLst>
  </p:cSld>
  <p:clrMapOvr>
    <a:masterClrMapping/>
  </p:clrMapOvr>
  <p:transition/>
  <p:timing/>
</p:sld>
</file>

<file path=ppt/slides/slide6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由於這次會議的議題極為重大，教會共邀請了世界各地約</a:t>
            </a:r>
            <a:r>
              <a:rPr lang="en-US" altLang="zh-TW" sz="3600" b="1">
                <a:latin typeface="新細明體"/>
                <a:ea typeface="新細明體"/>
              </a:rPr>
              <a:t>300</a:t>
            </a:r>
            <a:r>
              <a:rPr lang="zh-TW" altLang="en-US" sz="3600" b="1">
                <a:latin typeface="新細明體"/>
                <a:ea typeface="新細明體"/>
              </a:rPr>
              <a:t>位主教，共同出席會議參與討論，會議的時間</a:t>
            </a:r>
            <a:r>
              <a:rPr lang="zh-TW" altLang="en-US" sz="3600" b="1" smtClean="0">
                <a:latin typeface="新細明體"/>
                <a:ea typeface="新細明體"/>
              </a:rPr>
              <a:t>更</a:t>
            </a:r>
            <a:r>
              <a:rPr lang="zh-TW" altLang="en-US" sz="3600" b="1">
                <a:latin typeface="新細明體"/>
                <a:ea typeface="新細明體"/>
              </a:rPr>
              <a:t>長</a:t>
            </a:r>
            <a:r>
              <a:rPr lang="zh-TW" altLang="en-US" sz="3600" b="1" smtClean="0">
                <a:latin typeface="新細明體"/>
                <a:ea typeface="新細明體"/>
              </a:rPr>
              <a:t>達</a:t>
            </a:r>
            <a:r>
              <a:rPr lang="zh-TW" altLang="en-US" sz="3600" b="1">
                <a:latin typeface="新細明體"/>
                <a:ea typeface="新細明體"/>
              </a:rPr>
              <a:t>兩個</a:t>
            </a:r>
            <a:r>
              <a:rPr lang="zh-TW" altLang="en-US" sz="3600" b="1" smtClean="0">
                <a:latin typeface="新細明體"/>
                <a:ea typeface="新細明體"/>
              </a:rPr>
              <a:t>月。</a:t>
            </a:r>
            <a:endParaRPr lang="zh-TW" altLang="en-US" sz="3600" b="1">
              <a:latin typeface="新細明體"/>
              <a:ea typeface="新細明體"/>
            </a:endParaRPr>
          </a:p>
        </p:txBody>
      </p:sp>
    </p:spTree>
    <p:extLst>
      <p:ext uri="{BB962C8B-B14F-4D97-AF65-F5344CB8AC3E}">
        <p14:creationId xmlns:p14="http://schemas.microsoft.com/office/powerpoint/2010/main" val="4148699910"/>
      </p:ext>
    </p:extLst>
  </p:cSld>
  <p:clrMapOvr>
    <a:masterClrMapping/>
  </p:clrMapOvr>
  <p:transition/>
  <p:timing/>
</p:sld>
</file>

<file path=ppt/slides/slide6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此次會議的成果，首先，當然是達成對聖子耶穌角色的認定，最具體的便是頒布了「尼西亞信經</a:t>
            </a:r>
            <a:r>
              <a:rPr lang="zh-TW" altLang="en-US" sz="3600" b="1" smtClean="0">
                <a:latin typeface="新細明體"/>
                <a:ea typeface="新細明體"/>
              </a:rPr>
              <a:t>」。</a:t>
            </a:r>
            <a:endParaRPr lang="zh-TW" altLang="en-US" sz="3600" b="1">
              <a:latin typeface="新細明體"/>
              <a:ea typeface="新細明體"/>
            </a:endParaRPr>
          </a:p>
        </p:txBody>
      </p:sp>
    </p:spTree>
    <p:extLst>
      <p:ext uri="{BB962C8B-B14F-4D97-AF65-F5344CB8AC3E}">
        <p14:creationId xmlns:p14="http://schemas.microsoft.com/office/powerpoint/2010/main" val="1582761403"/>
      </p:ext>
    </p:extLst>
  </p:cSld>
  <p:clrMapOvr>
    <a:masterClrMapping/>
  </p:clrMapOvr>
  <p:transition/>
  <p:timing/>
</p:sld>
</file>

<file path=ppt/slides/slide6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這段聖</a:t>
            </a:r>
            <a:r>
              <a:rPr lang="zh-TW" altLang="en-US" sz="3600" b="1" smtClean="0">
                <a:latin typeface="新細明體"/>
                <a:ea typeface="新細明體"/>
              </a:rPr>
              <a:t>言裡，</a:t>
            </a:r>
            <a:r>
              <a:rPr lang="zh-TW" altLang="en-US" sz="3600" b="1">
                <a:latin typeface="新細明體"/>
                <a:ea typeface="新細明體"/>
              </a:rPr>
              <a:t>宗徒們</a:t>
            </a:r>
            <a:r>
              <a:rPr lang="zh-TW" altLang="en-US" sz="3600" b="1" smtClean="0">
                <a:latin typeface="新細明體"/>
                <a:ea typeface="新細明體"/>
              </a:rPr>
              <a:t>常以</a:t>
            </a:r>
            <a:r>
              <a:rPr lang="zh-TW" altLang="en-US" sz="3600" b="1">
                <a:latin typeface="新細明體"/>
                <a:ea typeface="新細明體"/>
              </a:rPr>
              <a:t>耶穌的名聚在一起擘餅、祈禱，也以耶穌的名為人治病、行奇蹟。</a:t>
            </a:r>
            <a:endParaRPr lang="zh-TW" altLang="en-US" sz="3600" b="1">
              <a:latin typeface="新細明體"/>
              <a:ea typeface="新細明體"/>
            </a:endParaRPr>
          </a:p>
        </p:txBody>
      </p:sp>
    </p:spTree>
    <p:extLst>
      <p:ext uri="{BB962C8B-B14F-4D97-AF65-F5344CB8AC3E}">
        <p14:creationId xmlns:p14="http://schemas.microsoft.com/office/powerpoint/2010/main" val="3887368740"/>
      </p:ext>
    </p:extLst>
  </p:cSld>
  <p:clrMapOvr>
    <a:masterClrMapping/>
  </p:clrMapOvr>
  <p:transition/>
  <p:timing/>
</p:sld>
</file>

<file path=ppt/slides/slide6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16832"/>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其次是，訂立了教會復活節日期的計算方法，是以</a:t>
            </a:r>
            <a:r>
              <a:rPr lang="en-US" altLang="zh-TW" sz="3600" b="1">
                <a:latin typeface="新細明體"/>
                <a:ea typeface="新細明體"/>
              </a:rPr>
              <a:t>24</a:t>
            </a:r>
            <a:r>
              <a:rPr lang="zh-TW" altLang="en-US" sz="3600" b="1">
                <a:latin typeface="新細明體"/>
                <a:ea typeface="新細明體"/>
              </a:rPr>
              <a:t>節氣中的春分為基準，在過了春分的第一次月圓後的星期天便是復活節，而且這節日是全世界統一在同一天慶祝。</a:t>
            </a:r>
            <a:endParaRPr lang="zh-TW" altLang="en-US" sz="3600" b="1">
              <a:latin typeface="新細明體"/>
              <a:ea typeface="新細明體"/>
            </a:endParaRPr>
          </a:p>
        </p:txBody>
      </p:sp>
    </p:spTree>
    <p:extLst>
      <p:ext uri="{BB962C8B-B14F-4D97-AF65-F5344CB8AC3E}">
        <p14:creationId xmlns:p14="http://schemas.microsoft.com/office/powerpoint/2010/main" val="601561273"/>
      </p:ext>
    </p:extLst>
  </p:cSld>
  <p:clrMapOvr>
    <a:masterClrMapping/>
  </p:clrMapOvr>
  <p:transition/>
  <p:timing/>
</p:sld>
</file>

<file path=ppt/slides/slide6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此外，會議中也一併討論了</a:t>
            </a:r>
            <a:r>
              <a:rPr lang="en-US" altLang="zh-TW" sz="3600" b="1">
                <a:latin typeface="新細明體"/>
                <a:ea typeface="新細明體"/>
              </a:rPr>
              <a:t>20</a:t>
            </a:r>
            <a:r>
              <a:rPr lang="zh-TW" altLang="en-US" sz="3600" b="1">
                <a:latin typeface="新細明體"/>
                <a:ea typeface="新細明體"/>
              </a:rPr>
              <a:t>項有關紀律的教會法，最後都作成了決議。</a:t>
            </a:r>
            <a:endParaRPr lang="zh-TW" altLang="en-US" sz="3600" b="1">
              <a:latin typeface="新細明體"/>
              <a:ea typeface="新細明體"/>
            </a:endParaRPr>
          </a:p>
        </p:txBody>
      </p:sp>
    </p:spTree>
    <p:extLst>
      <p:ext uri="{BB962C8B-B14F-4D97-AF65-F5344CB8AC3E}">
        <p14:creationId xmlns:p14="http://schemas.microsoft.com/office/powerpoint/2010/main" val="4017727265"/>
      </p:ext>
    </p:extLst>
  </p:cSld>
  <p:clrMapOvr>
    <a:masterClrMapping/>
  </p:clrMapOvr>
  <p:transition/>
  <p:timing/>
</p:sld>
</file>

<file path=ppt/slides/slide6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經過這第一次的大規模大公會議之後，教會發現這樣的方式，確實有助於促成各方代表可以有充分的溝通，以幫助教會針對一些重大決策，或是有爭議的議題，達成較為圓滿的結論。</a:t>
            </a:r>
            <a:endParaRPr lang="zh-TW" altLang="en-US" sz="3600" b="1">
              <a:latin typeface="新細明體"/>
              <a:ea typeface="新細明體"/>
            </a:endParaRPr>
          </a:p>
        </p:txBody>
      </p:sp>
    </p:spTree>
    <p:extLst>
      <p:ext uri="{BB962C8B-B14F-4D97-AF65-F5344CB8AC3E}">
        <p14:creationId xmlns:p14="http://schemas.microsoft.com/office/powerpoint/2010/main" val="3466515626"/>
      </p:ext>
    </p:extLst>
  </p:cSld>
  <p:clrMapOvr>
    <a:masterClrMapping/>
  </p:clrMapOvr>
  <p:transition/>
  <p:timing/>
</p:sld>
</file>

<file path=ppt/slides/slide6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從此，教會只要有重大議題，都採用此「大公會議」的形式，由教宗邀請各地樞機主教和主教，及相關的重要神職人員共同參與，來為教會訂定重要決策。</a:t>
            </a:r>
            <a:endParaRPr lang="zh-TW" altLang="en-US" sz="3600" b="1">
              <a:latin typeface="新細明體"/>
              <a:ea typeface="新細明體"/>
            </a:endParaRPr>
          </a:p>
        </p:txBody>
      </p:sp>
    </p:spTree>
    <p:extLst>
      <p:ext uri="{BB962C8B-B14F-4D97-AF65-F5344CB8AC3E}">
        <p14:creationId xmlns:p14="http://schemas.microsoft.com/office/powerpoint/2010/main" val="1216163879"/>
      </p:ext>
    </p:extLst>
  </p:cSld>
  <p:clrMapOvr>
    <a:masterClrMapping/>
  </p:clrMapOvr>
  <p:transition/>
  <p:timing/>
</p:sld>
</file>

<file path=ppt/slides/slide6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08583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latin typeface="+mn-ea"/>
              </a:rPr>
              <a:t>主題討論與分享</a:t>
            </a:r>
            <a:r>
              <a:rPr lang="zh-TW" altLang="zh-TW" sz="4800" b="1">
                <a:solidFill>
                  <a:srgbClr val="BF85E3"/>
                </a:solidFill>
                <a:latin typeface="+mn-ea"/>
              </a:rPr>
              <a:t>：</a:t>
            </a:r>
            <a:endParaRPr lang="en-US" sz="4800" b="1">
              <a:solidFill>
                <a:srgbClr val="BF85E3"/>
              </a:solidFill>
            </a:endParaRPr>
          </a:p>
        </p:txBody>
      </p:sp>
      <p:sp>
        <p:nvSpPr>
          <p:cNvPr id="5" name="文字方塊 4"/>
          <p:cNvSpPr txBox="1"/>
          <p:nvPr/>
        </p:nvSpPr>
        <p:spPr>
          <a:xfrm>
            <a:off x="791580" y="1916832"/>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zh-TW" altLang="en-US" sz="3600" b="1">
                <a:latin typeface="新細明體"/>
                <a:ea typeface="新細明體"/>
              </a:rPr>
              <a:t>耶穌復活、升天後，宗徒們在聖神帶領下積極對外宣講福音時發生了什麼事</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zh-TW" altLang="en-US" sz="3600" b="1">
                <a:latin typeface="新細明體"/>
                <a:ea typeface="新細明體"/>
              </a:rPr>
              <a:t>宗徒們在推動教會發展起了爭執、各有立場時，他們做了什麼？</a:t>
            </a:r>
            <a:endParaRPr lang="zh-TW" altLang="en-US" sz="3600" b="1">
              <a:latin typeface="新細明體"/>
              <a:ea typeface="新細明體"/>
            </a:endParaRPr>
          </a:p>
        </p:txBody>
      </p:sp>
    </p:spTree>
    <p:extLst>
      <p:ext uri="{BB962C8B-B14F-4D97-AF65-F5344CB8AC3E}">
        <p14:creationId xmlns:p14="http://schemas.microsoft.com/office/powerpoint/2010/main" val="2058834310"/>
      </p:ext>
    </p:extLst>
  </p:cSld>
  <p:clrMapOvr>
    <a:masterClrMapping/>
  </p:clrMapOvr>
  <p:transition/>
  <p:timing/>
</p:sld>
</file>

<file path=ppt/slides/slide6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zh-TW" altLang="en-US" sz="3600" b="1">
                <a:latin typeface="新細明體"/>
                <a:ea typeface="新細明體"/>
              </a:rPr>
              <a:t>宗徒們為了解決爭執、各有立場時，他們做了什麼</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zh-TW" altLang="en-US" sz="3600" b="1">
                <a:latin typeface="新細明體"/>
                <a:ea typeface="新細明體"/>
              </a:rPr>
              <a:t>宗徒們為了解決爭執召開宗徒會議時，為什麼保祿特別提醒要多聆聽聖神的聲音？</a:t>
            </a:r>
            <a:endParaRPr lang="zh-TW" altLang="en-US" sz="3600" b="1">
              <a:latin typeface="新細明體"/>
              <a:ea typeface="新細明體"/>
            </a:endParaRPr>
          </a:p>
        </p:txBody>
      </p:sp>
    </p:spTree>
    <p:extLst>
      <p:ext uri="{BB962C8B-B14F-4D97-AF65-F5344CB8AC3E}">
        <p14:creationId xmlns:p14="http://schemas.microsoft.com/office/powerpoint/2010/main" val="3367094419"/>
      </p:ext>
    </p:extLst>
  </p:cSld>
  <p:clrMapOvr>
    <a:masterClrMapping/>
  </p:clrMapOvr>
  <p:transition/>
  <p:timing/>
</p:sld>
</file>

<file path=ppt/slides/slide6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zh-TW" altLang="en-US" sz="3600" b="1">
                <a:latin typeface="新細明體"/>
                <a:ea typeface="新細明體"/>
              </a:rPr>
              <a:t>宗徒們為了解決爭執、各有立場時，他們做了什麼</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保祿特別提醒要多聆聽聖神的聲音？</a:t>
            </a:r>
            <a:endParaRPr lang="zh-TW" altLang="en-US" sz="3600" b="1">
              <a:latin typeface="新細明體"/>
              <a:ea typeface="新細明體"/>
            </a:endParaRPr>
          </a:p>
        </p:txBody>
      </p:sp>
    </p:spTree>
    <p:extLst>
      <p:ext uri="{BB962C8B-B14F-4D97-AF65-F5344CB8AC3E}">
        <p14:creationId xmlns:p14="http://schemas.microsoft.com/office/powerpoint/2010/main" val="2265820408"/>
      </p:ext>
    </p:extLst>
  </p:cSld>
  <p:clrMapOvr>
    <a:masterClrMapping/>
  </p:clrMapOvr>
  <p:transition/>
  <p:timing/>
</p:sld>
</file>

<file path=ppt/slides/slide6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zh-TW" altLang="en-US" sz="3600" b="1">
                <a:latin typeface="新細明體"/>
                <a:ea typeface="新細明體"/>
              </a:rPr>
              <a:t>宗徒們為了解決爭執、各有立場時，他們做了什麼</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zh-TW" altLang="en-US" sz="3600" b="1">
                <a:latin typeface="新細明體"/>
                <a:ea typeface="新細明體"/>
              </a:rPr>
              <a:t>宗徒們為了解決爭執召開宗徒會議時，為什麼保祿特別提醒要多聆聽聖神的聲音？</a:t>
            </a:r>
            <a:endParaRPr lang="zh-TW" altLang="en-US" sz="3600" b="1">
              <a:latin typeface="新細明體"/>
              <a:ea typeface="新細明體"/>
            </a:endParaRPr>
          </a:p>
        </p:txBody>
      </p:sp>
    </p:spTree>
    <p:extLst>
      <p:ext uri="{BB962C8B-B14F-4D97-AF65-F5344CB8AC3E}">
        <p14:creationId xmlns:p14="http://schemas.microsoft.com/office/powerpoint/2010/main" val="4140033755"/>
      </p:ext>
    </p:extLst>
  </p:cSld>
  <p:clrMapOvr>
    <a:masterClrMapping/>
  </p:clrMapOvr>
  <p:transition/>
  <p:timing/>
</p:sld>
</file>

<file path=ppt/slides/slide6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en-US" altLang="zh-TW" sz="3600" b="1" smtClean="0">
                <a:latin typeface="新細明體"/>
                <a:ea typeface="新細明體"/>
              </a:rPr>
              <a:t>.</a:t>
            </a:r>
            <a:r>
              <a:rPr lang="zh-TW" altLang="en-US" sz="3600" b="1" smtClean="0">
                <a:latin typeface="新細明體"/>
                <a:ea typeface="新細明體"/>
              </a:rPr>
              <a:t>「</a:t>
            </a:r>
            <a:r>
              <a:rPr lang="zh-TW" altLang="en-US" sz="3600" b="1">
                <a:latin typeface="新細明體"/>
                <a:ea typeface="新細明體"/>
              </a:rPr>
              <a:t>尼西亞大公會議」開兩個多月，是很浪費時間還是很值得這麼做</a:t>
            </a:r>
            <a:r>
              <a:rPr lang="zh-TW" altLang="en-US" sz="3600" b="1" smtClean="0">
                <a:latin typeface="新細明體"/>
                <a:ea typeface="新細明體"/>
              </a:rPr>
              <a:t>？</a:t>
            </a:r>
            <a:endParaRPr lang="en-US" altLang="zh-TW" sz="3600" b="1" smtClean="0">
              <a:latin typeface="新細明體"/>
              <a:ea typeface="新細明體"/>
            </a:endParaRPr>
          </a:p>
          <a:p>
            <a:endParaRPr lang="en-US" altLang="zh-TW" sz="3600" b="1">
              <a:latin typeface="新細明體"/>
              <a:ea typeface="新細明體"/>
            </a:endParaRPr>
          </a:p>
          <a:p>
            <a:r>
              <a:rPr lang="en-US" altLang="zh-TW" sz="3600" b="1" smtClean="0">
                <a:latin typeface="新細明體"/>
                <a:ea typeface="新細明體"/>
              </a:rPr>
              <a:t>10</a:t>
            </a:r>
            <a:r>
              <a:rPr lang="en-US" altLang="zh-TW" sz="3600" b="1">
                <a:latin typeface="新細明體"/>
                <a:ea typeface="新細明體"/>
              </a:rPr>
              <a:t>.</a:t>
            </a:r>
            <a:r>
              <a:rPr lang="zh-TW" altLang="en-US" sz="3600" b="1">
                <a:latin typeface="新細明體"/>
                <a:ea typeface="新細明體"/>
              </a:rPr>
              <a:t>「尼西亞大公會議」對聖子耶穌角色的認定達成共識後，特別頒布了什麼？</a:t>
            </a:r>
            <a:endParaRPr lang="zh-TW" altLang="en-US" sz="3600" b="1">
              <a:latin typeface="新細明體"/>
              <a:ea typeface="新細明體"/>
            </a:endParaRPr>
          </a:p>
        </p:txBody>
      </p:sp>
    </p:spTree>
    <p:extLst>
      <p:ext uri="{BB962C8B-B14F-4D97-AF65-F5344CB8AC3E}">
        <p14:creationId xmlns:p14="http://schemas.microsoft.com/office/powerpoint/2010/main" val="1678982790"/>
      </p:ext>
    </p:extLst>
  </p:cSld>
  <p:clrMapOvr>
    <a:masterClrMapping/>
  </p:clrMapOvr>
  <p:transition/>
  <p:timing/>
</p:sld>
</file>

<file path=ppt/slides/slide6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556792"/>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zh-TW" altLang="en-US" sz="3600" b="1">
                <a:latin typeface="新細明體"/>
                <a:ea typeface="新細明體"/>
              </a:rPr>
              <a:t>「尼西亞大公會議」也特別訂立了教會復活節日期的計算方法，是怎麼計算的</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zh-TW" altLang="en-US" sz="3600" b="1">
                <a:latin typeface="新細明體"/>
                <a:ea typeface="新細明體"/>
              </a:rPr>
              <a:t>「尼西亞大公會議」所建立的溝通模式對教會日後發展有了什麼影響？</a:t>
            </a:r>
            <a:endParaRPr lang="zh-TW" altLang="en-US" sz="3600" b="1">
              <a:latin typeface="新細明體"/>
              <a:ea typeface="新細明體"/>
            </a:endParaRPr>
          </a:p>
        </p:txBody>
      </p:sp>
    </p:spTree>
    <p:extLst>
      <p:ext uri="{BB962C8B-B14F-4D97-AF65-F5344CB8AC3E}">
        <p14:creationId xmlns:p14="http://schemas.microsoft.com/office/powerpoint/2010/main" val="1787880651"/>
      </p:ext>
    </p:extLst>
  </p:cSld>
  <p:clrMapOvr>
    <a:masterClrMapping/>
  </p:clrMapOvr>
  <p:transition/>
  <p:timing/>
</p:sld>
</file>

<file path=ppt/slides/slide6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雖然耶穌已經不在他們身邊，但他們所做的一切都是以耶穌的名而做，眾人</a:t>
            </a:r>
            <a:r>
              <a:rPr lang="zh-TW" altLang="en-US" sz="3600" b="1" smtClean="0">
                <a:latin typeface="新細明體"/>
                <a:ea typeface="新細明體"/>
              </a:rPr>
              <a:t>也願意</a:t>
            </a:r>
            <a:r>
              <a:rPr lang="zh-TW" altLang="en-US" sz="3600" b="1">
                <a:latin typeface="新細明體"/>
                <a:ea typeface="新細明體"/>
              </a:rPr>
              <a:t>信從耶穌受洗，紛紛加入教會，參與宗徒們宣講的行列，四處向人宣講耶穌福音。</a:t>
            </a:r>
            <a:endParaRPr lang="zh-TW" altLang="en-US" sz="3600" b="1">
              <a:latin typeface="新細明體"/>
              <a:ea typeface="新細明體"/>
            </a:endParaRPr>
          </a:p>
        </p:txBody>
      </p:sp>
    </p:spTree>
    <p:extLst>
      <p:ext uri="{BB962C8B-B14F-4D97-AF65-F5344CB8AC3E}">
        <p14:creationId xmlns:p14="http://schemas.microsoft.com/office/powerpoint/2010/main" val="883102621"/>
      </p:ext>
    </p:extLst>
  </p:cSld>
  <p:clrMapOvr>
    <a:masterClrMapping/>
  </p:clrMapOvr>
  <p:transition/>
  <p:timing/>
</p:sld>
</file>

<file path=ppt/slides/slide6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rPr>
              <a:t>美勞教學：</a:t>
            </a:r>
            <a:endParaRPr lang="en-US" sz="4800" b="1">
              <a:solidFill>
                <a:srgbClr val="BF85E3"/>
              </a:solidFill>
            </a:endParaRPr>
          </a:p>
        </p:txBody>
      </p:sp>
      <p:sp>
        <p:nvSpPr>
          <p:cNvPr id="2" name="文字方塊 1"/>
          <p:cNvSpPr txBox="1"/>
          <p:nvPr/>
        </p:nvSpPr>
        <p:spPr>
          <a:xfrm>
            <a:off x="1043612"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a:latin typeface="+mj-ea"/>
                <a:ea typeface="+mj-ea"/>
              </a:rPr>
              <a:t>5</a:t>
            </a:r>
            <a:r>
              <a:rPr lang="zh-TW" altLang="en-US" sz="3600" b="1">
                <a:latin typeface="+mj-ea"/>
                <a:ea typeface="+mj-ea"/>
              </a:rPr>
              <a:t>下</a:t>
            </a:r>
            <a:r>
              <a:rPr lang="en-US" altLang="zh-TW" sz="3600" b="1">
                <a:latin typeface="+mj-ea"/>
                <a:ea typeface="+mj-ea"/>
              </a:rPr>
              <a:t>-15</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6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latin typeface="+mn-ea"/>
              </a:rPr>
              <a:t>聖言省思</a:t>
            </a:r>
            <a:r>
              <a:rPr lang="zh-TW" altLang="zh-TW" sz="4800" b="1">
                <a:solidFill>
                  <a:srgbClr val="BF85E3"/>
                </a:solidFill>
                <a:latin typeface="+mn-ea"/>
              </a:rPr>
              <a:t>：</a:t>
            </a:r>
            <a:endParaRPr lang="zh-TW" altLang="en-US" sz="4800" b="1">
              <a:solidFill>
                <a:srgbClr val="BF85E3"/>
              </a:solidFill>
            </a:endParaRPr>
          </a:p>
        </p:txBody>
      </p:sp>
      <p:sp>
        <p:nvSpPr>
          <p:cNvPr id="5" name="文字方塊 4"/>
          <p:cNvSpPr txBox="1"/>
          <p:nvPr/>
        </p:nvSpPr>
        <p:spPr>
          <a:xfrm>
            <a:off x="755576" y="3140968"/>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「保祿說：</a:t>
            </a:r>
            <a:r>
              <a:rPr lang="en-US" altLang="zh-TW" sz="3600" b="1"/>
              <a:t>『</a:t>
            </a:r>
            <a:r>
              <a:rPr lang="zh-TW" altLang="en-US" sz="3600" b="1"/>
              <a:t>洞察人心的天主已賜給了外邦人聖神，我們憑什麼還要試探天主呢？</a:t>
            </a:r>
            <a:r>
              <a:rPr lang="en-US" altLang="zh-TW" sz="3600" b="1"/>
              <a:t>』</a:t>
            </a:r>
            <a:r>
              <a:rPr lang="zh-TW" altLang="en-US" sz="3600" b="1"/>
              <a:t>」（宗</a:t>
            </a:r>
            <a:r>
              <a:rPr lang="en-US" altLang="zh-TW" sz="3600" b="1"/>
              <a:t>15,8</a:t>
            </a:r>
            <a:r>
              <a:rPr lang="zh-TW" altLang="en-US" sz="3600" b="1"/>
              <a:t>）</a:t>
            </a:r>
            <a:endParaRPr lang="zh-TW" altLang="en-US" sz="3600" b="1"/>
          </a:p>
        </p:txBody>
      </p:sp>
    </p:spTree>
    <p:extLst>
      <p:ext uri="{BB962C8B-B14F-4D97-AF65-F5344CB8AC3E}">
        <p14:creationId xmlns:p14="http://schemas.microsoft.com/office/powerpoint/2010/main" val="2297197556"/>
      </p:ext>
    </p:extLst>
  </p:cSld>
  <p:clrMapOvr>
    <a:masterClrMapping/>
  </p:clrMapOvr>
  <p:transition/>
  <p:timing/>
</p:sld>
</file>

<file path=ppt/slides/slide6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23796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latin typeface="+mn-ea"/>
              </a:rPr>
              <a:t>生活省</a:t>
            </a:r>
            <a:r>
              <a:rPr lang="zh-TW" altLang="en-US" sz="4800" b="1" smtClean="0">
                <a:solidFill>
                  <a:srgbClr val="BF85E3"/>
                </a:solidFill>
                <a:latin typeface="+mn-ea"/>
              </a:rPr>
              <a:t>思</a:t>
            </a:r>
            <a:endParaRPr lang="zh-TW" altLang="en-US" sz="4800" b="1">
              <a:solidFill>
                <a:srgbClr val="BF85E3"/>
              </a:solidFill>
            </a:endParaRPr>
          </a:p>
        </p:txBody>
      </p:sp>
      <p:sp>
        <p:nvSpPr>
          <p:cNvPr id="5" name="文字方塊 4"/>
          <p:cNvSpPr txBox="1"/>
          <p:nvPr/>
        </p:nvSpPr>
        <p:spPr>
          <a:xfrm>
            <a:off x="989602" y="3068960"/>
            <a:ext cx="7164796"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a:latin typeface="新細明體"/>
                <a:ea typeface="新細明體"/>
              </a:rPr>
              <a:t>萊恩的</a:t>
            </a:r>
            <a:r>
              <a:rPr lang="zh-TW" altLang="en-US" sz="6000" b="1" smtClean="0">
                <a:latin typeface="新細明體"/>
                <a:ea typeface="新細明體"/>
              </a:rPr>
              <a:t>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6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27584" y="166189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BF85E3"/>
                </a:solidFill>
                <a:latin typeface="+mn-ea"/>
              </a:rPr>
              <a:t>活出信仰</a:t>
            </a:r>
            <a:r>
              <a:rPr lang="zh-TW" altLang="zh-TW" sz="4800" b="1" smtClean="0">
                <a:solidFill>
                  <a:srgbClr val="BF85E3"/>
                </a:solidFill>
                <a:latin typeface="+mn-ea"/>
              </a:rPr>
              <a:t>：</a:t>
            </a:r>
            <a:endParaRPr lang="zh-TW" altLang="en-US" sz="4800" b="1">
              <a:solidFill>
                <a:srgbClr val="BF85E3"/>
              </a:solidFill>
            </a:endParaRPr>
          </a:p>
        </p:txBody>
      </p:sp>
      <p:sp>
        <p:nvSpPr>
          <p:cNvPr id="5" name="文字方塊 4"/>
          <p:cNvSpPr txBox="1"/>
          <p:nvPr/>
        </p:nvSpPr>
        <p:spPr>
          <a:xfrm>
            <a:off x="827584" y="2492896"/>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孩子們，萊恩一時被自己的情緒，掩蓋住了聖神的聲音，後來才驚覺其實父親非常的愛他，終於明白聖神一直都在我們需要時，不斷的在一旁引領我們。</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6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5576" y="1997839"/>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smtClean="0"/>
              <a:t>在</a:t>
            </a:r>
            <a:r>
              <a:rPr lang="zh-TW" altLang="en-US" sz="3600" b="1"/>
              <a:t>生活中，我們可以做些什麼，來幫助自己像萊恩一樣，願意聽從聖神聲音跟隨祂的帶領？</a:t>
            </a:r>
            <a:endParaRPr lang="en-US" sz="3600" b="1"/>
          </a:p>
        </p:txBody>
      </p:sp>
    </p:spTree>
    <p:extLst>
      <p:ext uri="{BB962C8B-B14F-4D97-AF65-F5344CB8AC3E}">
        <p14:creationId xmlns:p14="http://schemas.microsoft.com/office/powerpoint/2010/main" val="970282223"/>
      </p:ext>
    </p:extLst>
  </p:cSld>
  <p:clrMapOvr>
    <a:masterClrMapping/>
  </p:clrMapOvr>
  <p:transition/>
  <p:timing/>
</p:sld>
</file>

<file path=ppt/slides/slide6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189996" y="228142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BF85E3"/>
                </a:solidFill>
              </a:rPr>
              <a:t>主題學習單：</a:t>
            </a:r>
            <a:endParaRPr lang="en-US" sz="4800" b="1">
              <a:solidFill>
                <a:srgbClr val="BF85E3"/>
              </a:solidFill>
            </a:endParaRPr>
          </a:p>
        </p:txBody>
      </p:sp>
      <p:sp>
        <p:nvSpPr>
          <p:cNvPr id="2" name="文字方塊 1"/>
          <p:cNvSpPr txBox="1"/>
          <p:nvPr/>
        </p:nvSpPr>
        <p:spPr>
          <a:xfrm>
            <a:off x="1187900"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n-ea"/>
              </a:rPr>
              <a:t>請搭配教學光碟</a:t>
            </a:r>
            <a:r>
              <a:rPr lang="zh-TW" altLang="zh-TW" sz="3600" b="1" smtClean="0">
                <a:latin typeface="+mn-ea"/>
              </a:rPr>
              <a:t>【</a:t>
            </a:r>
            <a:r>
              <a:rPr lang="en-US" altLang="zh-TW" sz="3600" b="1">
                <a:latin typeface="+mj-ea"/>
              </a:rPr>
              <a:t>5</a:t>
            </a:r>
            <a:r>
              <a:rPr lang="zh-TW" altLang="en-US" sz="3600" b="1">
                <a:latin typeface="+mj-ea"/>
              </a:rPr>
              <a:t>下</a:t>
            </a:r>
            <a:r>
              <a:rPr lang="en-US" altLang="zh-TW" sz="3600" b="1">
                <a:latin typeface="+mj-ea"/>
              </a:rPr>
              <a:t>-15</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6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11560" y="172084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BF85E3"/>
                </a:solidFill>
                <a:latin typeface="+mn-ea"/>
              </a:rPr>
              <a:t>主題總結</a:t>
            </a:r>
            <a:r>
              <a:rPr lang="zh-TW" altLang="zh-TW" sz="4800" b="1" smtClean="0">
                <a:solidFill>
                  <a:srgbClr val="BF85E3"/>
                </a:solidFill>
                <a:latin typeface="+mn-ea"/>
              </a:rPr>
              <a:t>：</a:t>
            </a:r>
            <a:endParaRPr lang="zh-TW" altLang="en-US" sz="4800" b="1">
              <a:solidFill>
                <a:srgbClr val="BF85E3"/>
              </a:solidFill>
            </a:endParaRPr>
          </a:p>
        </p:txBody>
      </p:sp>
      <p:sp>
        <p:nvSpPr>
          <p:cNvPr id="5" name="文字方塊 4"/>
          <p:cNvSpPr txBox="1"/>
          <p:nvPr/>
        </p:nvSpPr>
        <p:spPr>
          <a:xfrm>
            <a:off x="611560" y="2551837"/>
            <a:ext cx="784887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天父的孩子，我們今天看到「大公會議」在溝通的過程中，也許會耗費較多的時間，聆聽各方不同的</a:t>
            </a:r>
            <a:r>
              <a:rPr lang="zh-TW" altLang="en-US" sz="3600" b="1" smtClean="0"/>
              <a:t>聲音。</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6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2551837"/>
            <a:ext cx="784887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表面上好像沒在做什麼，卻幫助我們學習尊重彼此的差異，從這當中去看到聖神的帶領。</a:t>
            </a:r>
            <a:endParaRPr lang="en-US" altLang="zh-TW" sz="3600" b="1"/>
          </a:p>
        </p:txBody>
      </p:sp>
    </p:spTree>
    <p:extLst>
      <p:ext uri="{BB962C8B-B14F-4D97-AF65-F5344CB8AC3E}">
        <p14:creationId xmlns:p14="http://schemas.microsoft.com/office/powerpoint/2010/main" val="2748824978"/>
      </p:ext>
    </p:extLst>
  </p:cSld>
  <p:clrMapOvr>
    <a:masterClrMapping/>
  </p:clrMapOvr>
  <p:transition/>
  <p:timing/>
</p:sld>
</file>

<file path=ppt/slides/slide6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2551837"/>
            <a:ext cx="784887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教會也從「大公會議」的模式中，發現溝通不是為了辯贏對方，而是促進彼此的瞭解，以達成較為圓滿的共識。</a:t>
            </a:r>
            <a:endParaRPr lang="en-US" altLang="zh-TW" sz="3600" b="1"/>
          </a:p>
        </p:txBody>
      </p:sp>
    </p:spTree>
    <p:extLst>
      <p:ext uri="{BB962C8B-B14F-4D97-AF65-F5344CB8AC3E}">
        <p14:creationId xmlns:p14="http://schemas.microsoft.com/office/powerpoint/2010/main" val="168472841"/>
      </p:ext>
    </p:extLst>
  </p:cSld>
  <p:clrMapOvr>
    <a:masterClrMapping/>
  </p:clrMapOvr>
  <p:transition/>
  <p:timing/>
</p:sld>
</file>

<file path=ppt/slides/slide6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01570"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rPr>
              <a:t>課後</a:t>
            </a:r>
            <a:r>
              <a:rPr lang="zh-TW" altLang="en-US" sz="4800" b="1" smtClean="0">
                <a:solidFill>
                  <a:srgbClr val="BF85E3"/>
                </a:solidFill>
              </a:rPr>
              <a:t>禱：</a:t>
            </a:r>
            <a:endParaRPr lang="en-US" sz="4800" b="1">
              <a:solidFill>
                <a:srgbClr val="BF85E3"/>
              </a:solidFill>
            </a:endParaRPr>
          </a:p>
        </p:txBody>
      </p:sp>
      <p:sp>
        <p:nvSpPr>
          <p:cNvPr id="3" name="文字方塊 2"/>
          <p:cNvSpPr txBox="1"/>
          <p:nvPr/>
        </p:nvSpPr>
        <p:spPr>
          <a:xfrm>
            <a:off x="701570" y="2276872"/>
            <a:ext cx="774086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親愛的主耶穌，謝謝祢一直陪伴在我們身旁，也教導我們要學習聆聽聖神的聲音，求祢幫助我們常打開心胸，靜下來聽祢要告訴我們的話。以上所求是因祢的名，阿們。</a:t>
            </a:r>
            <a:endParaRPr lang="en-US" sz="3600" b="1"/>
          </a:p>
        </p:txBody>
      </p:sp>
    </p:spTree>
    <p:extLst>
      <p:ext uri="{BB962C8B-B14F-4D97-AF65-F5344CB8AC3E}">
        <p14:creationId xmlns:p14="http://schemas.microsoft.com/office/powerpoint/2010/main" val="3961589547"/>
      </p:ext>
    </p:extLst>
  </p:cSld>
  <p:clrMapOvr>
    <a:masterClrMapping/>
  </p:clrMapOvr>
  <p:transition/>
  <p:timing/>
</p:sld>
</file>

<file path=ppt/slides/slide6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這便是初期教會的標記：「以耶穌的名團聚」、「以耶穌的名宣講」、「以耶穌的名祈禱」、「以耶穌的名行擘餅禮」、「以耶穌的名讚美天主」。</a:t>
            </a:r>
            <a:endParaRPr lang="en-US" altLang="zh-TW" sz="3600" b="1">
              <a:latin typeface="新細明體"/>
              <a:ea typeface="新細明體"/>
            </a:endParaRPr>
          </a:p>
        </p:txBody>
      </p:sp>
    </p:spTree>
    <p:extLst>
      <p:ext uri="{BB962C8B-B14F-4D97-AF65-F5344CB8AC3E}">
        <p14:creationId xmlns:p14="http://schemas.microsoft.com/office/powerpoint/2010/main" val="2166675809"/>
      </p:ext>
    </p:extLst>
  </p:cSld>
  <p:clrMapOvr>
    <a:masterClrMapping/>
  </p:clrMapOvr>
  <p:transition/>
  <p:timing/>
</p:sld>
</file>

<file path=ppt/slides/slide6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2420888"/>
            <a:ext cx="9665063" cy="31393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600" b="1">
                <a:ea typeface="Microsoft JhengHei Light" panose="020b0304030504040204"/>
              </a:rPr>
              <a:t>劃世紀的第二</a:t>
            </a:r>
            <a:r>
              <a:rPr lang="zh-TW" altLang="en-US" sz="6600" b="1" smtClean="0">
                <a:ea typeface="Microsoft JhengHei Light" panose="020b0304030504040204"/>
              </a:rPr>
              <a:t>屆</a:t>
            </a:r>
            <a:endParaRPr lang="en-US" altLang="zh-TW" sz="6600" b="1" smtClean="0">
              <a:ea typeface="Microsoft JhengHei Light" panose="020b0304030504040204"/>
            </a:endParaRPr>
          </a:p>
          <a:p>
            <a:r>
              <a:rPr lang="zh-TW" altLang="en-US" sz="6600" b="1" smtClean="0">
                <a:ea typeface="Microsoft JhengHei Light" panose="020b0304030504040204"/>
              </a:rPr>
              <a:t>梵蒂岡</a:t>
            </a:r>
            <a:r>
              <a:rPr lang="zh-TW" altLang="en-US" sz="6600" b="1">
                <a:ea typeface="Microsoft JhengHei Light" panose="020b0304030504040204"/>
              </a:rPr>
              <a:t>大公</a:t>
            </a:r>
            <a:r>
              <a:rPr lang="zh-TW" altLang="en-US" sz="6600" b="1" smtClean="0">
                <a:ea typeface="Microsoft JhengHei Light" panose="020b0304030504040204"/>
              </a:rPr>
              <a:t>會議</a:t>
            </a:r>
            <a:endParaRPr lang="en-US" altLang="zh-TW" sz="6600" b="1" smtClean="0">
              <a:ea typeface="Microsoft JhengHei Light" panose="020b0304030504040204"/>
            </a:endParaRPr>
          </a:p>
          <a:p>
            <a:r>
              <a:rPr lang="en-US" altLang="zh-TW" sz="6600" b="1" smtClean="0">
                <a:ea typeface="Microsoft JhengHei Light" panose="020b0304030504040204"/>
              </a:rPr>
              <a:t>(</a:t>
            </a:r>
            <a:r>
              <a:rPr lang="en-US" altLang="zh-TW" sz="6600" b="1">
                <a:ea typeface="Microsoft JhengHei Light" panose="020b0304030504040204"/>
              </a:rPr>
              <a:t>1962</a:t>
            </a:r>
            <a:r>
              <a:rPr lang="zh-TW" altLang="en-US" sz="6600" b="1">
                <a:ea typeface="Microsoft JhengHei Light" panose="020b0304030504040204"/>
              </a:rPr>
              <a:t>～</a:t>
            </a:r>
            <a:r>
              <a:rPr lang="en-US" altLang="zh-TW" sz="6600" b="1">
                <a:ea typeface="Microsoft JhengHei Light" panose="020b0304030504040204"/>
              </a:rPr>
              <a:t>1965)</a:t>
            </a:r>
            <a:endParaRPr lang="zh-TW" altLang="en-US" sz="6600" b="1">
              <a:ea typeface="Microsoft JhengHei Light" panose="020b0304030504040204"/>
            </a:endParaRPr>
          </a:p>
        </p:txBody>
      </p:sp>
      <p:sp>
        <p:nvSpPr>
          <p:cNvPr id="7" name="文字方塊 6">
            <a:extLst>
              <a:ext uri="{FF2B5EF4-FFF2-40B4-BE49-F238E27FC236}">
                <a16:creationId xmlns="" xmlns:a16="http://schemas.microsoft.com/office/drawing/2014/main" id="{A02F4B11-FE1D-41EC-B989-2CF91062DCB9}"/>
              </a:ext>
            </a:extLst>
          </p:cNvPr>
          <p:cNvSpPr txBox="1"/>
          <p:nvPr/>
        </p:nvSpPr>
        <p:spPr>
          <a:xfrm>
            <a:off x="899592" y="1589891"/>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a:solidFill>
                  <a:srgbClr val="BF85E3"/>
                </a:solidFill>
                <a:latin typeface="Microsoft JhengHei Light" panose="020b0304030504040204" pitchFamily="34" charset="-120"/>
                <a:ea typeface="Microsoft JhengHei Light" panose="020b0304030504040204" pitchFamily="34" charset="-120"/>
              </a:rPr>
              <a:t>5</a:t>
            </a:r>
            <a:r>
              <a:rPr lang="zh-TW" altLang="en-US" sz="4800" b="1">
                <a:solidFill>
                  <a:srgbClr val="BF85E3"/>
                </a:solidFill>
                <a:latin typeface="Microsoft JhengHei Light" panose="020b0304030504040204" pitchFamily="34" charset="-120"/>
                <a:ea typeface="Microsoft JhengHei Light" panose="020b0304030504040204" pitchFamily="34" charset="-120"/>
              </a:rPr>
              <a:t>下</a:t>
            </a:r>
            <a:r>
              <a:rPr lang="en-US" altLang="zh-TW" sz="4800" b="1">
                <a:solidFill>
                  <a:srgbClr val="BF85E3"/>
                </a:solidFill>
                <a:latin typeface="Microsoft JhengHei Light" panose="020b0304030504040204" pitchFamily="34" charset="-120"/>
                <a:ea typeface="Microsoft JhengHei Light" panose="020b0304030504040204" pitchFamily="34" charset="-120"/>
              </a:rPr>
              <a:t>-16</a:t>
            </a:r>
            <a:endParaRPr lang="en-US" altLang="zh-TW" sz="4800" b="1">
              <a:solidFill>
                <a:srgbClr val="BF85E3"/>
              </a:solidFill>
              <a:latin typeface="Microsoft JhengHei Light" panose="020b0304030504040204" pitchFamily="34" charset="-120"/>
              <a:ea typeface="Microsoft JhengHei Light" panose="020b0304030504040204" pitchFamily="34" charset="-120"/>
            </a:endParaRPr>
          </a:p>
        </p:txBody>
      </p:sp>
    </p:spTree>
    <p:extLst>
      <p:ext uri="{BB962C8B-B14F-4D97-AF65-F5344CB8AC3E}">
        <p14:creationId xmlns:p14="http://schemas.microsoft.com/office/powerpoint/2010/main" val="3593360294"/>
      </p:ext>
    </p:extLst>
  </p:cSld>
  <p:clrMapOvr>
    <a:masterClrMapping/>
  </p:clrMapOvr>
  <p:transition/>
  <p:timing/>
</p:sld>
</file>

<file path=ppt/slides/slide65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65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15784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rPr>
              <a:t>課前</a:t>
            </a:r>
            <a:r>
              <a:rPr lang="zh-TW" altLang="en-US" sz="4800" b="1" smtClean="0">
                <a:solidFill>
                  <a:srgbClr val="BF85E3"/>
                </a:solidFill>
              </a:rPr>
              <a:t>禱：</a:t>
            </a:r>
            <a:endParaRPr lang="en-US" sz="4800" b="1">
              <a:solidFill>
                <a:srgbClr val="BF85E3"/>
              </a:solidFill>
            </a:endParaRPr>
          </a:p>
        </p:txBody>
      </p:sp>
      <p:sp>
        <p:nvSpPr>
          <p:cNvPr id="3" name="文字方塊 2"/>
          <p:cNvSpPr txBox="1"/>
          <p:nvPr/>
        </p:nvSpPr>
        <p:spPr>
          <a:xfrm>
            <a:off x="755576" y="1988840"/>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親愛的主耶穌，謝謝祢一直伴隨著我們長大，不斷引領我們跟隨祢的腳步，求祢幫助我們在面對生活中的困難時，常能依靠祢的帶領和祢的智慧，平安度過各種考驗。以上所求是奉祢的名，阿們。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65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rPr>
              <a:t>主題</a:t>
            </a:r>
            <a:r>
              <a:rPr lang="zh-TW" altLang="en-US" sz="4800" b="1" smtClean="0">
                <a:solidFill>
                  <a:srgbClr val="BF85E3"/>
                </a:solidFill>
              </a:rPr>
              <a:t>經文</a:t>
            </a:r>
            <a:endParaRPr lang="en-US" sz="4800" b="1">
              <a:solidFill>
                <a:srgbClr val="BF85E3"/>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迦拉達書</a:t>
            </a:r>
            <a:r>
              <a:rPr lang="en-US" altLang="zh-TW" sz="3600" b="1"/>
              <a:t>1,11</a:t>
            </a:r>
            <a:r>
              <a:rPr lang="zh-TW" altLang="en-US" sz="3600" b="1"/>
              <a:t>～</a:t>
            </a:r>
            <a:r>
              <a:rPr lang="en-US" altLang="zh-TW" sz="3600" b="1"/>
              <a:t>2,10</a:t>
            </a:r>
            <a:endParaRPr lang="en-US" sz="3600"/>
          </a:p>
        </p:txBody>
      </p:sp>
    </p:spTree>
    <p:extLst>
      <p:ext uri="{BB962C8B-B14F-4D97-AF65-F5344CB8AC3E}">
        <p14:creationId xmlns:p14="http://schemas.microsoft.com/office/powerpoint/2010/main" val="4139691153"/>
      </p:ext>
    </p:extLst>
  </p:cSld>
  <p:clrMapOvr>
    <a:masterClrMapping/>
  </p:clrMapOvr>
  <p:transition/>
  <p:timing/>
</p:sld>
</file>

<file path=ppt/slides/slide65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63588" y="245398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BF85E3"/>
                </a:solidFill>
              </a:rPr>
              <a:t>主題引導：</a:t>
            </a:r>
            <a:endParaRPr lang="en-US" sz="4800" b="1">
              <a:solidFill>
                <a:srgbClr val="BF85E3"/>
              </a:solidFill>
            </a:endParaRPr>
          </a:p>
        </p:txBody>
      </p:sp>
      <p:sp>
        <p:nvSpPr>
          <p:cNvPr id="5" name="文字方塊 4"/>
          <p:cNvSpPr txBox="1"/>
          <p:nvPr/>
        </p:nvSpPr>
        <p:spPr>
          <a:xfrm>
            <a:off x="863588" y="3284984"/>
            <a:ext cx="741682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孩子們，爸媽會讓你們使用手機嗎？</a:t>
            </a:r>
            <a:endParaRPr lang="en-US" sz="3600" b="1"/>
          </a:p>
        </p:txBody>
      </p:sp>
    </p:spTree>
    <p:extLst>
      <p:ext uri="{BB962C8B-B14F-4D97-AF65-F5344CB8AC3E}">
        <p14:creationId xmlns:p14="http://schemas.microsoft.com/office/powerpoint/2010/main" val="1239204199"/>
      </p:ext>
    </p:extLst>
  </p:cSld>
  <p:clrMapOvr>
    <a:masterClrMapping/>
  </p:clrMapOvr>
  <p:transition/>
  <p:timing/>
</p:sld>
</file>

<file path=ppt/slides/slide65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19572" y="2828835"/>
            <a:ext cx="7704856"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爸媽會規定使用的時間嗎？還是還沒讓你們使用手機呢？</a:t>
            </a:r>
            <a:endParaRPr lang="en-US" sz="3600" b="1"/>
          </a:p>
        </p:txBody>
      </p:sp>
    </p:spTree>
    <p:extLst>
      <p:ext uri="{BB962C8B-B14F-4D97-AF65-F5344CB8AC3E}">
        <p14:creationId xmlns:p14="http://schemas.microsoft.com/office/powerpoint/2010/main" val="4206590615"/>
      </p:ext>
    </p:extLst>
  </p:cSld>
  <p:clrMapOvr>
    <a:masterClrMapping/>
  </p:clrMapOvr>
  <p:transition/>
  <p:timing/>
</p:sld>
</file>

<file path=ppt/slides/slide65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37574" y="2828835"/>
            <a:ext cx="766885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在學校看過同學們使用手機嗎？還是學校有規定不可以帶手機到學校呢？</a:t>
            </a:r>
            <a:endParaRPr lang="en-US" sz="3600" b="1"/>
          </a:p>
        </p:txBody>
      </p:sp>
    </p:spTree>
    <p:extLst>
      <p:ext uri="{BB962C8B-B14F-4D97-AF65-F5344CB8AC3E}">
        <p14:creationId xmlns:p14="http://schemas.microsoft.com/office/powerpoint/2010/main" val="1419757924"/>
      </p:ext>
    </p:extLst>
  </p:cSld>
  <p:clrMapOvr>
    <a:masterClrMapping/>
  </p:clrMapOvr>
  <p:transition/>
  <p:timing/>
</p:sld>
</file>

<file path=ppt/slides/slide65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37574" y="2551837"/>
            <a:ext cx="766885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你們看爸媽或大人使用手機，會感到很好奇嗎？還是你們已經對手機很熟悉，常在使用呢？</a:t>
            </a:r>
            <a:endParaRPr lang="en-US" sz="3600" b="1"/>
          </a:p>
        </p:txBody>
      </p:sp>
    </p:spTree>
    <p:extLst>
      <p:ext uri="{BB962C8B-B14F-4D97-AF65-F5344CB8AC3E}">
        <p14:creationId xmlns:p14="http://schemas.microsoft.com/office/powerpoint/2010/main" val="1245451421"/>
      </p:ext>
    </p:extLst>
  </p:cSld>
  <p:clrMapOvr>
    <a:masterClrMapping/>
  </p:clrMapOvr>
  <p:transition/>
  <p:timing/>
</p:sld>
</file>

<file path=ppt/slides/slide65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37574" y="3105834"/>
            <a:ext cx="766885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你們知道為什麼手機要不斷的創新嗎？</a:t>
            </a:r>
            <a:endParaRPr lang="en-US" sz="3600" b="1"/>
          </a:p>
        </p:txBody>
      </p:sp>
    </p:spTree>
    <p:extLst>
      <p:ext uri="{BB962C8B-B14F-4D97-AF65-F5344CB8AC3E}">
        <p14:creationId xmlns:p14="http://schemas.microsoft.com/office/powerpoint/2010/main" val="2689274022"/>
      </p:ext>
    </p:extLst>
  </p:cSld>
  <p:clrMapOvr>
    <a:masterClrMapping/>
  </p:clrMapOvr>
  <p:transition/>
  <p:timing/>
</p:sld>
</file>

<file path=ppt/slides/slide65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37574" y="3105834"/>
            <a:ext cx="766885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你們覺得需要這麼多的創新嗎？</a:t>
            </a:r>
            <a:endParaRPr lang="en-US" sz="3600" b="1"/>
          </a:p>
        </p:txBody>
      </p:sp>
    </p:spTree>
    <p:extLst>
      <p:ext uri="{BB962C8B-B14F-4D97-AF65-F5344CB8AC3E}">
        <p14:creationId xmlns:p14="http://schemas.microsoft.com/office/powerpoint/2010/main" val="803851473"/>
      </p:ext>
    </p:extLst>
  </p:cSld>
  <p:clrMapOvr>
    <a:masterClrMapping/>
  </p:clrMapOvr>
  <p:transition/>
  <p:timing/>
</p:sld>
</file>

<file path=ppt/slides/slide6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宗徒們這麼做也是遵照耶穌所說的「哪裡有兩、三個人，因我的名聚在一起，我就在他們中間」，即使他們看不見耶穌，卻清楚的知道耶穌和</a:t>
            </a:r>
            <a:r>
              <a:rPr lang="zh-TW" altLang="en-US" sz="3600" b="1" smtClean="0">
                <a:latin typeface="新細明體"/>
                <a:ea typeface="新細明體"/>
              </a:rPr>
              <a:t>他們同</a:t>
            </a:r>
            <a:r>
              <a:rPr lang="zh-TW" altLang="en-US" sz="3600" b="1">
                <a:latin typeface="新細明體"/>
                <a:ea typeface="新細明體"/>
              </a:rPr>
              <a:t>在。</a:t>
            </a:r>
            <a:endParaRPr lang="en-US" altLang="zh-TW" sz="3600" b="1" smtClean="0">
              <a:latin typeface="新細明體"/>
              <a:ea typeface="新細明體"/>
            </a:endParaRPr>
          </a:p>
        </p:txBody>
      </p:sp>
    </p:spTree>
    <p:extLst>
      <p:ext uri="{BB962C8B-B14F-4D97-AF65-F5344CB8AC3E}">
        <p14:creationId xmlns:p14="http://schemas.microsoft.com/office/powerpoint/2010/main" val="1966929242"/>
      </p:ext>
    </p:extLst>
  </p:cSld>
  <p:clrMapOvr>
    <a:masterClrMapping/>
  </p:clrMapOvr>
  <p:transition/>
  <p:timing/>
</p:sld>
</file>

<file path=ppt/slides/slide66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64577" y="3013501"/>
            <a:ext cx="761484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800" b="1"/>
              <a:t>小活動──創新與改革</a:t>
            </a:r>
            <a:endParaRPr lang="zh-TW" altLang="zh-TW" sz="4800"/>
          </a:p>
        </p:txBody>
      </p:sp>
    </p:spTree>
    <p:extLst>
      <p:ext uri="{BB962C8B-B14F-4D97-AF65-F5344CB8AC3E}">
        <p14:creationId xmlns:p14="http://schemas.microsoft.com/office/powerpoint/2010/main" val="555873987"/>
      </p:ext>
    </p:extLst>
  </p:cSld>
  <p:clrMapOvr>
    <a:masterClrMapping/>
  </p:clrMapOvr>
  <p:transition/>
  <p:timing/>
</p:sld>
</file>

<file path=ppt/slides/slide66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BF85E3"/>
                </a:solidFill>
              </a:rPr>
              <a:t>帶入主題：</a:t>
            </a:r>
            <a:endParaRPr lang="en-US" sz="4800" b="1">
              <a:solidFill>
                <a:srgbClr val="BF85E3"/>
              </a:solidFill>
            </a:endParaRPr>
          </a:p>
        </p:txBody>
      </p:sp>
      <p:sp>
        <p:nvSpPr>
          <p:cNvPr id="5" name="文字方塊 4"/>
          <p:cNvSpPr txBox="1"/>
          <p:nvPr/>
        </p:nvSpPr>
        <p:spPr>
          <a:xfrm>
            <a:off x="899592" y="2276872"/>
            <a:ext cx="7344816"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教會在發展過程中也曾遇到許多創新的挑戰，教會都靠著「大公會議」的模式來尋求解決</a:t>
            </a:r>
            <a:r>
              <a:rPr lang="zh-TW" altLang="en-US" sz="3600" b="1" smtClean="0"/>
              <a:t>方案。</a:t>
            </a:r>
            <a:endParaRPr lang="en-US" altLang="zh-TW" sz="3600" b="1" smtClean="0"/>
          </a:p>
          <a:p>
            <a:endParaRPr lang="en-US" altLang="zh-TW" sz="3600" b="1"/>
          </a:p>
          <a:p>
            <a:r>
              <a:rPr lang="zh-TW" altLang="en-US" sz="3600" b="1" smtClean="0"/>
              <a:t>今天</a:t>
            </a:r>
            <a:r>
              <a:rPr lang="zh-TW" altLang="en-US" sz="3600" b="1"/>
              <a:t>我們要來看看，具有劃時代意義的「梵二大公會議」。</a:t>
            </a:r>
            <a:endParaRPr lang="zh-TW" altLang="en-US" sz="3600" b="1"/>
          </a:p>
        </p:txBody>
      </p:sp>
    </p:spTree>
    <p:extLst>
      <p:ext uri="{BB962C8B-B14F-4D97-AF65-F5344CB8AC3E}">
        <p14:creationId xmlns:p14="http://schemas.microsoft.com/office/powerpoint/2010/main" val="3425409078"/>
      </p:ext>
    </p:extLst>
  </p:cSld>
  <p:clrMapOvr>
    <a:masterClrMapping/>
  </p:clrMapOvr>
  <p:transition/>
  <p:timing/>
</p:sld>
</file>

<file path=ppt/slides/slide66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66189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BF85E3"/>
                </a:solidFill>
                <a:latin typeface="+mj-ea"/>
                <a:ea typeface="+mj-ea"/>
              </a:rPr>
              <a:t>主題內容：</a:t>
            </a:r>
            <a:endParaRPr lang="en-US" sz="4800" b="1">
              <a:solidFill>
                <a:srgbClr val="BF85E3"/>
              </a:solidFill>
              <a:latin typeface="+mj-ea"/>
              <a:ea typeface="+mj-ea"/>
            </a:endParaRPr>
          </a:p>
        </p:txBody>
      </p:sp>
      <p:sp>
        <p:nvSpPr>
          <p:cNvPr id="6" name="文字方塊 5"/>
          <p:cNvSpPr txBox="1"/>
          <p:nvPr/>
        </p:nvSpPr>
        <p:spPr>
          <a:xfrm>
            <a:off x="755576" y="2492896"/>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孩子們，耶穌復活升天後，宗徒們雖然不斷受到猶太人的迫害，但還是將耶穌託付給他們的使命謹記在心，在聖神帶領下，不顧一切的四處宣講</a:t>
            </a:r>
            <a:r>
              <a:rPr lang="zh-TW" altLang="en-US" sz="3600" b="1" smtClean="0"/>
              <a:t>福音。</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66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眾人看到宗徒</a:t>
            </a:r>
            <a:r>
              <a:rPr lang="zh-TW" altLang="en-US" sz="3600" b="1" smtClean="0"/>
              <a:t>們對</a:t>
            </a:r>
            <a:r>
              <a:rPr lang="zh-TW" altLang="en-US" sz="3600" b="1"/>
              <a:t>耶穌無比堅定的信心，以及他們所做的一切，都深受感動信從耶穌，受洗加入</a:t>
            </a:r>
            <a:r>
              <a:rPr lang="zh-TW" altLang="en-US" sz="3600" b="1" smtClean="0"/>
              <a:t>教會。</a:t>
            </a:r>
            <a:endParaRPr lang="en-US" altLang="zh-TW" sz="3600" b="1"/>
          </a:p>
        </p:txBody>
      </p:sp>
    </p:spTree>
    <p:extLst>
      <p:ext uri="{BB962C8B-B14F-4D97-AF65-F5344CB8AC3E}">
        <p14:creationId xmlns:p14="http://schemas.microsoft.com/office/powerpoint/2010/main" val="596889006"/>
      </p:ext>
    </p:extLst>
  </p:cSld>
  <p:clrMapOvr>
    <a:masterClrMapping/>
  </p:clrMapOvr>
  <p:transition/>
  <p:timing/>
</p:sld>
</file>

<file path=ppt/slides/slide66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隨著耶穌福音的傳播，越來越多外邦人受洗</a:t>
            </a:r>
            <a:r>
              <a:rPr lang="zh-TW" altLang="en-US" sz="3600" b="1" smtClean="0">
                <a:latin typeface="新細明體"/>
                <a:ea typeface="新細明體"/>
              </a:rPr>
              <a:t>，不同</a:t>
            </a:r>
            <a:r>
              <a:rPr lang="zh-TW" altLang="en-US" sz="3600" b="1">
                <a:latin typeface="新細明體"/>
                <a:ea typeface="新細明體"/>
              </a:rPr>
              <a:t>的族群和文化背景，免不了會和猶太人的傳統、梅瑟的律法相衝突。</a:t>
            </a:r>
            <a:endParaRPr lang="zh-TW" altLang="en-US" sz="3600" b="1">
              <a:latin typeface="新細明體"/>
              <a:ea typeface="新細明體"/>
            </a:endParaRPr>
          </a:p>
        </p:txBody>
      </p:sp>
    </p:spTree>
    <p:extLst>
      <p:ext uri="{BB962C8B-B14F-4D97-AF65-F5344CB8AC3E}">
        <p14:creationId xmlns:p14="http://schemas.microsoft.com/office/powerpoint/2010/main" val="1252417350"/>
      </p:ext>
    </p:extLst>
  </p:cSld>
  <p:clrMapOvr>
    <a:masterClrMapping/>
  </p:clrMapOvr>
  <p:transition/>
  <p:timing/>
</p:sld>
</file>

<file path=ppt/slides/slide66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初期教會時，宗徒們是藉由「宗徒會議」的形式相互溝通，設法尋求圓滿的解決方案。</a:t>
            </a:r>
            <a:endParaRPr lang="zh-TW" altLang="en-US" sz="3600" b="1">
              <a:latin typeface="新細明體"/>
              <a:ea typeface="新細明體"/>
            </a:endParaRPr>
          </a:p>
        </p:txBody>
      </p:sp>
    </p:spTree>
    <p:extLst>
      <p:ext uri="{BB962C8B-B14F-4D97-AF65-F5344CB8AC3E}">
        <p14:creationId xmlns:p14="http://schemas.microsoft.com/office/powerpoint/2010/main" val="3887368740"/>
      </p:ext>
    </p:extLst>
  </p:cSld>
  <p:clrMapOvr>
    <a:masterClrMapping/>
  </p:clrMapOvr>
  <p:transition/>
  <p:timing/>
</p:sld>
</file>

<file path=ppt/slides/slide66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經過幾個世紀後，「宗徒會議」逐漸擴展成「大公會議」，參與會議的人數，也增加到數百位來自各個不同地區的主教</a:t>
            </a:r>
            <a:endParaRPr lang="zh-TW" altLang="en-US" sz="3600" b="1">
              <a:latin typeface="新細明體"/>
              <a:ea typeface="新細明體"/>
            </a:endParaRPr>
          </a:p>
        </p:txBody>
      </p:sp>
    </p:spTree>
    <p:extLst>
      <p:ext uri="{BB962C8B-B14F-4D97-AF65-F5344CB8AC3E}">
        <p14:creationId xmlns:p14="http://schemas.microsoft.com/office/powerpoint/2010/main" val="1289199691"/>
      </p:ext>
    </p:extLst>
  </p:cSld>
  <p:clrMapOvr>
    <a:masterClrMapping/>
  </p:clrMapOvr>
  <p:transition/>
  <p:timing/>
</p:sld>
</file>

<file path=ppt/slides/slide66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每次的會議雖然都要花費許多人力和時間，但這一切都是為了將福音遍傳於世界各角落。</a:t>
            </a:r>
            <a:endParaRPr lang="zh-TW" altLang="en-US" sz="3600" b="1">
              <a:latin typeface="新細明體"/>
              <a:ea typeface="新細明體"/>
            </a:endParaRPr>
          </a:p>
        </p:txBody>
      </p:sp>
    </p:spTree>
    <p:extLst>
      <p:ext uri="{BB962C8B-B14F-4D97-AF65-F5344CB8AC3E}">
        <p14:creationId xmlns:p14="http://schemas.microsoft.com/office/powerpoint/2010/main" val="2271235622"/>
      </p:ext>
    </p:extLst>
  </p:cSld>
  <p:clrMapOvr>
    <a:masterClrMapping/>
  </p:clrMapOvr>
  <p:transition/>
  <p:timing/>
</p:sld>
</file>

<file path=ppt/slides/slide66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現在，我們一起來聽這段聖言。</a:t>
            </a:r>
          </a:p>
        </p:txBody>
      </p:sp>
    </p:spTree>
    <p:extLst>
      <p:ext uri="{BB962C8B-B14F-4D97-AF65-F5344CB8AC3E}">
        <p14:creationId xmlns:p14="http://schemas.microsoft.com/office/powerpoint/2010/main" val="3978709635"/>
      </p:ext>
    </p:extLst>
  </p:cSld>
  <p:clrMapOvr>
    <a:masterClrMapping/>
  </p:clrMapOvr>
  <p:transition/>
  <p:timing/>
</p:sld>
</file>

<file path=ppt/slides/slide66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這段聖言</a:t>
            </a:r>
            <a:r>
              <a:rPr lang="zh-TW" altLang="en-US" sz="3600" b="1" smtClean="0">
                <a:latin typeface="新細明體"/>
                <a:ea typeface="新細明體"/>
              </a:rPr>
              <a:t>中，</a:t>
            </a:r>
            <a:r>
              <a:rPr lang="zh-TW" altLang="en-US" sz="3600" b="1">
                <a:latin typeface="新細明體"/>
                <a:ea typeface="新細明體"/>
              </a:rPr>
              <a:t>外邦宗徒保祿歷經千辛萬苦，只為了將耶穌福音傳給更多還不認識耶穌的人，即便是遭遇許多</a:t>
            </a:r>
            <a:r>
              <a:rPr lang="zh-TW" altLang="en-US" sz="3600" b="1" smtClean="0">
                <a:latin typeface="新細明體"/>
                <a:ea typeface="新細明體"/>
              </a:rPr>
              <a:t>困難，</a:t>
            </a:r>
            <a:r>
              <a:rPr lang="zh-TW" altLang="en-US" sz="3600" b="1">
                <a:latin typeface="新細明體"/>
                <a:ea typeface="新細明體"/>
              </a:rPr>
              <a:t>為了堅持傳揚福音，保祿絲毫也「沒有讓步屈服，為的是使福音真理保持不變」。</a:t>
            </a:r>
            <a:endParaRPr lang="zh-TW" altLang="en-US" sz="3600" b="1">
              <a:latin typeface="新細明體"/>
              <a:ea typeface="新細明體"/>
            </a:endParaRPr>
          </a:p>
        </p:txBody>
      </p:sp>
    </p:spTree>
    <p:extLst>
      <p:ext uri="{BB962C8B-B14F-4D97-AF65-F5344CB8AC3E}">
        <p14:creationId xmlns:p14="http://schemas.microsoft.com/office/powerpoint/2010/main" val="778858464"/>
      </p:ext>
    </p:extLst>
  </p:cSld>
  <p:clrMapOvr>
    <a:masterClrMapping/>
  </p:clrMapOvr>
  <p:transition/>
  <p:timing/>
</p:sld>
</file>

<file path=ppt/slides/slide6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宗徒</a:t>
            </a:r>
            <a:r>
              <a:rPr lang="zh-TW" altLang="en-US" sz="3600" b="1" smtClean="0">
                <a:latin typeface="新細明體"/>
                <a:ea typeface="新細明體"/>
              </a:rPr>
              <a:t>們藉著以</a:t>
            </a:r>
            <a:r>
              <a:rPr lang="zh-TW" altLang="en-US" sz="3600" b="1">
                <a:latin typeface="新細明體"/>
                <a:ea typeface="新細明體"/>
              </a:rPr>
              <a:t>耶穌的名團聚、擘餅和祈禱，再一次回想起耶穌和他們在一起的</a:t>
            </a:r>
            <a:r>
              <a:rPr lang="zh-TW" altLang="en-US" sz="3600" b="1" smtClean="0">
                <a:latin typeface="新細明體"/>
                <a:ea typeface="新細明體"/>
              </a:rPr>
              <a:t>時光，讓</a:t>
            </a:r>
            <a:r>
              <a:rPr lang="zh-TW" altLang="en-US" sz="3600" b="1">
                <a:latin typeface="新細明體"/>
                <a:ea typeface="新細明體"/>
              </a:rPr>
              <a:t>他們深深感受到耶穌是這麼的愛他們，為他們付出了這麼多的愛。</a:t>
            </a:r>
            <a:endParaRPr lang="en-US" altLang="zh-TW" sz="3600" b="1">
              <a:latin typeface="新細明體"/>
              <a:ea typeface="新細明體"/>
            </a:endParaRPr>
          </a:p>
        </p:txBody>
      </p:sp>
    </p:spTree>
    <p:extLst>
      <p:ext uri="{BB962C8B-B14F-4D97-AF65-F5344CB8AC3E}">
        <p14:creationId xmlns:p14="http://schemas.microsoft.com/office/powerpoint/2010/main" val="1302018688"/>
      </p:ext>
    </p:extLst>
  </p:cSld>
  <p:clrMapOvr>
    <a:masterClrMapping/>
  </p:clrMapOvr>
  <p:transition/>
  <p:timing/>
</p:sld>
</file>

<file path=ppt/slides/slide67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但是，面對時代的變遷與需要，教會還是要不斷創新，經過西元</a:t>
            </a:r>
            <a:r>
              <a:rPr lang="en-US" altLang="zh-TW" sz="3600" b="1">
                <a:latin typeface="新細明體"/>
                <a:ea typeface="新細明體"/>
              </a:rPr>
              <a:t>325</a:t>
            </a:r>
            <a:r>
              <a:rPr lang="zh-TW" altLang="en-US" sz="3600" b="1">
                <a:latin typeface="新細明體"/>
                <a:ea typeface="新細明體"/>
              </a:rPr>
              <a:t>年第一次「尼西亞大公會議」之後，教會又陸續召開了好多次的「大公會議」。</a:t>
            </a:r>
            <a:endParaRPr lang="zh-TW" altLang="en-US" sz="3600" b="1">
              <a:latin typeface="新細明體"/>
              <a:ea typeface="新細明體"/>
            </a:endParaRPr>
          </a:p>
        </p:txBody>
      </p:sp>
    </p:spTree>
    <p:extLst>
      <p:ext uri="{BB962C8B-B14F-4D97-AF65-F5344CB8AC3E}">
        <p14:creationId xmlns:p14="http://schemas.microsoft.com/office/powerpoint/2010/main" val="2745176674"/>
      </p:ext>
    </p:extLst>
  </p:cSld>
  <p:clrMapOvr>
    <a:masterClrMapping/>
  </p:clrMapOvr>
  <p:transition/>
  <p:timing/>
</p:sld>
</file>

<file path=ppt/slides/slide67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至今所召開過的「大公會議」中，有七次是羅馬天主教會和東正教會共同召開的。</a:t>
            </a:r>
            <a:endParaRPr lang="zh-TW" altLang="en-US" sz="3600" b="1">
              <a:latin typeface="新細明體"/>
              <a:ea typeface="新細明體"/>
            </a:endParaRPr>
          </a:p>
        </p:txBody>
      </p:sp>
    </p:spTree>
    <p:extLst>
      <p:ext uri="{BB962C8B-B14F-4D97-AF65-F5344CB8AC3E}">
        <p14:creationId xmlns:p14="http://schemas.microsoft.com/office/powerpoint/2010/main" val="4148699910"/>
      </p:ext>
    </p:extLst>
  </p:cSld>
  <p:clrMapOvr>
    <a:masterClrMapping/>
  </p:clrMapOvr>
  <p:transition/>
  <p:timing/>
</p:sld>
</file>

<file path=ppt/slides/slide67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七</a:t>
            </a:r>
            <a:r>
              <a:rPr lang="zh-TW" altLang="en-US" sz="3600" b="1">
                <a:latin typeface="新細明體"/>
                <a:ea typeface="新細明體"/>
              </a:rPr>
              <a:t>次「大公會議」召開的年代分別是：西元</a:t>
            </a:r>
            <a:r>
              <a:rPr lang="en-US" altLang="zh-TW" sz="3600" b="1">
                <a:latin typeface="新細明體"/>
                <a:ea typeface="新細明體"/>
              </a:rPr>
              <a:t>325</a:t>
            </a:r>
            <a:r>
              <a:rPr lang="zh-TW" altLang="en-US" sz="3600" b="1">
                <a:latin typeface="新細明體"/>
                <a:ea typeface="新細明體"/>
              </a:rPr>
              <a:t>年、西元</a:t>
            </a:r>
            <a:r>
              <a:rPr lang="en-US" altLang="zh-TW" sz="3600" b="1">
                <a:latin typeface="新細明體"/>
                <a:ea typeface="新細明體"/>
              </a:rPr>
              <a:t>381</a:t>
            </a:r>
            <a:r>
              <a:rPr lang="zh-TW" altLang="en-US" sz="3600" b="1">
                <a:latin typeface="新細明體"/>
                <a:ea typeface="新細明體"/>
              </a:rPr>
              <a:t>年、西元</a:t>
            </a:r>
            <a:r>
              <a:rPr lang="en-US" altLang="zh-TW" sz="3600" b="1">
                <a:latin typeface="新細明體"/>
                <a:ea typeface="新細明體"/>
              </a:rPr>
              <a:t>431</a:t>
            </a:r>
            <a:r>
              <a:rPr lang="zh-TW" altLang="en-US" sz="3600" b="1">
                <a:latin typeface="新細明體"/>
                <a:ea typeface="新細明體"/>
              </a:rPr>
              <a:t>年、西元</a:t>
            </a:r>
            <a:r>
              <a:rPr lang="en-US" altLang="zh-TW" sz="3600" b="1">
                <a:latin typeface="新細明體"/>
                <a:ea typeface="新細明體"/>
              </a:rPr>
              <a:t>451</a:t>
            </a:r>
            <a:r>
              <a:rPr lang="zh-TW" altLang="en-US" sz="3600" b="1">
                <a:latin typeface="新細明體"/>
                <a:ea typeface="新細明體"/>
              </a:rPr>
              <a:t>年、西元</a:t>
            </a:r>
            <a:r>
              <a:rPr lang="en-US" altLang="zh-TW" sz="3600" b="1">
                <a:latin typeface="新細明體"/>
                <a:ea typeface="新細明體"/>
              </a:rPr>
              <a:t>553</a:t>
            </a:r>
            <a:r>
              <a:rPr lang="zh-TW" altLang="en-US" sz="3600" b="1">
                <a:latin typeface="新細明體"/>
                <a:ea typeface="新細明體"/>
              </a:rPr>
              <a:t>年、西元</a:t>
            </a:r>
            <a:r>
              <a:rPr lang="en-US" altLang="zh-TW" sz="3600" b="1">
                <a:latin typeface="新細明體"/>
                <a:ea typeface="新細明體"/>
              </a:rPr>
              <a:t>680</a:t>
            </a:r>
            <a:r>
              <a:rPr lang="zh-TW" altLang="en-US" sz="3600" b="1">
                <a:latin typeface="新細明體"/>
                <a:ea typeface="新細明體"/>
              </a:rPr>
              <a:t>～</a:t>
            </a:r>
            <a:r>
              <a:rPr lang="en-US" altLang="zh-TW" sz="3600" b="1">
                <a:latin typeface="新細明體"/>
                <a:ea typeface="新細明體"/>
              </a:rPr>
              <a:t>681</a:t>
            </a:r>
            <a:r>
              <a:rPr lang="zh-TW" altLang="en-US" sz="3600" b="1">
                <a:latin typeface="新細明體"/>
                <a:ea typeface="新細明體"/>
              </a:rPr>
              <a:t>年和西元</a:t>
            </a:r>
            <a:r>
              <a:rPr lang="en-US" altLang="zh-TW" sz="3600" b="1">
                <a:latin typeface="新細明體"/>
                <a:ea typeface="新細明體"/>
              </a:rPr>
              <a:t>787</a:t>
            </a:r>
            <a:r>
              <a:rPr lang="zh-TW" altLang="en-US" sz="3600" b="1">
                <a:latin typeface="新細明體"/>
                <a:ea typeface="新細明體"/>
              </a:rPr>
              <a:t>年。</a:t>
            </a:r>
            <a:endParaRPr lang="zh-TW" altLang="en-US" sz="3600" b="1">
              <a:latin typeface="新細明體"/>
              <a:ea typeface="新細明體"/>
            </a:endParaRPr>
          </a:p>
        </p:txBody>
      </p:sp>
    </p:spTree>
    <p:extLst>
      <p:ext uri="{BB962C8B-B14F-4D97-AF65-F5344CB8AC3E}">
        <p14:creationId xmlns:p14="http://schemas.microsoft.com/office/powerpoint/2010/main" val="1582761403"/>
      </p:ext>
    </p:extLst>
  </p:cSld>
  <p:clrMapOvr>
    <a:masterClrMapping/>
  </p:clrMapOvr>
  <p:transition/>
  <p:timing/>
</p:sld>
</file>

<file path=ppt/slides/slide67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自第八世紀後，單獨由羅馬天主教會自行召開的「大公會議」則有</a:t>
            </a:r>
            <a:r>
              <a:rPr lang="en-US" altLang="zh-TW" sz="3600" b="1">
                <a:latin typeface="新細明體"/>
                <a:ea typeface="新細明體"/>
              </a:rPr>
              <a:t>14</a:t>
            </a:r>
            <a:r>
              <a:rPr lang="zh-TW" altLang="en-US" sz="3600" b="1">
                <a:latin typeface="新細明體"/>
                <a:ea typeface="新細明體"/>
              </a:rPr>
              <a:t>次，其中最具有劃時代意義的，是在</a:t>
            </a:r>
            <a:r>
              <a:rPr lang="en-US" altLang="zh-TW" sz="3600" b="1">
                <a:latin typeface="新細明體"/>
                <a:ea typeface="新細明體"/>
              </a:rPr>
              <a:t>20</a:t>
            </a:r>
            <a:r>
              <a:rPr lang="zh-TW" altLang="en-US" sz="3600" b="1">
                <a:latin typeface="新細明體"/>
                <a:ea typeface="新細明體"/>
              </a:rPr>
              <a:t>世紀中期召開的「梵蒂岡第二次大公會議」。</a:t>
            </a:r>
            <a:endParaRPr lang="zh-TW" altLang="en-US" sz="3600" b="1">
              <a:latin typeface="新細明體"/>
              <a:ea typeface="新細明體"/>
            </a:endParaRPr>
          </a:p>
        </p:txBody>
      </p:sp>
    </p:spTree>
    <p:extLst>
      <p:ext uri="{BB962C8B-B14F-4D97-AF65-F5344CB8AC3E}">
        <p14:creationId xmlns:p14="http://schemas.microsoft.com/office/powerpoint/2010/main" val="601561273"/>
      </p:ext>
    </p:extLst>
  </p:cSld>
  <p:clrMapOvr>
    <a:masterClrMapping/>
  </p:clrMapOvr>
  <p:transition/>
  <p:timing/>
</p:sld>
</file>

<file path=ppt/slides/slide67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這次「大公會議」是由在</a:t>
            </a:r>
            <a:r>
              <a:rPr lang="en-US" altLang="zh-TW" sz="3600" b="1">
                <a:latin typeface="新細明體"/>
                <a:ea typeface="新細明體"/>
              </a:rPr>
              <a:t>1958</a:t>
            </a:r>
            <a:r>
              <a:rPr lang="zh-TW" altLang="en-US" sz="3600" b="1">
                <a:latin typeface="新細明體"/>
                <a:ea typeface="新細明體"/>
              </a:rPr>
              <a:t>年</a:t>
            </a:r>
            <a:r>
              <a:rPr lang="en-US" altLang="zh-TW" sz="3600" b="1">
                <a:latin typeface="新細明體"/>
                <a:ea typeface="新細明體"/>
              </a:rPr>
              <a:t>10</a:t>
            </a:r>
            <a:r>
              <a:rPr lang="zh-TW" altLang="en-US" sz="3600" b="1">
                <a:latin typeface="新細明體"/>
                <a:ea typeface="新細明體"/>
              </a:rPr>
              <a:t>月上任，第</a:t>
            </a:r>
            <a:r>
              <a:rPr lang="en-US" altLang="zh-TW" sz="3600" b="1">
                <a:latin typeface="新細明體"/>
                <a:ea typeface="新細明體"/>
              </a:rPr>
              <a:t>261</a:t>
            </a:r>
            <a:r>
              <a:rPr lang="zh-TW" altLang="en-US" sz="3600" b="1">
                <a:latin typeface="新細明體"/>
                <a:ea typeface="新細明體"/>
              </a:rPr>
              <a:t>任教宗若望</a:t>
            </a:r>
            <a:r>
              <a:rPr lang="en-US" altLang="zh-TW" sz="3600" b="1">
                <a:latin typeface="新細明體"/>
                <a:ea typeface="新細明體"/>
              </a:rPr>
              <a:t>23</a:t>
            </a:r>
            <a:r>
              <a:rPr lang="zh-TW" altLang="en-US" sz="3600" b="1">
                <a:latin typeface="新細明體"/>
                <a:ea typeface="新細明體"/>
              </a:rPr>
              <a:t>世決定召開的。</a:t>
            </a:r>
            <a:endParaRPr lang="zh-TW" altLang="en-US" sz="3600" b="1">
              <a:latin typeface="新細明體"/>
              <a:ea typeface="新細明體"/>
            </a:endParaRPr>
          </a:p>
        </p:txBody>
      </p:sp>
    </p:spTree>
    <p:extLst>
      <p:ext uri="{BB962C8B-B14F-4D97-AF65-F5344CB8AC3E}">
        <p14:creationId xmlns:p14="http://schemas.microsoft.com/office/powerpoint/2010/main" val="4017727265"/>
      </p:ext>
    </p:extLst>
  </p:cSld>
  <p:clrMapOvr>
    <a:masterClrMapping/>
  </p:clrMapOvr>
  <p:transition/>
  <p:timing/>
</p:sld>
</file>

<file path=ppt/slides/slide67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他發現世界演變得太快，教會卻跟不上時代，必須有新的作風和作法，便在</a:t>
            </a:r>
            <a:r>
              <a:rPr lang="en-US" altLang="zh-TW" sz="3600" b="1">
                <a:latin typeface="新細明體"/>
                <a:ea typeface="新細明體"/>
              </a:rPr>
              <a:t>1959</a:t>
            </a:r>
            <a:r>
              <a:rPr lang="zh-TW" altLang="en-US" sz="3600" b="1">
                <a:latin typeface="新細明體"/>
                <a:ea typeface="新細明體"/>
              </a:rPr>
              <a:t>年</a:t>
            </a:r>
            <a:r>
              <a:rPr lang="en-US" altLang="zh-TW" sz="3600" b="1">
                <a:latin typeface="新細明體"/>
                <a:ea typeface="新細明體"/>
              </a:rPr>
              <a:t>1</a:t>
            </a:r>
            <a:r>
              <a:rPr lang="zh-TW" altLang="en-US" sz="3600" b="1">
                <a:latin typeface="新細明體"/>
                <a:ea typeface="新細明體"/>
              </a:rPr>
              <a:t>月</a:t>
            </a:r>
            <a:r>
              <a:rPr lang="en-US" altLang="zh-TW" sz="3600" b="1">
                <a:latin typeface="新細明體"/>
                <a:ea typeface="新細明體"/>
              </a:rPr>
              <a:t>25</a:t>
            </a:r>
            <a:r>
              <a:rPr lang="zh-TW" altLang="en-US" sz="3600" b="1">
                <a:latin typeface="新細明體"/>
                <a:ea typeface="新細明體"/>
              </a:rPr>
              <a:t>日宣布召開會議。</a:t>
            </a:r>
            <a:endParaRPr lang="zh-TW" altLang="en-US" sz="3600" b="1">
              <a:latin typeface="新細明體"/>
              <a:ea typeface="新細明體"/>
            </a:endParaRPr>
          </a:p>
        </p:txBody>
      </p:sp>
    </p:spTree>
    <p:extLst>
      <p:ext uri="{BB962C8B-B14F-4D97-AF65-F5344CB8AC3E}">
        <p14:creationId xmlns:p14="http://schemas.microsoft.com/office/powerpoint/2010/main" val="3466515626"/>
      </p:ext>
    </p:extLst>
  </p:cSld>
  <p:clrMapOvr>
    <a:masterClrMapping/>
  </p:clrMapOvr>
  <p:transition/>
  <p:timing/>
</p:sld>
</file>

<file path=ppt/slides/slide67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為慎重其事，共花了</a:t>
            </a:r>
            <a:r>
              <a:rPr lang="en-US" altLang="zh-TW" sz="3600" b="1">
                <a:latin typeface="新細明體"/>
                <a:ea typeface="新細明體"/>
              </a:rPr>
              <a:t>3</a:t>
            </a:r>
            <a:r>
              <a:rPr lang="zh-TW" altLang="en-US" sz="3600" b="1">
                <a:latin typeface="新細明體"/>
                <a:ea typeface="新細明體"/>
              </a:rPr>
              <a:t>年</a:t>
            </a:r>
            <a:r>
              <a:rPr lang="en-US" altLang="zh-TW" sz="3600" b="1">
                <a:latin typeface="新細明體"/>
                <a:ea typeface="新細明體"/>
              </a:rPr>
              <a:t>10</a:t>
            </a:r>
            <a:r>
              <a:rPr lang="zh-TW" altLang="en-US" sz="3600" b="1">
                <a:latin typeface="新細明體"/>
                <a:ea typeface="新細明體"/>
              </a:rPr>
              <a:t>個月籌備，組了</a:t>
            </a:r>
            <a:r>
              <a:rPr lang="en-US" altLang="zh-TW" sz="3600" b="1">
                <a:latin typeface="新細明體"/>
                <a:ea typeface="新細明體"/>
              </a:rPr>
              <a:t>12</a:t>
            </a:r>
            <a:r>
              <a:rPr lang="zh-TW" altLang="en-US" sz="3600" b="1">
                <a:latin typeface="新細明體"/>
                <a:ea typeface="新細明體"/>
              </a:rPr>
              <a:t>個籌備委員會，擬了</a:t>
            </a:r>
            <a:r>
              <a:rPr lang="en-US" altLang="zh-TW" sz="3600" b="1">
                <a:latin typeface="新細明體"/>
                <a:ea typeface="新細明體"/>
              </a:rPr>
              <a:t>70</a:t>
            </a:r>
            <a:r>
              <a:rPr lang="zh-TW" altLang="en-US" sz="3600" b="1">
                <a:latin typeface="新細明體"/>
                <a:ea typeface="新細明體"/>
              </a:rPr>
              <a:t>個方案，直到</a:t>
            </a:r>
            <a:r>
              <a:rPr lang="en-US" altLang="zh-TW" sz="3600" b="1">
                <a:latin typeface="新細明體"/>
                <a:ea typeface="新細明體"/>
              </a:rPr>
              <a:t>1962</a:t>
            </a:r>
            <a:r>
              <a:rPr lang="zh-TW" altLang="en-US" sz="3600" b="1">
                <a:latin typeface="新細明體"/>
                <a:ea typeface="新細明體"/>
              </a:rPr>
              <a:t>年</a:t>
            </a:r>
            <a:r>
              <a:rPr lang="en-US" altLang="zh-TW" sz="3600" b="1">
                <a:latin typeface="新細明體"/>
                <a:ea typeface="新細明體"/>
              </a:rPr>
              <a:t>10</a:t>
            </a:r>
            <a:r>
              <a:rPr lang="zh-TW" altLang="en-US" sz="3600" b="1">
                <a:latin typeface="新細明體"/>
                <a:ea typeface="新細明體"/>
              </a:rPr>
              <a:t>月</a:t>
            </a:r>
            <a:r>
              <a:rPr lang="en-US" altLang="zh-TW" sz="3600" b="1">
                <a:latin typeface="新細明體"/>
                <a:ea typeface="新細明體"/>
              </a:rPr>
              <a:t>11</a:t>
            </a:r>
            <a:r>
              <a:rPr lang="zh-TW" altLang="en-US" sz="3600" b="1">
                <a:latin typeface="新細明體"/>
                <a:ea typeface="新細明體"/>
              </a:rPr>
              <a:t>日，才正式揭開序幕。</a:t>
            </a:r>
            <a:endParaRPr lang="zh-TW" altLang="en-US" sz="3600" b="1">
              <a:latin typeface="新細明體"/>
              <a:ea typeface="新細明體"/>
            </a:endParaRPr>
          </a:p>
        </p:txBody>
      </p:sp>
    </p:spTree>
    <p:extLst>
      <p:ext uri="{BB962C8B-B14F-4D97-AF65-F5344CB8AC3E}">
        <p14:creationId xmlns:p14="http://schemas.microsoft.com/office/powerpoint/2010/main" val="2385354008"/>
      </p:ext>
    </p:extLst>
  </p:cSld>
  <p:clrMapOvr>
    <a:masterClrMapping/>
  </p:clrMapOvr>
  <p:transition/>
  <p:timing/>
</p:sld>
</file>

<file path=ppt/slides/slide67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這次會議也破天荒的邀請了世界各大洲所有的種族參與，與會代表達</a:t>
            </a:r>
            <a:r>
              <a:rPr lang="en-US" altLang="zh-TW" sz="3600" b="1">
                <a:latin typeface="新細明體"/>
                <a:ea typeface="新細明體"/>
              </a:rPr>
              <a:t>2,400</a:t>
            </a:r>
            <a:r>
              <a:rPr lang="zh-TW" altLang="en-US" sz="3600" b="1">
                <a:latin typeface="新細明體"/>
                <a:ea typeface="新細明體"/>
              </a:rPr>
              <a:t>位，其中也包括了東正教、聖公會和基督教的代表，以及之前從未獲邀的教友代表。</a:t>
            </a:r>
            <a:endParaRPr lang="zh-TW" altLang="en-US" sz="3600" b="1">
              <a:latin typeface="新細明體"/>
              <a:ea typeface="新細明體"/>
            </a:endParaRPr>
          </a:p>
        </p:txBody>
      </p:sp>
    </p:spTree>
    <p:extLst>
      <p:ext uri="{BB962C8B-B14F-4D97-AF65-F5344CB8AC3E}">
        <p14:creationId xmlns:p14="http://schemas.microsoft.com/office/powerpoint/2010/main" val="1619425880"/>
      </p:ext>
    </p:extLst>
  </p:cSld>
  <p:clrMapOvr>
    <a:masterClrMapping/>
  </p:clrMapOvr>
  <p:transition/>
  <p:timing/>
</p:sld>
</file>

<file path=ppt/slides/slide67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會議共分四階段進行，一直到</a:t>
            </a:r>
            <a:r>
              <a:rPr lang="en-US" altLang="zh-TW" sz="3600" b="1">
                <a:latin typeface="新細明體"/>
                <a:ea typeface="新細明體"/>
              </a:rPr>
              <a:t>1965</a:t>
            </a:r>
            <a:r>
              <a:rPr lang="zh-TW" altLang="en-US" sz="3600" b="1">
                <a:latin typeface="新細明體"/>
                <a:ea typeface="新細明體"/>
              </a:rPr>
              <a:t>年</a:t>
            </a:r>
            <a:r>
              <a:rPr lang="en-US" altLang="zh-TW" sz="3600" b="1">
                <a:latin typeface="新細明體"/>
                <a:ea typeface="新細明體"/>
              </a:rPr>
              <a:t>12</a:t>
            </a:r>
            <a:r>
              <a:rPr lang="zh-TW" altLang="en-US" sz="3600" b="1">
                <a:latin typeface="新細明體"/>
                <a:ea typeface="新細明體"/>
              </a:rPr>
              <a:t>月</a:t>
            </a:r>
            <a:r>
              <a:rPr lang="en-US" altLang="zh-TW" sz="3600" b="1">
                <a:latin typeface="新細明體"/>
                <a:ea typeface="新細明體"/>
              </a:rPr>
              <a:t>8</a:t>
            </a:r>
            <a:r>
              <a:rPr lang="zh-TW" altLang="en-US" sz="3600" b="1">
                <a:latin typeface="新細明體"/>
                <a:ea typeface="新細明體"/>
              </a:rPr>
              <a:t>日才圓滿結束。</a:t>
            </a:r>
            <a:endParaRPr lang="zh-TW" altLang="en-US" sz="3600" b="1">
              <a:latin typeface="新細明體"/>
              <a:ea typeface="新細明體"/>
            </a:endParaRPr>
          </a:p>
        </p:txBody>
      </p:sp>
    </p:spTree>
    <p:extLst>
      <p:ext uri="{BB962C8B-B14F-4D97-AF65-F5344CB8AC3E}">
        <p14:creationId xmlns:p14="http://schemas.microsoft.com/office/powerpoint/2010/main" val="2082686167"/>
      </p:ext>
    </p:extLst>
  </p:cSld>
  <p:clrMapOvr>
    <a:masterClrMapping/>
  </p:clrMapOvr>
  <p:transition/>
  <p:timing/>
</p:sld>
</file>

<file path=ppt/slides/slide67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期間還發生一件重大事件，</a:t>
            </a:r>
            <a:r>
              <a:rPr lang="en-US" altLang="zh-TW" sz="3600" b="1">
                <a:latin typeface="新細明體"/>
                <a:ea typeface="新細明體"/>
              </a:rPr>
              <a:t>1963</a:t>
            </a:r>
            <a:r>
              <a:rPr lang="zh-TW" altLang="en-US" sz="3600" b="1">
                <a:latin typeface="新細明體"/>
                <a:ea typeface="新細明體"/>
              </a:rPr>
              <a:t>年</a:t>
            </a:r>
            <a:r>
              <a:rPr lang="en-US" altLang="zh-TW" sz="3600" b="1">
                <a:latin typeface="新細明體"/>
                <a:ea typeface="新細明體"/>
              </a:rPr>
              <a:t>6</a:t>
            </a:r>
            <a:r>
              <a:rPr lang="zh-TW" altLang="en-US" sz="3600" b="1">
                <a:latin typeface="新細明體"/>
                <a:ea typeface="新細明體"/>
              </a:rPr>
              <a:t>月</a:t>
            </a:r>
            <a:r>
              <a:rPr lang="en-US" altLang="zh-TW" sz="3600" b="1">
                <a:latin typeface="新細明體"/>
                <a:ea typeface="新細明體"/>
              </a:rPr>
              <a:t>3</a:t>
            </a:r>
            <a:r>
              <a:rPr lang="zh-TW" altLang="en-US" sz="3600" b="1">
                <a:latin typeface="新細明體"/>
                <a:ea typeface="新細明體"/>
              </a:rPr>
              <a:t>日，教宗若望二十三世突然去世，為了不影響會議進行，教會以最快速的方式，在</a:t>
            </a:r>
            <a:r>
              <a:rPr lang="en-US" altLang="zh-TW" sz="3600" b="1">
                <a:latin typeface="新細明體"/>
                <a:ea typeface="新細明體"/>
              </a:rPr>
              <a:t>18</a:t>
            </a:r>
            <a:r>
              <a:rPr lang="zh-TW" altLang="en-US" sz="3600" b="1">
                <a:latin typeface="新細明體"/>
                <a:ea typeface="新細明體"/>
              </a:rPr>
              <a:t>天內便選出了新任教宗保祿六世，繼續進行會議。</a:t>
            </a:r>
            <a:endParaRPr lang="zh-TW" altLang="en-US" sz="3600" b="1">
              <a:latin typeface="新細明體"/>
              <a:ea typeface="新細明體"/>
            </a:endParaRPr>
          </a:p>
        </p:txBody>
      </p:sp>
    </p:spTree>
    <p:extLst>
      <p:ext uri="{BB962C8B-B14F-4D97-AF65-F5344CB8AC3E}">
        <p14:creationId xmlns:p14="http://schemas.microsoft.com/office/powerpoint/2010/main" val="4152056217"/>
      </p:ext>
    </p:extLst>
  </p:cSld>
  <p:clrMapOvr>
    <a:masterClrMapping/>
  </p:clrMapOvr>
  <p:transition/>
  <p:timing/>
</p:sld>
</file>

<file path=ppt/slides/slide6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尤其是在行擘餅禮時，更是回想起耶穌在自己受難前，想到的不是自己即將面臨的痛苦，而是預先為他們留下自己的「聖體和聖血」</a:t>
            </a:r>
            <a:r>
              <a:rPr lang="zh-TW" altLang="en-US" sz="3600" b="1" smtClean="0">
                <a:latin typeface="新細明體"/>
                <a:ea typeface="新細明體"/>
              </a:rPr>
              <a:t>。</a:t>
            </a:r>
            <a:endParaRPr lang="zh-TW" altLang="en-US" sz="3600" b="1">
              <a:latin typeface="新細明體"/>
              <a:ea typeface="新細明體"/>
            </a:endParaRPr>
          </a:p>
        </p:txBody>
      </p:sp>
    </p:spTree>
    <p:extLst>
      <p:ext uri="{BB962C8B-B14F-4D97-AF65-F5344CB8AC3E}">
        <p14:creationId xmlns:p14="http://schemas.microsoft.com/office/powerpoint/2010/main" val="2724078035"/>
      </p:ext>
    </p:extLst>
  </p:cSld>
  <p:clrMapOvr>
    <a:masterClrMapping/>
  </p:clrMapOvr>
  <p:transition/>
  <p:timing/>
</p:sld>
</file>

<file path=ppt/slides/slide68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這次會議的成果是完成了四道憲章、九道法令和三道宣言，其中影響最大的是</a:t>
            </a:r>
            <a:r>
              <a:rPr lang="en-US" altLang="zh-TW" sz="3600" b="1">
                <a:latin typeface="新細明體"/>
                <a:ea typeface="新細明體"/>
              </a:rPr>
              <a:t>《</a:t>
            </a:r>
            <a:r>
              <a:rPr lang="zh-TW" altLang="en-US" sz="3600" b="1">
                <a:latin typeface="新細明體"/>
                <a:ea typeface="新細明體"/>
              </a:rPr>
              <a:t>禮儀憲章</a:t>
            </a:r>
            <a:r>
              <a:rPr lang="en-US" altLang="zh-TW" sz="3600" b="1">
                <a:latin typeface="新細明體"/>
                <a:ea typeface="新細明體"/>
              </a:rPr>
              <a:t>》</a:t>
            </a:r>
            <a:r>
              <a:rPr lang="zh-TW" altLang="en-US" sz="3600" b="1" smtClean="0">
                <a:latin typeface="新細明體"/>
                <a:ea typeface="新細明體"/>
              </a:rPr>
              <a:t>。</a:t>
            </a:r>
            <a:endParaRPr lang="zh-TW" altLang="en-US" sz="3600" b="1">
              <a:latin typeface="新細明體"/>
              <a:ea typeface="新細明體"/>
            </a:endParaRPr>
          </a:p>
        </p:txBody>
      </p:sp>
    </p:spTree>
    <p:extLst>
      <p:ext uri="{BB962C8B-B14F-4D97-AF65-F5344CB8AC3E}">
        <p14:creationId xmlns:p14="http://schemas.microsoft.com/office/powerpoint/2010/main" val="1468490131"/>
      </p:ext>
    </p:extLst>
  </p:cSld>
  <p:clrMapOvr>
    <a:masterClrMapping/>
  </p:clrMapOvr>
  <p:transition/>
  <p:timing/>
</p:sld>
</file>

<file path=ppt/slides/slide68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在「梵二」之前，教會的禮儀都是採用拉丁文，神父是面向十字架，教友在參與彌撒過程中，只是被動的參與。</a:t>
            </a:r>
            <a:endParaRPr lang="zh-TW" altLang="en-US" sz="3600" b="1">
              <a:latin typeface="新細明體"/>
              <a:ea typeface="新細明體"/>
            </a:endParaRPr>
          </a:p>
        </p:txBody>
      </p:sp>
    </p:spTree>
    <p:extLst>
      <p:ext uri="{BB962C8B-B14F-4D97-AF65-F5344CB8AC3E}">
        <p14:creationId xmlns:p14="http://schemas.microsoft.com/office/powerpoint/2010/main" val="468174655"/>
      </p:ext>
    </p:extLst>
  </p:cSld>
  <p:clrMapOvr>
    <a:masterClrMapping/>
  </p:clrMapOvr>
  <p:transition/>
  <p:timing/>
</p:sld>
</file>

<file path=ppt/slides/slide68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「梵二」之後，為鼓勵教友參與共融，首先是各國可採用自己的通用語言，包括各族群的方言，主禮神父的位置，也轉為面向教友，與教友共融。</a:t>
            </a:r>
            <a:endParaRPr lang="zh-TW" altLang="en-US" sz="3600" b="1">
              <a:latin typeface="新細明體"/>
              <a:ea typeface="新細明體"/>
            </a:endParaRPr>
          </a:p>
        </p:txBody>
      </p:sp>
    </p:spTree>
    <p:extLst>
      <p:ext uri="{BB962C8B-B14F-4D97-AF65-F5344CB8AC3E}">
        <p14:creationId xmlns:p14="http://schemas.microsoft.com/office/powerpoint/2010/main" val="112724846"/>
      </p:ext>
    </p:extLst>
  </p:cSld>
  <p:clrMapOvr>
    <a:masterClrMapping/>
  </p:clrMapOvr>
  <p:transition/>
  <p:timing/>
</p:sld>
</file>

<file path=ppt/slides/slide68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同時，也邀請教友擔任輔祭員、讀經員等職務，這些都是「梵二」給教會帶來的改革與創新。</a:t>
            </a:r>
            <a:endParaRPr lang="zh-TW" altLang="en-US" sz="3600" b="1">
              <a:latin typeface="新細明體"/>
              <a:ea typeface="新細明體"/>
            </a:endParaRPr>
          </a:p>
        </p:txBody>
      </p:sp>
    </p:spTree>
    <p:extLst>
      <p:ext uri="{BB962C8B-B14F-4D97-AF65-F5344CB8AC3E}">
        <p14:creationId xmlns:p14="http://schemas.microsoft.com/office/powerpoint/2010/main" val="390130211"/>
      </p:ext>
    </p:extLst>
  </p:cSld>
  <p:clrMapOvr>
    <a:masterClrMapping/>
  </p:clrMapOvr>
  <p:transition/>
  <p:timing/>
</p:sld>
</file>

<file path=ppt/slides/slide68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latin typeface="+mn-ea"/>
              </a:rPr>
              <a:t>主題討論與分享</a:t>
            </a:r>
            <a:r>
              <a:rPr lang="zh-TW" altLang="zh-TW" sz="4800" b="1">
                <a:solidFill>
                  <a:srgbClr val="BF85E3"/>
                </a:solidFill>
                <a:latin typeface="+mn-ea"/>
              </a:rPr>
              <a:t>：</a:t>
            </a:r>
            <a:endParaRPr lang="en-US" sz="4800" b="1">
              <a:solidFill>
                <a:srgbClr val="BF85E3"/>
              </a:solidFill>
            </a:endParaRPr>
          </a:p>
        </p:txBody>
      </p:sp>
      <p:sp>
        <p:nvSpPr>
          <p:cNvPr id="5" name="文字方塊 4"/>
          <p:cNvSpPr txBox="1"/>
          <p:nvPr/>
        </p:nvSpPr>
        <p:spPr>
          <a:xfrm>
            <a:off x="791580" y="2276872"/>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smtClean="0">
                <a:latin typeface="新細明體"/>
                <a:ea typeface="新細明體"/>
              </a:rPr>
              <a:t>1.</a:t>
            </a:r>
            <a:r>
              <a:rPr lang="zh-TW" altLang="en-US" sz="3600" b="1" smtClean="0">
                <a:latin typeface="新細明體"/>
                <a:ea typeface="新細明體"/>
              </a:rPr>
              <a:t>為什麼</a:t>
            </a:r>
            <a:r>
              <a:rPr lang="zh-TW" altLang="en-US" sz="3600" b="1">
                <a:latin typeface="新細明體"/>
                <a:ea typeface="新細明體"/>
              </a:rPr>
              <a:t>宗徒們不斷受到迫害，卻還是將耶穌託付給他們的使命謹記在心</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smtClean="0">
                <a:latin typeface="新細明體"/>
                <a:ea typeface="新細明體"/>
              </a:rPr>
              <a:t>2.</a:t>
            </a:r>
            <a:r>
              <a:rPr lang="zh-TW" altLang="en-US" sz="3600" b="1" smtClean="0">
                <a:latin typeface="新細明體"/>
                <a:ea typeface="新細明體"/>
              </a:rPr>
              <a:t>越來越</a:t>
            </a:r>
            <a:r>
              <a:rPr lang="zh-TW" altLang="en-US" sz="3600" b="1">
                <a:latin typeface="新細明體"/>
                <a:ea typeface="新細明體"/>
              </a:rPr>
              <a:t>多外邦人受洗加入教會時，發生了哪些新的挑戰？</a:t>
            </a:r>
            <a:endParaRPr lang="zh-TW" altLang="en-US" sz="3600" b="1">
              <a:latin typeface="新細明體"/>
              <a:ea typeface="新細明體"/>
            </a:endParaRPr>
          </a:p>
        </p:txBody>
      </p:sp>
    </p:spTree>
    <p:extLst>
      <p:ext uri="{BB962C8B-B14F-4D97-AF65-F5344CB8AC3E}">
        <p14:creationId xmlns:p14="http://schemas.microsoft.com/office/powerpoint/2010/main" val="2058834310"/>
      </p:ext>
    </p:extLst>
  </p:cSld>
  <p:clrMapOvr>
    <a:masterClrMapping/>
  </p:clrMapOvr>
  <p:transition/>
  <p:timing/>
</p:sld>
</file>

<file path=ppt/slides/slide68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smtClean="0">
                <a:latin typeface="新細明體"/>
                <a:ea typeface="新細明體"/>
              </a:rPr>
              <a:t>3.</a:t>
            </a:r>
            <a:r>
              <a:rPr lang="zh-TW" altLang="en-US" sz="3600" b="1">
                <a:latin typeface="新細明體"/>
                <a:ea typeface="新細明體"/>
              </a:rPr>
              <a:t>教會在面對各種挑戰時，運用了哪些方式來尋求圓滿的解決方案</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smtClean="0">
                <a:latin typeface="新細明體"/>
                <a:ea typeface="新細明體"/>
              </a:rPr>
              <a:t>4.</a:t>
            </a:r>
            <a:r>
              <a:rPr lang="zh-TW" altLang="en-US" sz="3600" b="1">
                <a:latin typeface="新細明體"/>
                <a:ea typeface="新細明體"/>
              </a:rPr>
              <a:t>為什麼外邦宗徒保祿為了傳揚福音，即使面對各種艱難依然絲毫不讓步？</a:t>
            </a:r>
            <a:endParaRPr lang="zh-TW" altLang="en-US" sz="3600" b="1">
              <a:latin typeface="新細明體"/>
              <a:ea typeface="新細明體"/>
            </a:endParaRPr>
          </a:p>
        </p:txBody>
      </p:sp>
    </p:spTree>
    <p:extLst>
      <p:ext uri="{BB962C8B-B14F-4D97-AF65-F5344CB8AC3E}">
        <p14:creationId xmlns:p14="http://schemas.microsoft.com/office/powerpoint/2010/main" val="3367094419"/>
      </p:ext>
    </p:extLst>
  </p:cSld>
  <p:clrMapOvr>
    <a:masterClrMapping/>
  </p:clrMapOvr>
  <p:transition/>
  <p:timing/>
</p:sld>
</file>

<file path=ppt/slides/slide68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smtClean="0">
                <a:latin typeface="新細明體"/>
                <a:ea typeface="新細明體"/>
              </a:rPr>
              <a:t>5.</a:t>
            </a:r>
            <a:r>
              <a:rPr lang="zh-TW" altLang="en-US" sz="3600" b="1">
                <a:latin typeface="新細明體"/>
                <a:ea typeface="新細明體"/>
              </a:rPr>
              <a:t>教會從第四至第八世紀期間，和東正教一共召開了幾次「大公會議」</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smtClean="0">
                <a:latin typeface="新細明體"/>
                <a:ea typeface="新細明體"/>
              </a:rPr>
              <a:t>6.</a:t>
            </a:r>
            <a:r>
              <a:rPr lang="zh-TW" altLang="en-US" sz="3600" b="1" smtClean="0">
                <a:latin typeface="新細明體"/>
                <a:ea typeface="新細明體"/>
              </a:rPr>
              <a:t>「</a:t>
            </a:r>
            <a:r>
              <a:rPr lang="zh-TW" altLang="en-US" sz="3600" b="1">
                <a:latin typeface="新細明體"/>
                <a:ea typeface="新細明體"/>
              </a:rPr>
              <a:t>大公會議」中，最具有劃時代意義的是哪一次？</a:t>
            </a:r>
            <a:endParaRPr lang="zh-TW" altLang="en-US" sz="3600" b="1">
              <a:latin typeface="新細明體"/>
              <a:ea typeface="新細明體"/>
            </a:endParaRPr>
          </a:p>
        </p:txBody>
      </p:sp>
    </p:spTree>
    <p:extLst>
      <p:ext uri="{BB962C8B-B14F-4D97-AF65-F5344CB8AC3E}">
        <p14:creationId xmlns:p14="http://schemas.microsoft.com/office/powerpoint/2010/main" val="2265820408"/>
      </p:ext>
    </p:extLst>
  </p:cSld>
  <p:clrMapOvr>
    <a:masterClrMapping/>
  </p:clrMapOvr>
  <p:transition/>
  <p:timing/>
</p:sld>
</file>

<file path=ppt/slides/slide68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smtClean="0">
                <a:latin typeface="新細明體"/>
                <a:ea typeface="新細明體"/>
              </a:rPr>
              <a:t>7.</a:t>
            </a:r>
            <a:r>
              <a:rPr lang="zh-TW" altLang="en-US" sz="3600" b="1">
                <a:latin typeface="新細明體"/>
                <a:ea typeface="新細明體"/>
              </a:rPr>
              <a:t>「梵二大公會議」有哪些劃時代的特色</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smtClean="0">
                <a:latin typeface="新細明體"/>
                <a:ea typeface="新細明體"/>
              </a:rPr>
              <a:t>8.</a:t>
            </a:r>
            <a:r>
              <a:rPr lang="zh-TW" altLang="en-US" sz="3600" b="1">
                <a:latin typeface="新細明體"/>
                <a:ea typeface="新細明體"/>
              </a:rPr>
              <a:t>「梵二大公會議」在開會期間發生了什麼重大事件？</a:t>
            </a:r>
            <a:endParaRPr lang="zh-TW" altLang="en-US" sz="3600" b="1">
              <a:latin typeface="新細明體"/>
              <a:ea typeface="新細明體"/>
            </a:endParaRPr>
          </a:p>
        </p:txBody>
      </p:sp>
    </p:spTree>
    <p:extLst>
      <p:ext uri="{BB962C8B-B14F-4D97-AF65-F5344CB8AC3E}">
        <p14:creationId xmlns:p14="http://schemas.microsoft.com/office/powerpoint/2010/main" val="4140033755"/>
      </p:ext>
    </p:extLst>
  </p:cSld>
  <p:clrMapOvr>
    <a:masterClrMapping/>
  </p:clrMapOvr>
  <p:transition/>
  <p:timing/>
</p:sld>
</file>

<file path=ppt/slides/slide68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484784"/>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smtClean="0">
                <a:latin typeface="新細明體"/>
                <a:ea typeface="新細明體"/>
              </a:rPr>
              <a:t>9.</a:t>
            </a:r>
            <a:r>
              <a:rPr lang="zh-TW" altLang="en-US" sz="3600" b="1">
                <a:latin typeface="新細明體"/>
                <a:ea typeface="新細明體"/>
              </a:rPr>
              <a:t>為什麼「梵二」開會期間，發生教宗去世如此重大事件，會議依然繼續進行</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smtClean="0">
                <a:latin typeface="新細明體"/>
                <a:ea typeface="新細明體"/>
              </a:rPr>
              <a:t>10.</a:t>
            </a:r>
            <a:r>
              <a:rPr lang="zh-TW" altLang="en-US" sz="3600" b="1">
                <a:latin typeface="新細明體"/>
                <a:ea typeface="新細明體"/>
              </a:rPr>
              <a:t>劃時代的「梵二大公會議」有哪些具體成果？</a:t>
            </a:r>
            <a:endParaRPr lang="zh-TW" altLang="en-US" sz="3600" b="1">
              <a:latin typeface="新細明體"/>
              <a:ea typeface="新細明體"/>
            </a:endParaRPr>
          </a:p>
        </p:txBody>
      </p:sp>
    </p:spTree>
    <p:extLst>
      <p:ext uri="{BB962C8B-B14F-4D97-AF65-F5344CB8AC3E}">
        <p14:creationId xmlns:p14="http://schemas.microsoft.com/office/powerpoint/2010/main" val="1678982790"/>
      </p:ext>
    </p:extLst>
  </p:cSld>
  <p:clrMapOvr>
    <a:masterClrMapping/>
  </p:clrMapOvr>
  <p:transition/>
  <p:timing/>
</p:sld>
</file>

<file path=ppt/slides/slide68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16832"/>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smtClean="0">
                <a:latin typeface="新細明體"/>
                <a:ea typeface="新細明體"/>
              </a:rPr>
              <a:t>11.</a:t>
            </a:r>
            <a:r>
              <a:rPr lang="zh-TW" altLang="en-US" sz="3600" b="1">
                <a:latin typeface="新細明體"/>
                <a:ea typeface="新細明體"/>
              </a:rPr>
              <a:t>為什麼在「梵二」的具體</a:t>
            </a:r>
            <a:r>
              <a:rPr lang="zh-TW" altLang="en-US" sz="3600" b="1" smtClean="0">
                <a:latin typeface="新細明體"/>
                <a:ea typeface="新細明體"/>
              </a:rPr>
              <a:t>成果</a:t>
            </a:r>
            <a:r>
              <a:rPr lang="zh-TW" altLang="en-US" sz="3600" b="1">
                <a:latin typeface="新細明體"/>
                <a:ea typeface="新細明體"/>
              </a:rPr>
              <a:t>中影響最大的是</a:t>
            </a:r>
            <a:r>
              <a:rPr lang="en-US" altLang="zh-TW" sz="3600" b="1">
                <a:latin typeface="新細明體"/>
                <a:ea typeface="新細明體"/>
              </a:rPr>
              <a:t>《</a:t>
            </a:r>
            <a:r>
              <a:rPr lang="zh-TW" altLang="en-US" sz="3600" b="1">
                <a:latin typeface="新細明體"/>
                <a:ea typeface="新細明體"/>
              </a:rPr>
              <a:t>禮儀憲章</a:t>
            </a:r>
            <a:r>
              <a:rPr lang="en-US" altLang="zh-TW" sz="3600" b="1">
                <a:latin typeface="新細明體"/>
                <a:ea typeface="新細明體"/>
              </a:rPr>
              <a:t>》</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smtClean="0">
                <a:latin typeface="新細明體"/>
                <a:ea typeface="新細明體"/>
              </a:rPr>
              <a:t>12.《</a:t>
            </a:r>
            <a:r>
              <a:rPr lang="zh-TW" altLang="en-US" sz="3600" b="1">
                <a:latin typeface="新細明體"/>
                <a:ea typeface="新細明體"/>
              </a:rPr>
              <a:t>禮儀憲章</a:t>
            </a:r>
            <a:r>
              <a:rPr lang="en-US" altLang="zh-TW" sz="3600" b="1">
                <a:latin typeface="新細明體"/>
                <a:ea typeface="新細明體"/>
              </a:rPr>
              <a:t>》</a:t>
            </a:r>
            <a:r>
              <a:rPr lang="zh-TW" altLang="en-US" sz="3600" b="1">
                <a:latin typeface="新細明體"/>
                <a:ea typeface="新細明體"/>
              </a:rPr>
              <a:t>為教會帶來的改革與創新，是很實際的成果還是無關緊要？</a:t>
            </a:r>
            <a:endParaRPr lang="zh-TW" altLang="en-US" sz="3600" b="1">
              <a:latin typeface="新細明體"/>
              <a:ea typeface="新細明體"/>
            </a:endParaRPr>
          </a:p>
        </p:txBody>
      </p:sp>
    </p:spTree>
    <p:extLst>
      <p:ext uri="{BB962C8B-B14F-4D97-AF65-F5344CB8AC3E}">
        <p14:creationId xmlns:p14="http://schemas.microsoft.com/office/powerpoint/2010/main" val="1787880651"/>
      </p:ext>
    </p:extLst>
  </p:cSld>
  <p:clrMapOvr>
    <a:masterClrMapping/>
  </p:clrMapOvr>
  <p:transition/>
  <p:timing/>
</p:sld>
</file>

<file path=ppt/slides/slide6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當眾人再次領受「耶穌的聖體和聖血」時，不單單是吃著麵餅、喝葡萄酒，而是領受了耶穌的愛和祂自己。</a:t>
            </a:r>
            <a:endParaRPr lang="zh-TW" altLang="en-US" sz="3600" b="1">
              <a:latin typeface="新細明體"/>
              <a:ea typeface="新細明體"/>
            </a:endParaRPr>
          </a:p>
        </p:txBody>
      </p:sp>
    </p:spTree>
    <p:extLst>
      <p:ext uri="{BB962C8B-B14F-4D97-AF65-F5344CB8AC3E}">
        <p14:creationId xmlns:p14="http://schemas.microsoft.com/office/powerpoint/2010/main" val="1323884668"/>
      </p:ext>
    </p:extLst>
  </p:cSld>
  <p:clrMapOvr>
    <a:masterClrMapping/>
  </p:clrMapOvr>
  <p:transition/>
  <p:timing/>
</p:sld>
</file>

<file path=ppt/slides/slide69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rPr>
              <a:t>美勞教學：</a:t>
            </a:r>
            <a:endParaRPr lang="en-US" sz="4800" b="1">
              <a:solidFill>
                <a:srgbClr val="BF85E3"/>
              </a:solidFill>
            </a:endParaRPr>
          </a:p>
        </p:txBody>
      </p:sp>
      <p:sp>
        <p:nvSpPr>
          <p:cNvPr id="2" name="文字方塊 1"/>
          <p:cNvSpPr txBox="1"/>
          <p:nvPr/>
        </p:nvSpPr>
        <p:spPr>
          <a:xfrm>
            <a:off x="1043612"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a:latin typeface="+mj-ea"/>
                <a:ea typeface="+mj-ea"/>
              </a:rPr>
              <a:t>5</a:t>
            </a:r>
            <a:r>
              <a:rPr lang="zh-TW" altLang="en-US" sz="3600" b="1">
                <a:latin typeface="+mj-ea"/>
                <a:ea typeface="+mj-ea"/>
              </a:rPr>
              <a:t>下</a:t>
            </a:r>
            <a:r>
              <a:rPr lang="en-US" altLang="zh-TW" sz="3600" b="1">
                <a:latin typeface="+mj-ea"/>
                <a:ea typeface="+mj-ea"/>
              </a:rPr>
              <a:t>-16</a:t>
            </a:r>
            <a:r>
              <a:rPr lang="zh-TW" altLang="zh-TW" sz="3600" b="1" smtClean="0">
                <a:latin typeface="+mj-ea"/>
                <a:ea typeface="+mj-ea"/>
              </a:rPr>
              <a:t>】美</a:t>
            </a:r>
            <a:r>
              <a:rPr lang="zh-TW" altLang="zh-TW" sz="3600" b="1">
                <a:latin typeface="+mj-ea"/>
                <a:ea typeface="+mj-ea"/>
              </a:rPr>
              <a:t>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69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latin typeface="+mn-ea"/>
              </a:rPr>
              <a:t>聖言省思</a:t>
            </a:r>
            <a:r>
              <a:rPr lang="zh-TW" altLang="zh-TW" sz="4800" b="1">
                <a:solidFill>
                  <a:srgbClr val="BF85E3"/>
                </a:solidFill>
                <a:latin typeface="+mn-ea"/>
              </a:rPr>
              <a:t>：</a:t>
            </a:r>
            <a:endParaRPr lang="zh-TW" altLang="en-US" sz="4800" b="1">
              <a:solidFill>
                <a:srgbClr val="BF85E3"/>
              </a:solidFill>
            </a:endParaRPr>
          </a:p>
        </p:txBody>
      </p:sp>
      <p:sp>
        <p:nvSpPr>
          <p:cNvPr id="5" name="文字方塊 4"/>
          <p:cNvSpPr txBox="1"/>
          <p:nvPr/>
        </p:nvSpPr>
        <p:spPr>
          <a:xfrm>
            <a:off x="755576" y="3140968"/>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「保祿說：</a:t>
            </a:r>
            <a:r>
              <a:rPr lang="en-US" altLang="zh-TW" sz="3600" b="1"/>
              <a:t>『</a:t>
            </a:r>
            <a:r>
              <a:rPr lang="zh-TW" altLang="en-US" sz="3600" b="1"/>
              <a:t>天主將祂的聖子啟示給我，叫我在異民中傳揚祂。</a:t>
            </a:r>
            <a:r>
              <a:rPr lang="en-US" altLang="zh-TW" sz="3600" b="1"/>
              <a:t>』</a:t>
            </a:r>
            <a:r>
              <a:rPr lang="zh-TW" altLang="en-US" sz="3600" b="1" smtClean="0"/>
              <a:t>」</a:t>
            </a:r>
            <a:endParaRPr lang="en-US" altLang="zh-TW" sz="3600" b="1" smtClean="0"/>
          </a:p>
          <a:p>
            <a:r>
              <a:rPr lang="zh-TW" altLang="en-US" sz="3600" b="1" smtClean="0"/>
              <a:t>（</a:t>
            </a:r>
            <a:r>
              <a:rPr lang="zh-TW" altLang="en-US" sz="3600" b="1"/>
              <a:t>迦</a:t>
            </a:r>
            <a:r>
              <a:rPr lang="en-US" altLang="zh-TW" sz="3600" b="1"/>
              <a:t>1,16</a:t>
            </a:r>
            <a:r>
              <a:rPr lang="zh-TW" altLang="en-US" sz="3600" b="1"/>
              <a:t>）</a:t>
            </a:r>
            <a:endParaRPr lang="zh-TW" altLang="zh-TW" sz="3600"/>
          </a:p>
        </p:txBody>
      </p:sp>
    </p:spTree>
    <p:extLst>
      <p:ext uri="{BB962C8B-B14F-4D97-AF65-F5344CB8AC3E}">
        <p14:creationId xmlns:p14="http://schemas.microsoft.com/office/powerpoint/2010/main" val="2297197556"/>
      </p:ext>
    </p:extLst>
  </p:cSld>
  <p:clrMapOvr>
    <a:masterClrMapping/>
  </p:clrMapOvr>
  <p:transition/>
  <p:timing/>
</p:sld>
</file>

<file path=ppt/slides/slide69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23796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latin typeface="+mn-ea"/>
              </a:rPr>
              <a:t>生活省</a:t>
            </a:r>
            <a:r>
              <a:rPr lang="zh-TW" altLang="en-US" sz="4800" b="1" smtClean="0">
                <a:solidFill>
                  <a:srgbClr val="BF85E3"/>
                </a:solidFill>
                <a:latin typeface="+mn-ea"/>
              </a:rPr>
              <a:t>思</a:t>
            </a:r>
            <a:endParaRPr lang="zh-TW" altLang="en-US" sz="4800" b="1">
              <a:solidFill>
                <a:srgbClr val="BF85E3"/>
              </a:solidFill>
            </a:endParaRPr>
          </a:p>
        </p:txBody>
      </p:sp>
      <p:sp>
        <p:nvSpPr>
          <p:cNvPr id="5" name="文字方塊 4"/>
          <p:cNvSpPr txBox="1"/>
          <p:nvPr/>
        </p:nvSpPr>
        <p:spPr>
          <a:xfrm>
            <a:off x="989602" y="3068960"/>
            <a:ext cx="7164796"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a:latin typeface="新細明體"/>
                <a:ea typeface="新細明體"/>
              </a:rPr>
              <a:t>阿財的</a:t>
            </a:r>
            <a:r>
              <a:rPr lang="zh-TW" altLang="en-US" sz="6000" b="1" smtClean="0">
                <a:latin typeface="新細明體"/>
                <a:ea typeface="新細明體"/>
              </a:rPr>
              <a:t>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69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27584" y="166189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BF85E3"/>
                </a:solidFill>
                <a:latin typeface="+mn-ea"/>
              </a:rPr>
              <a:t>活出信仰</a:t>
            </a:r>
            <a:r>
              <a:rPr lang="zh-TW" altLang="zh-TW" sz="4800" b="1" smtClean="0">
                <a:solidFill>
                  <a:srgbClr val="BF85E3"/>
                </a:solidFill>
                <a:latin typeface="+mn-ea"/>
              </a:rPr>
              <a:t>：</a:t>
            </a:r>
            <a:endParaRPr lang="zh-TW" altLang="en-US" sz="4800" b="1">
              <a:solidFill>
                <a:srgbClr val="BF85E3"/>
              </a:solidFill>
            </a:endParaRPr>
          </a:p>
        </p:txBody>
      </p:sp>
      <p:sp>
        <p:nvSpPr>
          <p:cNvPr id="5" name="文字方塊 4"/>
          <p:cNvSpPr txBox="1"/>
          <p:nvPr/>
        </p:nvSpPr>
        <p:spPr>
          <a:xfrm>
            <a:off x="827584" y="2492896"/>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孩子們，阿財真是個好孩子，他年紀雖小，卻樂於為教會服務，還主動跟神父爭取練習的機會，畢竟教會是我們大家的，需要每個人願意踴躍的參與。</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69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5576" y="1997839"/>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smtClean="0"/>
              <a:t>在</a:t>
            </a:r>
            <a:r>
              <a:rPr lang="zh-TW" altLang="en-US" sz="3600" b="1"/>
              <a:t>生活中，我們可以做些什麼，來幫助自己像阿財一樣，主動積極的參與教會服務？</a:t>
            </a:r>
            <a:endParaRPr lang="en-US" sz="3600" b="1"/>
          </a:p>
        </p:txBody>
      </p:sp>
    </p:spTree>
    <p:extLst>
      <p:ext uri="{BB962C8B-B14F-4D97-AF65-F5344CB8AC3E}">
        <p14:creationId xmlns:p14="http://schemas.microsoft.com/office/powerpoint/2010/main" val="970282223"/>
      </p:ext>
    </p:extLst>
  </p:cSld>
  <p:clrMapOvr>
    <a:masterClrMapping/>
  </p:clrMapOvr>
  <p:transition/>
  <p:timing/>
</p:sld>
</file>

<file path=ppt/slides/slide69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189996" y="228142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BF85E3"/>
                </a:solidFill>
              </a:rPr>
              <a:t>主題學習單：</a:t>
            </a:r>
            <a:endParaRPr lang="en-US" sz="4800" b="1">
              <a:solidFill>
                <a:srgbClr val="BF85E3"/>
              </a:solidFill>
            </a:endParaRPr>
          </a:p>
        </p:txBody>
      </p:sp>
      <p:sp>
        <p:nvSpPr>
          <p:cNvPr id="2" name="文字方塊 1"/>
          <p:cNvSpPr txBox="1"/>
          <p:nvPr/>
        </p:nvSpPr>
        <p:spPr>
          <a:xfrm>
            <a:off x="1187900"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n-ea"/>
              </a:rPr>
              <a:t>請搭配教學光碟</a:t>
            </a:r>
            <a:r>
              <a:rPr lang="zh-TW" altLang="zh-TW" sz="3600" b="1" smtClean="0">
                <a:latin typeface="+mn-ea"/>
              </a:rPr>
              <a:t>【</a:t>
            </a:r>
            <a:r>
              <a:rPr lang="en-US" altLang="zh-TW" sz="3600" b="1" smtClean="0">
                <a:latin typeface="+mj-ea"/>
              </a:rPr>
              <a:t>5</a:t>
            </a:r>
            <a:r>
              <a:rPr lang="zh-TW" altLang="en-US" sz="3600" b="1">
                <a:latin typeface="+mj-ea"/>
              </a:rPr>
              <a:t>下</a:t>
            </a:r>
            <a:r>
              <a:rPr lang="en-US" altLang="zh-TW" sz="3600" b="1" smtClean="0">
                <a:latin typeface="+mj-ea"/>
              </a:rPr>
              <a:t>-16</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69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11560" y="1997838"/>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BF85E3"/>
                </a:solidFill>
                <a:latin typeface="+mn-ea"/>
              </a:rPr>
              <a:t>主題總結</a:t>
            </a:r>
            <a:r>
              <a:rPr lang="zh-TW" altLang="zh-TW" sz="4800" b="1" smtClean="0">
                <a:solidFill>
                  <a:srgbClr val="BF85E3"/>
                </a:solidFill>
                <a:latin typeface="+mn-ea"/>
              </a:rPr>
              <a:t>：</a:t>
            </a:r>
            <a:endParaRPr lang="zh-TW" altLang="en-US" sz="4800" b="1">
              <a:solidFill>
                <a:srgbClr val="BF85E3"/>
              </a:solidFill>
            </a:endParaRPr>
          </a:p>
        </p:txBody>
      </p:sp>
      <p:sp>
        <p:nvSpPr>
          <p:cNvPr id="5" name="文字方塊 4"/>
          <p:cNvSpPr txBox="1"/>
          <p:nvPr/>
        </p:nvSpPr>
        <p:spPr>
          <a:xfrm>
            <a:off x="611560" y="2828835"/>
            <a:ext cx="7848872"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天父的孩子，教會在時代變遷中不斷創新，藉著「梵二」</a:t>
            </a:r>
            <a:r>
              <a:rPr lang="en-US" altLang="zh-TW" sz="3600" b="1"/>
              <a:t>《</a:t>
            </a:r>
            <a:r>
              <a:rPr lang="zh-TW" altLang="en-US" sz="3600" b="1"/>
              <a:t>禮儀憲章</a:t>
            </a:r>
            <a:r>
              <a:rPr lang="en-US" altLang="zh-TW" sz="3600" b="1"/>
              <a:t>》</a:t>
            </a:r>
            <a:r>
              <a:rPr lang="zh-TW" altLang="en-US" sz="3600" b="1"/>
              <a:t>的推動，我們可以有更多機會參與教會的服務。</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69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2274838"/>
            <a:ext cx="7848872"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這些創新也需要我們共同來推動，雖然我們能做的不多，但我們一定會盡一己之力，像阿財一樣，積極主動的為教會服務。</a:t>
            </a:r>
            <a:endParaRPr lang="en-US" altLang="zh-TW" sz="3600" b="1"/>
          </a:p>
        </p:txBody>
      </p:sp>
    </p:spTree>
    <p:extLst>
      <p:ext uri="{BB962C8B-B14F-4D97-AF65-F5344CB8AC3E}">
        <p14:creationId xmlns:p14="http://schemas.microsoft.com/office/powerpoint/2010/main" val="2748824978"/>
      </p:ext>
    </p:extLst>
  </p:cSld>
  <p:clrMapOvr>
    <a:masterClrMapping/>
  </p:clrMapOvr>
  <p:transition/>
  <p:timing/>
</p:sld>
</file>

<file path=ppt/slides/slide69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01570" y="194993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rPr>
              <a:t>課後</a:t>
            </a:r>
            <a:r>
              <a:rPr lang="zh-TW" altLang="en-US" sz="4800" b="1" smtClean="0">
                <a:solidFill>
                  <a:srgbClr val="BF85E3"/>
                </a:solidFill>
              </a:rPr>
              <a:t>禱：</a:t>
            </a:r>
            <a:endParaRPr lang="en-US" sz="4800" b="1">
              <a:solidFill>
                <a:srgbClr val="BF85E3"/>
              </a:solidFill>
            </a:endParaRPr>
          </a:p>
        </p:txBody>
      </p:sp>
      <p:sp>
        <p:nvSpPr>
          <p:cNvPr id="3" name="文字方塊 2"/>
          <p:cNvSpPr txBox="1"/>
          <p:nvPr/>
        </p:nvSpPr>
        <p:spPr>
          <a:xfrm>
            <a:off x="701570" y="2780928"/>
            <a:ext cx="7740860"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親愛的主耶穌，感謝祢將福音廣傳的使命交給宗徒，也陪伴他們勇敢宣講，我們才有幸成為天父的</a:t>
            </a:r>
            <a:r>
              <a:rPr lang="zh-TW" altLang="en-US" sz="3600" b="1" smtClean="0"/>
              <a:t>子女。</a:t>
            </a:r>
            <a:endParaRPr lang="en-US" sz="3600" b="1"/>
          </a:p>
        </p:txBody>
      </p:sp>
    </p:spTree>
    <p:extLst>
      <p:ext uri="{BB962C8B-B14F-4D97-AF65-F5344CB8AC3E}">
        <p14:creationId xmlns:p14="http://schemas.microsoft.com/office/powerpoint/2010/main" val="3961589547"/>
      </p:ext>
    </p:extLst>
  </p:cSld>
  <p:clrMapOvr>
    <a:masterClrMapping/>
  </p:clrMapOvr>
  <p:transition/>
  <p:timing/>
</p:sld>
</file>

<file path=ppt/slides/slide69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01570" y="2551837"/>
            <a:ext cx="7740860"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求祢幫助我們都能積極的參與教會服務，共同來推動教會的使命。以上所求是奉祢的名，阿們。</a:t>
            </a:r>
            <a:endParaRPr lang="en-US" altLang="zh-TW" sz="3600" b="1"/>
          </a:p>
        </p:txBody>
      </p:sp>
    </p:spTree>
    <p:extLst>
      <p:ext uri="{BB962C8B-B14F-4D97-AF65-F5344CB8AC3E}">
        <p14:creationId xmlns:p14="http://schemas.microsoft.com/office/powerpoint/2010/main" val="3320847345"/>
      </p:ext>
    </p:extLst>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1061610" y="3044279"/>
            <a:ext cx="702078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800" b="1"/>
              <a:t>小活動──耶穌愛我這麼多</a:t>
            </a:r>
            <a:endParaRPr lang="zh-TW" altLang="zh-TW" sz="4800"/>
          </a:p>
        </p:txBody>
      </p:sp>
    </p:spTree>
    <p:extLst>
      <p:ext uri="{BB962C8B-B14F-4D97-AF65-F5344CB8AC3E}">
        <p14:creationId xmlns:p14="http://schemas.microsoft.com/office/powerpoint/2010/main" val="555873987"/>
      </p:ext>
    </p:extLst>
  </p:cSld>
  <p:clrMapOvr>
    <a:masterClrMapping/>
  </p:clrMapOvr>
  <p:transition/>
  <p:timing/>
</p:sld>
</file>

<file path=ppt/slides/slide7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初期教會以耶穌的名團聚、擘餅和祈禱的行動，一代接一代的</a:t>
            </a:r>
            <a:r>
              <a:rPr lang="zh-TW" altLang="en-US" sz="3600" b="1" smtClean="0">
                <a:latin typeface="新細明體"/>
                <a:ea typeface="新細明體"/>
              </a:rPr>
              <a:t>傳承，</a:t>
            </a:r>
            <a:r>
              <a:rPr lang="zh-TW" altLang="en-US" sz="3600" b="1">
                <a:latin typeface="新細明體"/>
                <a:ea typeface="新細明體"/>
              </a:rPr>
              <a:t>經過了許多不同的地區、文化和族群，一直到現在，世界各地各個教堂中，依然是遵照耶穌所吩咐的「你們要照樣做為記念我」。</a:t>
            </a:r>
            <a:endParaRPr lang="zh-TW" altLang="en-US" sz="3600" b="1">
              <a:latin typeface="新細明體"/>
              <a:ea typeface="新細明體"/>
            </a:endParaRPr>
          </a:p>
        </p:txBody>
      </p:sp>
    </p:spTree>
    <p:extLst>
      <p:ext uri="{BB962C8B-B14F-4D97-AF65-F5344CB8AC3E}">
        <p14:creationId xmlns:p14="http://schemas.microsoft.com/office/powerpoint/2010/main" val="839036177"/>
      </p:ext>
    </p:extLst>
  </p:cSld>
  <p:clrMapOvr>
    <a:masterClrMapping/>
  </p:clrMapOvr>
  <p:transition/>
  <p:timing/>
</p:sld>
</file>

<file path=ppt/slides/slide70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3528" y="2891845"/>
            <a:ext cx="9665063" cy="212365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600" b="1">
                <a:ea typeface="Microsoft JhengHei Light" panose="020b0304030504040204"/>
              </a:rPr>
              <a:t>教會的服務</a:t>
            </a:r>
            <a:r>
              <a:rPr lang="zh-TW" altLang="en-US" sz="6600" b="1" smtClean="0">
                <a:ea typeface="Microsoft JhengHei Light" panose="020b0304030504040204"/>
              </a:rPr>
              <a:t>～</a:t>
            </a:r>
            <a:endParaRPr lang="en-US" altLang="zh-TW" sz="6600" b="1" smtClean="0">
              <a:ea typeface="Microsoft JhengHei Light" panose="020b0304030504040204"/>
            </a:endParaRPr>
          </a:p>
          <a:p>
            <a:r>
              <a:rPr lang="zh-TW" altLang="en-US" sz="6600" b="1" smtClean="0">
                <a:ea typeface="Microsoft JhengHei Light" panose="020b0304030504040204"/>
              </a:rPr>
              <a:t>宣講</a:t>
            </a:r>
            <a:r>
              <a:rPr lang="zh-TW" altLang="en-US" sz="6600" b="1">
                <a:ea typeface="Microsoft JhengHei Light" panose="020b0304030504040204"/>
              </a:rPr>
              <a:t>福音建立天主的國</a:t>
            </a:r>
            <a:endParaRPr lang="zh-TW" altLang="en-US" sz="6600" b="1">
              <a:ea typeface="Microsoft JhengHei Light" panose="020b0304030504040204"/>
            </a:endParaRPr>
          </a:p>
        </p:txBody>
      </p:sp>
      <p:sp>
        <p:nvSpPr>
          <p:cNvPr id="7" name="文字方塊 6">
            <a:extLst>
              <a:ext uri="{FF2B5EF4-FFF2-40B4-BE49-F238E27FC236}">
                <a16:creationId xmlns:a16="http://schemas.microsoft.com/office/drawing/2014/main" xmlns="" id="{A02F4B11-FE1D-41EC-B989-2CF91062DCB9}"/>
              </a:ext>
            </a:extLst>
          </p:cNvPr>
          <p:cNvSpPr txBox="1"/>
          <p:nvPr/>
        </p:nvSpPr>
        <p:spPr>
          <a:xfrm>
            <a:off x="323528" y="2060848"/>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a:solidFill>
                  <a:srgbClr val="BF85E3"/>
                </a:solidFill>
                <a:latin typeface="Microsoft JhengHei Light" panose="020b0304030504040204" pitchFamily="34" charset="-120"/>
                <a:ea typeface="Microsoft JhengHei Light" panose="020b0304030504040204" pitchFamily="34" charset="-120"/>
              </a:rPr>
              <a:t>5</a:t>
            </a:r>
            <a:r>
              <a:rPr lang="zh-TW" altLang="en-US" sz="4800" b="1">
                <a:solidFill>
                  <a:srgbClr val="BF85E3"/>
                </a:solidFill>
                <a:latin typeface="Microsoft JhengHei Light" panose="020b0304030504040204" pitchFamily="34" charset="-120"/>
                <a:ea typeface="Microsoft JhengHei Light" panose="020b0304030504040204" pitchFamily="34" charset="-120"/>
              </a:rPr>
              <a:t>下</a:t>
            </a:r>
            <a:r>
              <a:rPr lang="en-US" altLang="zh-TW" sz="4800" b="1">
                <a:solidFill>
                  <a:srgbClr val="BF85E3"/>
                </a:solidFill>
                <a:latin typeface="Microsoft JhengHei Light" panose="020b0304030504040204" pitchFamily="34" charset="-120"/>
                <a:ea typeface="Microsoft JhengHei Light" panose="020b0304030504040204" pitchFamily="34" charset="-120"/>
              </a:rPr>
              <a:t>-17</a:t>
            </a:r>
            <a:endParaRPr lang="en-US" altLang="zh-TW" sz="4800" b="1">
              <a:solidFill>
                <a:srgbClr val="BF85E3"/>
              </a:solidFill>
              <a:latin typeface="Microsoft JhengHei Light" panose="020b0304030504040204" pitchFamily="34" charset="-120"/>
              <a:ea typeface="Microsoft JhengHei Light" panose="020b0304030504040204" pitchFamily="34" charset="-120"/>
            </a:endParaRPr>
          </a:p>
        </p:txBody>
      </p:sp>
    </p:spTree>
    <p:extLst>
      <p:ext uri="{BB962C8B-B14F-4D97-AF65-F5344CB8AC3E}">
        <p14:creationId xmlns:p14="http://schemas.microsoft.com/office/powerpoint/2010/main" val="3593360294"/>
      </p:ext>
    </p:extLst>
  </p:cSld>
  <p:clrMapOvr>
    <a:masterClrMapping/>
  </p:clrMapOvr>
  <p:transition/>
  <p:timing/>
</p:sld>
</file>

<file path=ppt/slides/slide70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70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rPr>
              <a:t>課前</a:t>
            </a:r>
            <a:r>
              <a:rPr lang="zh-TW" altLang="en-US" sz="4800" b="1" smtClean="0">
                <a:solidFill>
                  <a:srgbClr val="BF85E3"/>
                </a:solidFill>
              </a:rPr>
              <a:t>禱：</a:t>
            </a:r>
            <a:endParaRPr lang="en-US" sz="4800" b="1">
              <a:solidFill>
                <a:srgbClr val="BF85E3"/>
              </a:solidFill>
            </a:endParaRPr>
          </a:p>
        </p:txBody>
      </p:sp>
      <p:sp>
        <p:nvSpPr>
          <p:cNvPr id="3" name="文字方塊 2"/>
          <p:cNvSpPr txBox="1"/>
          <p:nvPr/>
        </p:nvSpPr>
        <p:spPr>
          <a:xfrm>
            <a:off x="899592" y="2276872"/>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親愛的主耶穌，謝謝祢每天都在生活中陪伴我們，也賜給我們所需要的各項恩典，今天又引領我們來到祢面前學習，求祢幫助我們專注的聆聽祢的話語。以上所求是奉祢的名，阿們。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70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rPr>
              <a:t>主題</a:t>
            </a:r>
            <a:r>
              <a:rPr lang="zh-TW" altLang="en-US" sz="4800" b="1" smtClean="0">
                <a:solidFill>
                  <a:srgbClr val="BF85E3"/>
                </a:solidFill>
              </a:rPr>
              <a:t>經文</a:t>
            </a:r>
            <a:endParaRPr lang="en-US" sz="4800" b="1">
              <a:solidFill>
                <a:srgbClr val="BF85E3"/>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瑪竇福音</a:t>
            </a:r>
            <a:r>
              <a:rPr lang="en-US" altLang="zh-TW" sz="3600" b="1"/>
              <a:t>28,16</a:t>
            </a:r>
            <a:r>
              <a:rPr lang="zh-TW" altLang="en-US" sz="3600" b="1"/>
              <a:t>～</a:t>
            </a:r>
            <a:r>
              <a:rPr lang="en-US" altLang="zh-TW" sz="3600" b="1"/>
              <a:t>20</a:t>
            </a:r>
            <a:endParaRPr lang="en-US" sz="3600"/>
          </a:p>
        </p:txBody>
      </p:sp>
    </p:spTree>
    <p:extLst>
      <p:ext uri="{BB962C8B-B14F-4D97-AF65-F5344CB8AC3E}">
        <p14:creationId xmlns:p14="http://schemas.microsoft.com/office/powerpoint/2010/main" val="4139691153"/>
      </p:ext>
    </p:extLst>
  </p:cSld>
  <p:clrMapOvr>
    <a:masterClrMapping/>
  </p:clrMapOvr>
  <p:transition/>
  <p:timing/>
</p:sld>
</file>

<file path=ppt/slides/slide70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63588" y="245398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BF85E3"/>
                </a:solidFill>
              </a:rPr>
              <a:t>主題引導：</a:t>
            </a:r>
            <a:endParaRPr lang="en-US" sz="4800" b="1">
              <a:solidFill>
                <a:srgbClr val="BF85E3"/>
              </a:solidFill>
            </a:endParaRPr>
          </a:p>
        </p:txBody>
      </p:sp>
      <p:sp>
        <p:nvSpPr>
          <p:cNvPr id="5" name="文字方塊 4"/>
          <p:cNvSpPr txBox="1"/>
          <p:nvPr/>
        </p:nvSpPr>
        <p:spPr>
          <a:xfrm>
            <a:off x="863588" y="3284984"/>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a:t>
            </a:r>
            <a:r>
              <a:rPr lang="zh-TW" altLang="en-US" sz="3600" b="1" smtClean="0"/>
              <a:t>你們聽</a:t>
            </a:r>
            <a:r>
              <a:rPr lang="zh-TW" altLang="en-US" sz="3600" b="1"/>
              <a:t>過救護車或消防車的鳴笛聲嗎？</a:t>
            </a:r>
            <a:endParaRPr lang="en-US" sz="3600" b="1"/>
          </a:p>
        </p:txBody>
      </p:sp>
    </p:spTree>
    <p:extLst>
      <p:ext uri="{BB962C8B-B14F-4D97-AF65-F5344CB8AC3E}">
        <p14:creationId xmlns:p14="http://schemas.microsoft.com/office/powerpoint/2010/main" val="1239204199"/>
      </p:ext>
    </p:extLst>
  </p:cSld>
  <p:clrMapOvr>
    <a:masterClrMapping/>
  </p:clrMapOvr>
  <p:transition/>
  <p:timing/>
</p:sld>
</file>

<file path=ppt/slides/slide70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19572" y="2828835"/>
            <a:ext cx="7704856"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你們知道為什麼他們要這麼急，又開得這麼快嗎？</a:t>
            </a:r>
            <a:endParaRPr lang="en-US" sz="3600" b="1"/>
          </a:p>
        </p:txBody>
      </p:sp>
    </p:spTree>
    <p:extLst>
      <p:ext uri="{BB962C8B-B14F-4D97-AF65-F5344CB8AC3E}">
        <p14:creationId xmlns:p14="http://schemas.microsoft.com/office/powerpoint/2010/main" val="4206590615"/>
      </p:ext>
    </p:extLst>
  </p:cSld>
  <p:clrMapOvr>
    <a:masterClrMapping/>
  </p:clrMapOvr>
  <p:transition/>
  <p:timing/>
</p:sld>
</file>

<file path=ppt/slides/slide70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37574" y="2551837"/>
            <a:ext cx="766885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馬路</a:t>
            </a:r>
            <a:r>
              <a:rPr lang="zh-TW" altLang="en-US" sz="3600" b="1"/>
              <a:t>上所有的</a:t>
            </a:r>
            <a:r>
              <a:rPr lang="zh-TW" altLang="en-US" sz="3600" b="1" smtClean="0"/>
              <a:t>車子只要</a:t>
            </a:r>
            <a:r>
              <a:rPr lang="zh-TW" altLang="en-US" sz="3600" b="1"/>
              <a:t>聽到鳴笛聲都要快快讓開，你們有看過車子不讓開的嗎？</a:t>
            </a:r>
            <a:endParaRPr lang="en-US" sz="3600" b="1"/>
          </a:p>
        </p:txBody>
      </p:sp>
    </p:spTree>
    <p:extLst>
      <p:ext uri="{BB962C8B-B14F-4D97-AF65-F5344CB8AC3E}">
        <p14:creationId xmlns:p14="http://schemas.microsoft.com/office/powerpoint/2010/main" val="1419757924"/>
      </p:ext>
    </p:extLst>
  </p:cSld>
  <p:clrMapOvr>
    <a:masterClrMapping/>
  </p:clrMapOvr>
  <p:transition/>
  <p:timing/>
</p:sld>
</file>

<file path=ppt/slides/slide70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37574" y="2551837"/>
            <a:ext cx="766885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現在的車子都有監視器，如果有車子不肯讓都會被記錄，你們知道被記錄的車子會怎麼樣嗎？</a:t>
            </a:r>
            <a:endParaRPr lang="en-US" sz="3600" b="1"/>
          </a:p>
        </p:txBody>
      </p:sp>
    </p:spTree>
    <p:extLst>
      <p:ext uri="{BB962C8B-B14F-4D97-AF65-F5344CB8AC3E}">
        <p14:creationId xmlns:p14="http://schemas.microsoft.com/office/powerpoint/2010/main" val="1245451421"/>
      </p:ext>
    </p:extLst>
  </p:cSld>
  <p:clrMapOvr>
    <a:masterClrMapping/>
  </p:clrMapOvr>
  <p:transition/>
  <p:timing/>
</p:sld>
</file>

<file path=ppt/slides/slide70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37574" y="2828835"/>
            <a:ext cx="766885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你們覺得這些故意不讓開道路的人，為什麼要這麼做呢？</a:t>
            </a:r>
            <a:endParaRPr lang="en-US" sz="3600" b="1"/>
          </a:p>
        </p:txBody>
      </p:sp>
    </p:spTree>
    <p:extLst>
      <p:ext uri="{BB962C8B-B14F-4D97-AF65-F5344CB8AC3E}">
        <p14:creationId xmlns:p14="http://schemas.microsoft.com/office/powerpoint/2010/main" val="2457832876"/>
      </p:ext>
    </p:extLst>
  </p:cSld>
  <p:clrMapOvr>
    <a:masterClrMapping/>
  </p:clrMapOvr>
  <p:transition/>
  <p:timing/>
</p:sld>
</file>

<file path=ppt/slides/slide70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37574" y="2828835"/>
            <a:ext cx="766885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難道他們不知道救命任務是一刻也不能耽擱的嗎？</a:t>
            </a:r>
            <a:endParaRPr lang="en-US" sz="3600" b="1"/>
          </a:p>
        </p:txBody>
      </p:sp>
    </p:spTree>
    <p:extLst>
      <p:ext uri="{BB962C8B-B14F-4D97-AF65-F5344CB8AC3E}">
        <p14:creationId xmlns:p14="http://schemas.microsoft.com/office/powerpoint/2010/main" val="450937043"/>
      </p:ext>
    </p:extLst>
  </p:cSld>
  <p:clrMapOvr>
    <a:masterClrMapping/>
  </p:clrMapOvr>
  <p:transition/>
  <p:timing/>
</p:sld>
</file>

<file path=ppt/slides/slide7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耶穌也特別提醒我們，教會不是只有在教堂裡，「哪裡有兩、三個人，因我的名聚在一起，我就在他們中間」。</a:t>
            </a:r>
            <a:endParaRPr lang="zh-TW" altLang="en-US" sz="3600" b="1">
              <a:latin typeface="新細明體"/>
              <a:ea typeface="新細明體"/>
            </a:endParaRPr>
          </a:p>
        </p:txBody>
      </p:sp>
    </p:spTree>
    <p:extLst>
      <p:ext uri="{BB962C8B-B14F-4D97-AF65-F5344CB8AC3E}">
        <p14:creationId xmlns:p14="http://schemas.microsoft.com/office/powerpoint/2010/main" val="646006432"/>
      </p:ext>
    </p:extLst>
  </p:cSld>
  <p:clrMapOvr>
    <a:masterClrMapping/>
  </p:clrMapOvr>
  <p:transition/>
  <p:timing/>
</p:sld>
</file>

<file path=ppt/slides/slide7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64577" y="3013501"/>
            <a:ext cx="761484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800" b="1"/>
              <a:t>小活動──第一優先</a:t>
            </a:r>
            <a:endParaRPr lang="zh-TW" altLang="zh-TW" sz="4800"/>
          </a:p>
        </p:txBody>
      </p:sp>
    </p:spTree>
    <p:extLst>
      <p:ext uri="{BB962C8B-B14F-4D97-AF65-F5344CB8AC3E}">
        <p14:creationId xmlns:p14="http://schemas.microsoft.com/office/powerpoint/2010/main" val="555873987"/>
      </p:ext>
    </p:extLst>
  </p:cSld>
  <p:clrMapOvr>
    <a:masterClrMapping/>
  </p:clrMapOvr>
  <p:transition/>
  <p:timing/>
</p:sld>
</file>

<file path=ppt/slides/slide7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BF85E3"/>
                </a:solidFill>
              </a:rPr>
              <a:t>帶入主題：</a:t>
            </a:r>
            <a:endParaRPr lang="en-US" sz="4800" b="1">
              <a:solidFill>
                <a:srgbClr val="BF85E3"/>
              </a:solidFill>
            </a:endParaRPr>
          </a:p>
        </p:txBody>
      </p:sp>
      <p:sp>
        <p:nvSpPr>
          <p:cNvPr id="5" name="文字方塊 4"/>
          <p:cNvSpPr txBox="1"/>
          <p:nvPr/>
        </p:nvSpPr>
        <p:spPr>
          <a:xfrm>
            <a:off x="899592" y="2276872"/>
            <a:ext cx="7344816"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教會裡有許多事情，也是要分辨哪些事才是「第一優先」，才不至於瞎</a:t>
            </a:r>
            <a:r>
              <a:rPr lang="zh-TW" altLang="en-US" sz="3600" b="1" smtClean="0"/>
              <a:t>忙。</a:t>
            </a:r>
            <a:endParaRPr lang="en-US" altLang="zh-TW" sz="3600" b="1" smtClean="0"/>
          </a:p>
          <a:p>
            <a:endParaRPr lang="en-US" altLang="zh-TW" sz="3600" b="1"/>
          </a:p>
          <a:p>
            <a:r>
              <a:rPr lang="zh-TW" altLang="en-US" sz="3600" b="1" smtClean="0"/>
              <a:t>今天</a:t>
            </a:r>
            <a:r>
              <a:rPr lang="zh-TW" altLang="en-US" sz="3600" b="1"/>
              <a:t>我們要來看看，哪件事是教會裡的第一優先。</a:t>
            </a:r>
            <a:endParaRPr lang="zh-TW" altLang="en-US" sz="3600" b="1"/>
          </a:p>
        </p:txBody>
      </p:sp>
    </p:spTree>
    <p:extLst>
      <p:ext uri="{BB962C8B-B14F-4D97-AF65-F5344CB8AC3E}">
        <p14:creationId xmlns:p14="http://schemas.microsoft.com/office/powerpoint/2010/main" val="3425409078"/>
      </p:ext>
    </p:extLst>
  </p:cSld>
  <p:clrMapOvr>
    <a:masterClrMapping/>
  </p:clrMapOvr>
  <p:transition/>
  <p:timing/>
</p:sld>
</file>

<file path=ppt/slides/slide7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66189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BF85E3"/>
                </a:solidFill>
                <a:latin typeface="+mj-ea"/>
                <a:ea typeface="+mj-ea"/>
              </a:rPr>
              <a:t>主題內容：</a:t>
            </a:r>
            <a:endParaRPr lang="en-US" sz="4800" b="1">
              <a:solidFill>
                <a:srgbClr val="BF85E3"/>
              </a:solidFill>
              <a:latin typeface="+mj-ea"/>
              <a:ea typeface="+mj-ea"/>
            </a:endParaRPr>
          </a:p>
        </p:txBody>
      </p:sp>
      <p:sp>
        <p:nvSpPr>
          <p:cNvPr id="6" name="文字方塊 5"/>
          <p:cNvSpPr txBox="1"/>
          <p:nvPr/>
        </p:nvSpPr>
        <p:spPr>
          <a:xfrm>
            <a:off x="755576" y="2492896"/>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孩子們，我們都知道天父爸爸這麼愛我們，特別派了聖子耶穌取了人的形像，住在我們中間，以行動為我們帶來父的愛與慈悲。</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7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為了讓更多的人能夠認識父的愛，耶穌不只揀選了</a:t>
            </a:r>
            <a:r>
              <a:rPr lang="en-US" altLang="zh-TW" sz="3600" b="1"/>
              <a:t>12</a:t>
            </a:r>
            <a:r>
              <a:rPr lang="zh-TW" altLang="en-US" sz="3600" b="1"/>
              <a:t>位宗徒四處宣講，還親自建立了教會，又差遣外邦宗徒保祿，前往非猶太人地區宣講</a:t>
            </a:r>
            <a:r>
              <a:rPr lang="zh-TW" altLang="en-US" sz="3600" b="1" smtClean="0"/>
              <a:t>福音。</a:t>
            </a:r>
            <a:endParaRPr lang="en-US" altLang="zh-TW" sz="3600" b="1"/>
          </a:p>
        </p:txBody>
      </p:sp>
    </p:spTree>
    <p:extLst>
      <p:ext uri="{BB962C8B-B14F-4D97-AF65-F5344CB8AC3E}">
        <p14:creationId xmlns:p14="http://schemas.microsoft.com/office/powerpoint/2010/main" val="596889006"/>
      </p:ext>
    </p:extLst>
  </p:cSld>
  <p:clrMapOvr>
    <a:masterClrMapping/>
  </p:clrMapOvr>
  <p:transition/>
  <p:timing/>
</p:sld>
</file>

<file path=ppt/slides/slide7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為了延續自己所做</a:t>
            </a:r>
            <a:r>
              <a:rPr lang="zh-TW" altLang="en-US" sz="3600" b="1" smtClean="0">
                <a:latin typeface="新細明體"/>
                <a:ea typeface="新細明體"/>
              </a:rPr>
              <a:t>的，耶穌在升天前，親自</a:t>
            </a:r>
            <a:r>
              <a:rPr lang="zh-TW" altLang="en-US" sz="3600" b="1">
                <a:latin typeface="新細明體"/>
                <a:ea typeface="新細明體"/>
              </a:rPr>
              <a:t>將福音廣傳的使命託付給宗徒「你們要去使萬民成為門徒，因父及子及聖神之名給他們授洗，教訓他們遵守我所吩咐你們的一切」。</a:t>
            </a:r>
            <a:endParaRPr lang="zh-TW" altLang="en-US" sz="3600" b="1">
              <a:latin typeface="新細明體"/>
              <a:ea typeface="新細明體"/>
            </a:endParaRPr>
          </a:p>
        </p:txBody>
      </p:sp>
    </p:spTree>
    <p:extLst>
      <p:ext uri="{BB962C8B-B14F-4D97-AF65-F5344CB8AC3E}">
        <p14:creationId xmlns:p14="http://schemas.microsoft.com/office/powerpoint/2010/main" val="1252417350"/>
      </p:ext>
    </p:extLst>
  </p:cSld>
  <p:clrMapOvr>
    <a:masterClrMapping/>
  </p:clrMapOvr>
  <p:transition/>
  <p:timing/>
</p:sld>
</file>

<file path=ppt/slides/slide7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16832"/>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為了陪伴宗徒們一起完成使命，耶穌不只在受難前許諾，將有另一位護慰者──天主聖神的幫助，也向宗徒們承諾「我會同你們天天在一起直到今世的終結</a:t>
            </a:r>
            <a:r>
              <a:rPr lang="zh-TW" altLang="en-US" sz="3600" b="1" smtClean="0">
                <a:latin typeface="新細明體"/>
                <a:ea typeface="新細明體"/>
              </a:rPr>
              <a:t>」。</a:t>
            </a:r>
            <a:endParaRPr lang="zh-TW" altLang="en-US" sz="3600" b="1">
              <a:latin typeface="新細明體"/>
              <a:ea typeface="新細明體"/>
            </a:endParaRPr>
          </a:p>
        </p:txBody>
      </p:sp>
    </p:spTree>
    <p:extLst>
      <p:ext uri="{BB962C8B-B14F-4D97-AF65-F5344CB8AC3E}">
        <p14:creationId xmlns:p14="http://schemas.microsoft.com/office/powerpoint/2010/main" val="3887368740"/>
      </p:ext>
    </p:extLst>
  </p:cSld>
  <p:clrMapOvr>
    <a:masterClrMapping/>
  </p:clrMapOvr>
  <p:transition/>
  <p:timing/>
</p:sld>
</file>

<file path=ppt/slides/slide7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宗徒們在聖神帶領下，個個都勇敢宣講福音，吸引上千人信從耶穌受洗，教會日益</a:t>
            </a:r>
            <a:r>
              <a:rPr lang="zh-TW" altLang="en-US" sz="3600" b="1" smtClean="0">
                <a:latin typeface="新細明體"/>
                <a:ea typeface="新細明體"/>
              </a:rPr>
              <a:t>增長。</a:t>
            </a:r>
            <a:endParaRPr lang="zh-TW" altLang="en-US" sz="3600" b="1">
              <a:latin typeface="新細明體"/>
              <a:ea typeface="新細明體"/>
            </a:endParaRPr>
          </a:p>
        </p:txBody>
      </p:sp>
    </p:spTree>
    <p:extLst>
      <p:ext uri="{BB962C8B-B14F-4D97-AF65-F5344CB8AC3E}">
        <p14:creationId xmlns:p14="http://schemas.microsoft.com/office/powerpoint/2010/main" val="1289199691"/>
      </p:ext>
    </p:extLst>
  </p:cSld>
  <p:clrMapOvr>
    <a:masterClrMapping/>
  </p:clrMapOvr>
  <p:transition/>
  <p:timing/>
</p:sld>
</file>

<file path=ppt/slides/slide7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為了不耽誤宣講的工作，宗徒特別選定了七位執事協助推動教會，其中一位執事斯德望還因此受到迫害，成為教會首位殉道</a:t>
            </a:r>
            <a:r>
              <a:rPr lang="zh-TW" altLang="en-US" sz="3600" b="1" smtClean="0">
                <a:latin typeface="新細明體"/>
                <a:ea typeface="新細明體"/>
              </a:rPr>
              <a:t>聖人。</a:t>
            </a:r>
            <a:endParaRPr lang="zh-TW" altLang="en-US" sz="3600" b="1">
              <a:latin typeface="新細明體"/>
              <a:ea typeface="新細明體"/>
            </a:endParaRPr>
          </a:p>
        </p:txBody>
      </p:sp>
    </p:spTree>
    <p:extLst>
      <p:ext uri="{BB962C8B-B14F-4D97-AF65-F5344CB8AC3E}">
        <p14:creationId xmlns:p14="http://schemas.microsoft.com/office/powerpoint/2010/main" val="2271235622"/>
      </p:ext>
    </p:extLst>
  </p:cSld>
  <p:clrMapOvr>
    <a:masterClrMapping/>
  </p:clrMapOvr>
  <p:transition/>
  <p:timing/>
</p:sld>
</file>

<file path=ppt/slides/slide7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宗徒們不畏艱難與迫害，都是為了完成耶穌所託付的使命，渴望在人世間建立天主的國。</a:t>
            </a:r>
            <a:endParaRPr lang="zh-TW" altLang="en-US" sz="3600" b="1">
              <a:latin typeface="新細明體"/>
              <a:ea typeface="新細明體"/>
            </a:endParaRPr>
          </a:p>
        </p:txBody>
      </p:sp>
    </p:spTree>
    <p:extLst>
      <p:ext uri="{BB962C8B-B14F-4D97-AF65-F5344CB8AC3E}">
        <p14:creationId xmlns:p14="http://schemas.microsoft.com/office/powerpoint/2010/main" val="778858464"/>
      </p:ext>
    </p:extLst>
  </p:cSld>
  <p:clrMapOvr>
    <a:masterClrMapping/>
  </p:clrMapOvr>
  <p:transition/>
  <p:timing/>
</p:sld>
</file>

<file path=ppt/slides/slide7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現在，我們一起來聽聽本課聖言。</a:t>
            </a:r>
            <a:endParaRPr lang="zh-TW" altLang="en-US" sz="3600" b="1">
              <a:latin typeface="新細明體"/>
              <a:ea typeface="新細明體"/>
            </a:endParaRPr>
          </a:p>
        </p:txBody>
      </p:sp>
    </p:spTree>
    <p:extLst>
      <p:ext uri="{BB962C8B-B14F-4D97-AF65-F5344CB8AC3E}">
        <p14:creationId xmlns:p14="http://schemas.microsoft.com/office/powerpoint/2010/main" val="3978709635"/>
      </p:ext>
    </p:extLst>
  </p:cSld>
  <p:clrMapOvr>
    <a:masterClrMapping/>
  </p:clrMapOvr>
  <p:transition/>
  <p:timing/>
</p:sld>
</file>

<file path=ppt/slides/slide7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耶穌隨時都願意和我們在一起，只要「兩、三個人」、「以耶穌的名團聚、祈禱」，耶穌便與我們同在。</a:t>
            </a:r>
            <a:endParaRPr lang="zh-TW" altLang="en-US" sz="3600" b="1">
              <a:latin typeface="新細明體"/>
              <a:ea typeface="新細明體"/>
            </a:endParaRPr>
          </a:p>
        </p:txBody>
      </p:sp>
    </p:spTree>
    <p:extLst>
      <p:ext uri="{BB962C8B-B14F-4D97-AF65-F5344CB8AC3E}">
        <p14:creationId xmlns:p14="http://schemas.microsoft.com/office/powerpoint/2010/main" val="2751627643"/>
      </p:ext>
    </p:extLst>
  </p:cSld>
  <p:clrMapOvr>
    <a:masterClrMapping/>
  </p:clrMapOvr>
  <p:transition/>
  <p:timing/>
</p:sld>
</file>

<file path=ppt/slides/slide7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這段聖</a:t>
            </a:r>
            <a:r>
              <a:rPr lang="zh-TW" altLang="en-US" sz="3600" b="1" smtClean="0">
                <a:latin typeface="新細明體"/>
                <a:ea typeface="新細明體"/>
              </a:rPr>
              <a:t>言中，耶穌</a:t>
            </a:r>
            <a:r>
              <a:rPr lang="zh-TW" altLang="en-US" sz="3600" b="1">
                <a:latin typeface="新細明體"/>
                <a:ea typeface="新細明體"/>
              </a:rPr>
              <a:t>多麼渴望所有的人都能認識天父，得到父的愛與慈悲，不只是在加里肋亞的猶太人，也包括其他地區的人，甚至包括幾千年之後才出生，從未看見過耶穌的我們。</a:t>
            </a:r>
            <a:endParaRPr lang="zh-TW" altLang="en-US" sz="3600" b="1">
              <a:latin typeface="新細明體"/>
              <a:ea typeface="新細明體"/>
            </a:endParaRPr>
          </a:p>
        </p:txBody>
      </p:sp>
    </p:spTree>
    <p:extLst>
      <p:ext uri="{BB962C8B-B14F-4D97-AF65-F5344CB8AC3E}">
        <p14:creationId xmlns:p14="http://schemas.microsoft.com/office/powerpoint/2010/main" val="2745176674"/>
      </p:ext>
    </p:extLst>
  </p:cSld>
  <p:clrMapOvr>
    <a:masterClrMapping/>
  </p:clrMapOvr>
  <p:transition/>
  <p:timing/>
</p:sld>
</file>

<file path=ppt/slides/slide7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我們都是天父所愛的子女，是按照祂的肖像所創造</a:t>
            </a:r>
            <a:r>
              <a:rPr lang="zh-TW" altLang="en-US" sz="3600" b="1" smtClean="0">
                <a:latin typeface="新細明體"/>
                <a:ea typeface="新細明體"/>
              </a:rPr>
              <a:t>的，</a:t>
            </a:r>
            <a:r>
              <a:rPr lang="zh-TW" altLang="en-US" sz="3600" b="1">
                <a:latin typeface="新細明體"/>
                <a:ea typeface="新細明體"/>
              </a:rPr>
              <a:t>父為了讓我們明白祂對我們的愛，特別派了聖子耶穌來到我們中間，以實際行動做給我們看，盼望我們也能彼此相愛，共同在人世間建立天主的</a:t>
            </a:r>
            <a:r>
              <a:rPr lang="zh-TW" altLang="en-US" sz="3600" b="1" smtClean="0">
                <a:latin typeface="新細明體"/>
                <a:ea typeface="新細明體"/>
              </a:rPr>
              <a:t>國。</a:t>
            </a:r>
            <a:endParaRPr lang="zh-TW" altLang="en-US" sz="3600" b="1">
              <a:latin typeface="新細明體"/>
              <a:ea typeface="新細明體"/>
            </a:endParaRPr>
          </a:p>
        </p:txBody>
      </p:sp>
    </p:spTree>
    <p:extLst>
      <p:ext uri="{BB962C8B-B14F-4D97-AF65-F5344CB8AC3E}">
        <p14:creationId xmlns:p14="http://schemas.microsoft.com/office/powerpoint/2010/main" val="4148699910"/>
      </p:ext>
    </p:extLst>
  </p:cSld>
  <p:clrMapOvr>
    <a:masterClrMapping/>
  </p:clrMapOvr>
  <p:transition/>
  <p:timing/>
</p:sld>
</file>

<file path=ppt/slides/slide7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耶穌在宣講天國福音時，曾</a:t>
            </a:r>
            <a:r>
              <a:rPr lang="zh-TW" altLang="en-US" sz="3600" b="1" smtClean="0">
                <a:latin typeface="新細明體"/>
                <a:ea typeface="新細明體"/>
              </a:rPr>
              <a:t>特別告訴</a:t>
            </a:r>
            <a:r>
              <a:rPr lang="zh-TW" altLang="en-US" sz="3600" b="1">
                <a:latin typeface="新細明體"/>
                <a:ea typeface="新細明體"/>
              </a:rPr>
              <a:t>眾人「上主的神已臨於我身上，衪給我傅了油，派遣我向貧窮人傳報喜訊、向俘虜宣告釋放、向盲者宣告復明、使受壓迫者獲得自由，以宣布上主恩慈之年</a:t>
            </a:r>
            <a:r>
              <a:rPr lang="zh-TW" altLang="en-US" sz="3600" b="1" smtClean="0">
                <a:latin typeface="新細明體"/>
                <a:ea typeface="新細明體"/>
              </a:rPr>
              <a:t>」。</a:t>
            </a:r>
            <a:endParaRPr lang="zh-TW" altLang="en-US" sz="3600" b="1">
              <a:latin typeface="新細明體"/>
              <a:ea typeface="新細明體"/>
            </a:endParaRPr>
          </a:p>
        </p:txBody>
      </p:sp>
    </p:spTree>
    <p:extLst>
      <p:ext uri="{BB962C8B-B14F-4D97-AF65-F5344CB8AC3E}">
        <p14:creationId xmlns:p14="http://schemas.microsoft.com/office/powerpoint/2010/main" val="1582761403"/>
      </p:ext>
    </p:extLst>
  </p:cSld>
  <p:clrMapOvr>
    <a:masterClrMapping/>
  </p:clrMapOvr>
  <p:transition/>
  <p:timing/>
</p:sld>
</file>

<file path=ppt/slides/slide7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這便是耶穌要帶給我們的好消息，以及天父的愛與慈悲。</a:t>
            </a:r>
            <a:endParaRPr lang="zh-TW" altLang="en-US" sz="3600" b="1">
              <a:latin typeface="新細明體"/>
              <a:ea typeface="新細明體"/>
            </a:endParaRPr>
          </a:p>
        </p:txBody>
      </p:sp>
    </p:spTree>
    <p:extLst>
      <p:ext uri="{BB962C8B-B14F-4D97-AF65-F5344CB8AC3E}">
        <p14:creationId xmlns:p14="http://schemas.microsoft.com/office/powerpoint/2010/main" val="601561273"/>
      </p:ext>
    </p:extLst>
  </p:cSld>
  <p:clrMapOvr>
    <a:masterClrMapping/>
  </p:clrMapOvr>
  <p:transition/>
  <p:timing/>
</p:sld>
</file>

<file path=ppt/slides/slide7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16832"/>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耶穌還將自己比喻為善牧，祂說「我是善牧，我認識我的羊」，我是好牧人，會「按著名字呼喚自己的羊」、還會「為羊捨掉自己的性命」，耶穌也確實以行動證實了祂自己所說</a:t>
            </a:r>
            <a:r>
              <a:rPr lang="zh-TW" altLang="en-US" sz="3600" b="1" smtClean="0">
                <a:latin typeface="新細明體"/>
                <a:ea typeface="新細明體"/>
              </a:rPr>
              <a:t>的話。</a:t>
            </a:r>
            <a:endParaRPr lang="zh-TW" altLang="en-US" sz="3600" b="1">
              <a:latin typeface="新細明體"/>
              <a:ea typeface="新細明體"/>
            </a:endParaRPr>
          </a:p>
        </p:txBody>
      </p:sp>
    </p:spTree>
    <p:extLst>
      <p:ext uri="{BB962C8B-B14F-4D97-AF65-F5344CB8AC3E}">
        <p14:creationId xmlns:p14="http://schemas.microsoft.com/office/powerpoint/2010/main" val="4017727265"/>
      </p:ext>
    </p:extLst>
  </p:cSld>
  <p:clrMapOvr>
    <a:masterClrMapping/>
  </p:clrMapOvr>
  <p:transition/>
  <p:timing/>
</p:sld>
</file>

<file path=ppt/slides/slide7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耶穌宣講的福音實在打動人心，吸引很多人跟隨祂，耶穌卻特別關心那受到排擠的人，包括在當時最不受歡迎的稅吏，和犯錯的</a:t>
            </a:r>
            <a:r>
              <a:rPr lang="zh-TW" altLang="en-US" sz="3600" b="1" smtClean="0">
                <a:latin typeface="新細明體"/>
                <a:ea typeface="新細明體"/>
              </a:rPr>
              <a:t>婦人。</a:t>
            </a:r>
            <a:endParaRPr lang="zh-TW" altLang="en-US" sz="3600" b="1">
              <a:latin typeface="新細明體"/>
              <a:ea typeface="新細明體"/>
            </a:endParaRPr>
          </a:p>
        </p:txBody>
      </p:sp>
    </p:spTree>
    <p:extLst>
      <p:ext uri="{BB962C8B-B14F-4D97-AF65-F5344CB8AC3E}">
        <p14:creationId xmlns:p14="http://schemas.microsoft.com/office/powerpoint/2010/main" val="3466515626"/>
      </p:ext>
    </p:extLst>
  </p:cSld>
  <p:clrMapOvr>
    <a:masterClrMapping/>
  </p:clrMapOvr>
  <p:transition/>
  <p:timing/>
</p:sld>
</file>

<file path=ppt/slides/slide7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即使連處處跟耶穌做對的經師和法利塞人，耶穌依然苦口婆心的循循善誘，希望他們願意聽進耶穌的話。</a:t>
            </a:r>
            <a:endParaRPr lang="zh-TW" altLang="en-US" sz="3600" b="1">
              <a:latin typeface="新細明體"/>
              <a:ea typeface="新細明體"/>
            </a:endParaRPr>
          </a:p>
        </p:txBody>
      </p:sp>
    </p:spTree>
    <p:extLst>
      <p:ext uri="{BB962C8B-B14F-4D97-AF65-F5344CB8AC3E}">
        <p14:creationId xmlns:p14="http://schemas.microsoft.com/office/powerpoint/2010/main" val="2385354008"/>
      </p:ext>
    </p:extLst>
  </p:cSld>
  <p:clrMapOvr>
    <a:masterClrMapping/>
  </p:clrMapOvr>
  <p:transition/>
  <p:timing/>
</p:sld>
</file>

<file path=ppt/slides/slide7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只可惜，這些人的心實在太硬，無法容忍一個木匠的兒子比他們更有智慧，處心積慮的設下陷阱，找耶穌辯論，想從耶穌的話中抓把柄控告祂，卻都未能</a:t>
            </a:r>
            <a:r>
              <a:rPr lang="zh-TW" altLang="en-US" sz="3600" b="1" smtClean="0">
                <a:latin typeface="新細明體"/>
                <a:ea typeface="新細明體"/>
              </a:rPr>
              <a:t>得逞。</a:t>
            </a:r>
            <a:endParaRPr lang="zh-TW" altLang="en-US" sz="3600" b="1">
              <a:latin typeface="新細明體"/>
              <a:ea typeface="新細明體"/>
            </a:endParaRPr>
          </a:p>
        </p:txBody>
      </p:sp>
    </p:spTree>
    <p:extLst>
      <p:ext uri="{BB962C8B-B14F-4D97-AF65-F5344CB8AC3E}">
        <p14:creationId xmlns:p14="http://schemas.microsoft.com/office/powerpoint/2010/main" val="1619425880"/>
      </p:ext>
    </p:extLst>
  </p:cSld>
  <p:clrMapOvr>
    <a:masterClrMapping/>
  </p:clrMapOvr>
  <p:transition/>
  <p:timing/>
</p:sld>
</file>

<file path=ppt/slides/slide7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這一切都沒有影響耶穌對我們的愛，祂只渴望大家都願意接受父的愛，共同在人世間建立天主的國。</a:t>
            </a:r>
            <a:endParaRPr lang="zh-TW" altLang="en-US" sz="3600" b="1">
              <a:latin typeface="新細明體"/>
              <a:ea typeface="新細明體"/>
            </a:endParaRPr>
          </a:p>
        </p:txBody>
      </p:sp>
    </p:spTree>
    <p:extLst>
      <p:ext uri="{BB962C8B-B14F-4D97-AF65-F5344CB8AC3E}">
        <p14:creationId xmlns:p14="http://schemas.microsoft.com/office/powerpoint/2010/main" val="1192400424"/>
      </p:ext>
    </p:extLst>
  </p:cSld>
  <p:clrMapOvr>
    <a:masterClrMapping/>
  </p:clrMapOvr>
  <p:transition/>
  <p:timing/>
</p:sld>
</file>

<file path=ppt/slides/slide7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latin typeface="+mn-ea"/>
              </a:rPr>
              <a:t>主題討論與分享</a:t>
            </a:r>
            <a:r>
              <a:rPr lang="zh-TW" altLang="zh-TW" sz="4800" b="1">
                <a:solidFill>
                  <a:srgbClr val="BF85E3"/>
                </a:solidFill>
                <a:latin typeface="+mn-ea"/>
              </a:rPr>
              <a:t>：</a:t>
            </a:r>
            <a:endParaRPr lang="en-US" sz="4800" b="1">
              <a:solidFill>
                <a:srgbClr val="BF85E3"/>
              </a:solidFill>
            </a:endParaRPr>
          </a:p>
        </p:txBody>
      </p:sp>
      <p:sp>
        <p:nvSpPr>
          <p:cNvPr id="5" name="文字方塊 4"/>
          <p:cNvSpPr txBox="1"/>
          <p:nvPr/>
        </p:nvSpPr>
        <p:spPr>
          <a:xfrm>
            <a:off x="791580" y="2276872"/>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zh-TW" altLang="en-US" sz="3600" b="1">
                <a:latin typeface="新細明體"/>
                <a:ea typeface="新細明體"/>
              </a:rPr>
              <a:t>愛我們的天父爸爸以什麼樣的方式愛了我們</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zh-TW" altLang="en-US" sz="3600" b="1">
                <a:latin typeface="新細明體"/>
                <a:ea typeface="新細明體"/>
              </a:rPr>
              <a:t>耶穌宣講時，為了讓更多人認識父的愛，祂做了什麼？</a:t>
            </a:r>
            <a:endParaRPr lang="zh-TW" altLang="en-US" sz="3600" b="1">
              <a:latin typeface="新細明體"/>
              <a:ea typeface="新細明體"/>
            </a:endParaRPr>
          </a:p>
        </p:txBody>
      </p:sp>
    </p:spTree>
    <p:extLst>
      <p:ext uri="{BB962C8B-B14F-4D97-AF65-F5344CB8AC3E}">
        <p14:creationId xmlns:p14="http://schemas.microsoft.com/office/powerpoint/2010/main" val="2058834310"/>
      </p:ext>
    </p:extLst>
  </p:cSld>
  <p:clrMapOvr>
    <a:masterClrMapping/>
  </p:clrMapOvr>
  <p:transition/>
  <p:timing/>
</p:sld>
</file>

<file path=ppt/slides/slide7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耶穌</a:t>
            </a:r>
            <a:r>
              <a:rPr lang="zh-TW" altLang="en-US" sz="3600" b="1">
                <a:latin typeface="新細明體"/>
                <a:ea typeface="新細明體"/>
              </a:rPr>
              <a:t>希望不管任何時間、任何地方</a:t>
            </a:r>
            <a:r>
              <a:rPr lang="zh-TW" altLang="en-US" sz="3600" b="1" smtClean="0">
                <a:latin typeface="新細明體"/>
                <a:ea typeface="新細明體"/>
              </a:rPr>
              <a:t>，只要有人「以耶穌的名團聚</a:t>
            </a:r>
            <a:r>
              <a:rPr lang="zh-TW" altLang="en-US" sz="3600" b="1">
                <a:latin typeface="新細明體"/>
                <a:ea typeface="新細明體"/>
              </a:rPr>
              <a:t>」</a:t>
            </a:r>
            <a:r>
              <a:rPr lang="zh-TW" altLang="en-US" sz="3600" b="1" smtClean="0">
                <a:latin typeface="新細明體"/>
                <a:ea typeface="新細明體"/>
              </a:rPr>
              <a:t>，</a:t>
            </a:r>
            <a:r>
              <a:rPr lang="zh-TW" altLang="en-US" sz="3600" b="1">
                <a:latin typeface="新細明體"/>
                <a:ea typeface="新細明體"/>
              </a:rPr>
              <a:t>耶穌的愛便與我們同在，我們也可以將耶穌的愛分享給更多的人。</a:t>
            </a:r>
            <a:endParaRPr lang="zh-TW" altLang="en-US" sz="3600" b="1">
              <a:latin typeface="新細明體"/>
              <a:ea typeface="新細明體"/>
            </a:endParaRPr>
          </a:p>
        </p:txBody>
      </p:sp>
    </p:spTree>
    <p:extLst>
      <p:ext uri="{BB962C8B-B14F-4D97-AF65-F5344CB8AC3E}">
        <p14:creationId xmlns:p14="http://schemas.microsoft.com/office/powerpoint/2010/main" val="301607323"/>
      </p:ext>
    </p:extLst>
  </p:cSld>
  <p:clrMapOvr>
    <a:masterClrMapping/>
  </p:clrMapOvr>
  <p:transition/>
  <p:timing/>
</p:sld>
</file>

<file path=ppt/slides/slide7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zh-TW" altLang="en-US" sz="3600" b="1">
                <a:latin typeface="新細明體"/>
                <a:ea typeface="新細明體"/>
              </a:rPr>
              <a:t>耶穌升天前，為什麼要將福音廣傳的使命託付給宗徒們</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zh-TW" altLang="en-US" sz="3600" b="1">
                <a:latin typeface="新細明體"/>
                <a:ea typeface="新細明體"/>
              </a:rPr>
              <a:t>耶穌為什麼要特別向宗徒們許諾會有另一位護慰者──聖神，時時與他們同在？</a:t>
            </a:r>
            <a:endParaRPr lang="zh-TW" altLang="en-US" sz="3600" b="1">
              <a:latin typeface="新細明體"/>
              <a:ea typeface="新細明體"/>
            </a:endParaRPr>
          </a:p>
        </p:txBody>
      </p:sp>
    </p:spTree>
    <p:extLst>
      <p:ext uri="{BB962C8B-B14F-4D97-AF65-F5344CB8AC3E}">
        <p14:creationId xmlns:p14="http://schemas.microsoft.com/office/powerpoint/2010/main" val="3367094419"/>
      </p:ext>
    </p:extLst>
  </p:cSld>
  <p:clrMapOvr>
    <a:masterClrMapping/>
  </p:clrMapOvr>
  <p:transition/>
  <p:timing/>
</p:sld>
</file>

<file path=ppt/slides/slide7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zh-TW" altLang="en-US" sz="3600" b="1">
                <a:latin typeface="新細明體"/>
                <a:ea typeface="新細明體"/>
              </a:rPr>
              <a:t>初期教會發展時，宗徒們為宣講耶穌福音遭遇了哪些挑戰</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zh-TW" altLang="en-US" sz="3600" b="1">
                <a:latin typeface="新細明體"/>
                <a:ea typeface="新細明體"/>
              </a:rPr>
              <a:t>為什麼宗徒們面對許多的艱難與迫害，依然沒有放下宣講福音的使命？</a:t>
            </a:r>
            <a:endParaRPr lang="zh-TW" altLang="en-US" sz="3600" b="1">
              <a:latin typeface="新細明體"/>
              <a:ea typeface="新細明體"/>
            </a:endParaRPr>
          </a:p>
        </p:txBody>
      </p:sp>
    </p:spTree>
    <p:extLst>
      <p:ext uri="{BB962C8B-B14F-4D97-AF65-F5344CB8AC3E}">
        <p14:creationId xmlns:p14="http://schemas.microsoft.com/office/powerpoint/2010/main" val="2265820408"/>
      </p:ext>
    </p:extLst>
  </p:cSld>
  <p:clrMapOvr>
    <a:masterClrMapping/>
  </p:clrMapOvr>
  <p:transition/>
  <p:timing/>
</p:sld>
</file>

<file path=ppt/slides/slide7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zh-TW" altLang="en-US" sz="3600" b="1">
                <a:latin typeface="新細明體"/>
                <a:ea typeface="新細明體"/>
              </a:rPr>
              <a:t>為什麼耶穌這麼渴望所有的人都能認識天父，得到父的愛與慈悲</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zh-TW" altLang="en-US" sz="3600" b="1">
                <a:latin typeface="新細明體"/>
                <a:ea typeface="新細明體"/>
              </a:rPr>
              <a:t>耶穌在宣講福音時，為什麼要將自己比喻為善牧？</a:t>
            </a:r>
            <a:endParaRPr lang="zh-TW" altLang="en-US" sz="3600" b="1">
              <a:latin typeface="新細明體"/>
              <a:ea typeface="新細明體"/>
            </a:endParaRPr>
          </a:p>
        </p:txBody>
      </p:sp>
    </p:spTree>
    <p:extLst>
      <p:ext uri="{BB962C8B-B14F-4D97-AF65-F5344CB8AC3E}">
        <p14:creationId xmlns:p14="http://schemas.microsoft.com/office/powerpoint/2010/main" val="4140033755"/>
      </p:ext>
    </p:extLst>
  </p:cSld>
  <p:clrMapOvr>
    <a:masterClrMapping/>
  </p:clrMapOvr>
  <p:transition/>
  <p:timing/>
</p:sld>
</file>

<file path=ppt/slides/slide7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zh-TW" altLang="en-US" sz="3600" b="1">
                <a:latin typeface="新細明體"/>
                <a:ea typeface="新細明體"/>
              </a:rPr>
              <a:t>為什麼耶穌要以行動</a:t>
            </a:r>
            <a:r>
              <a:rPr lang="zh-TW" altLang="en-US" sz="3600" b="1" smtClean="0">
                <a:latin typeface="新細明體"/>
                <a:ea typeface="新細明體"/>
              </a:rPr>
              <a:t>證實「</a:t>
            </a:r>
            <a:r>
              <a:rPr lang="zh-TW" altLang="en-US" sz="3600" b="1">
                <a:latin typeface="新細明體"/>
                <a:ea typeface="新細明體"/>
              </a:rPr>
              <a:t>好牧人會為羊捨掉自己的性命」</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en-US" altLang="zh-TW" sz="3600" b="1" smtClean="0">
                <a:latin typeface="新細明體"/>
                <a:ea typeface="新細明體"/>
              </a:rPr>
              <a:t>.</a:t>
            </a:r>
            <a:r>
              <a:rPr lang="zh-TW" altLang="en-US" sz="3600" b="1" smtClean="0">
                <a:latin typeface="新細明體"/>
                <a:ea typeface="新細明體"/>
              </a:rPr>
              <a:t>耶穌說「</a:t>
            </a:r>
            <a:r>
              <a:rPr lang="zh-TW" altLang="en-US" sz="3600" b="1">
                <a:latin typeface="新細明體"/>
                <a:ea typeface="新細明體"/>
              </a:rPr>
              <a:t>為羊捨掉自己的性命」，這樣做是很值得的還是很笨的？</a:t>
            </a:r>
            <a:endParaRPr lang="zh-TW" altLang="en-US" sz="3600" b="1">
              <a:latin typeface="新細明體"/>
              <a:ea typeface="新細明體"/>
            </a:endParaRPr>
          </a:p>
        </p:txBody>
      </p:sp>
    </p:spTree>
    <p:extLst>
      <p:ext uri="{BB962C8B-B14F-4D97-AF65-F5344CB8AC3E}">
        <p14:creationId xmlns:p14="http://schemas.microsoft.com/office/powerpoint/2010/main" val="1678982790"/>
      </p:ext>
    </p:extLst>
  </p:cSld>
  <p:clrMapOvr>
    <a:masterClrMapping/>
  </p:clrMapOvr>
  <p:transition/>
  <p:timing/>
</p:sld>
</file>

<file path=ppt/slides/slide7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zh-TW" altLang="en-US" sz="3600" b="1">
                <a:latin typeface="新細明體"/>
                <a:ea typeface="新細明體"/>
              </a:rPr>
              <a:t>耶穌宣講父的愛與慈悲時，為什麼要特別關心那受到排擠的人</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zh-TW" altLang="en-US" sz="3600" b="1">
                <a:latin typeface="新細明體"/>
                <a:ea typeface="新細明體"/>
              </a:rPr>
              <a:t>為什麼耶穌連那些處處跟祂做對的人，還是那麼愛他們？</a:t>
            </a:r>
            <a:endParaRPr lang="zh-TW" altLang="en-US" sz="3600" b="1">
              <a:latin typeface="新細明體"/>
              <a:ea typeface="新細明體"/>
            </a:endParaRPr>
          </a:p>
        </p:txBody>
      </p:sp>
    </p:spTree>
    <p:extLst>
      <p:ext uri="{BB962C8B-B14F-4D97-AF65-F5344CB8AC3E}">
        <p14:creationId xmlns:p14="http://schemas.microsoft.com/office/powerpoint/2010/main" val="1787880651"/>
      </p:ext>
    </p:extLst>
  </p:cSld>
  <p:clrMapOvr>
    <a:masterClrMapping/>
  </p:clrMapOvr>
  <p:transition/>
  <p:timing/>
</p:sld>
</file>

<file path=ppt/slides/slide7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rPr>
              <a:t>美勞教學：</a:t>
            </a:r>
            <a:endParaRPr lang="en-US" sz="4800" b="1">
              <a:solidFill>
                <a:srgbClr val="BF85E3"/>
              </a:solidFill>
            </a:endParaRPr>
          </a:p>
        </p:txBody>
      </p:sp>
      <p:sp>
        <p:nvSpPr>
          <p:cNvPr id="2" name="文字方塊 1"/>
          <p:cNvSpPr txBox="1"/>
          <p:nvPr/>
        </p:nvSpPr>
        <p:spPr>
          <a:xfrm>
            <a:off x="1043612"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smtClean="0">
                <a:latin typeface="+mj-ea"/>
                <a:ea typeface="+mj-ea"/>
              </a:rPr>
              <a:t>5</a:t>
            </a:r>
            <a:r>
              <a:rPr lang="zh-TW" altLang="en-US" sz="3600" b="1">
                <a:latin typeface="+mj-ea"/>
                <a:ea typeface="+mj-ea"/>
              </a:rPr>
              <a:t>下</a:t>
            </a:r>
            <a:r>
              <a:rPr lang="en-US" altLang="zh-TW" sz="3600" b="1" smtClean="0">
                <a:latin typeface="+mj-ea"/>
                <a:ea typeface="+mj-ea"/>
              </a:rPr>
              <a:t>-17</a:t>
            </a:r>
            <a:r>
              <a:rPr lang="zh-TW" altLang="zh-TW" sz="3600" b="1" smtClean="0">
                <a:latin typeface="+mj-ea"/>
                <a:ea typeface="+mj-ea"/>
              </a:rPr>
              <a:t>】美</a:t>
            </a:r>
            <a:r>
              <a:rPr lang="zh-TW" altLang="zh-TW" sz="3600" b="1">
                <a:latin typeface="+mj-ea"/>
                <a:ea typeface="+mj-ea"/>
              </a:rPr>
              <a:t>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7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latin typeface="+mn-ea"/>
              </a:rPr>
              <a:t>聖言省思</a:t>
            </a:r>
            <a:r>
              <a:rPr lang="zh-TW" altLang="zh-TW" sz="4800" b="1">
                <a:solidFill>
                  <a:srgbClr val="BF85E3"/>
                </a:solidFill>
                <a:latin typeface="+mn-ea"/>
              </a:rPr>
              <a:t>：</a:t>
            </a:r>
            <a:endParaRPr lang="zh-TW" altLang="en-US" sz="4800" b="1">
              <a:solidFill>
                <a:srgbClr val="BF85E3"/>
              </a:solidFill>
            </a:endParaRPr>
          </a:p>
        </p:txBody>
      </p:sp>
      <p:sp>
        <p:nvSpPr>
          <p:cNvPr id="5" name="文字方塊 4"/>
          <p:cNvSpPr txBox="1"/>
          <p:nvPr/>
        </p:nvSpPr>
        <p:spPr>
          <a:xfrm>
            <a:off x="755576" y="3140968"/>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「耶穌說：</a:t>
            </a:r>
            <a:r>
              <a:rPr lang="en-US" altLang="zh-TW" sz="3600" b="1"/>
              <a:t>『</a:t>
            </a:r>
            <a:r>
              <a:rPr lang="zh-TW" altLang="en-US" sz="3600" b="1"/>
              <a:t>你們要去使萬民成為門徒，因父及子及聖神之名給他們授洗。</a:t>
            </a:r>
            <a:r>
              <a:rPr lang="en-US" altLang="zh-TW" sz="3600" b="1"/>
              <a:t>』</a:t>
            </a:r>
            <a:r>
              <a:rPr lang="zh-TW" altLang="en-US" sz="3600" b="1"/>
              <a:t>」（瑪</a:t>
            </a:r>
            <a:r>
              <a:rPr lang="en-US" altLang="zh-TW" sz="3600" b="1"/>
              <a:t>28,19</a:t>
            </a:r>
            <a:r>
              <a:rPr lang="zh-TW" altLang="en-US" sz="3600" b="1"/>
              <a:t>）</a:t>
            </a:r>
            <a:endParaRPr lang="zh-TW" altLang="en-US" sz="3600" b="1"/>
          </a:p>
        </p:txBody>
      </p:sp>
    </p:spTree>
    <p:extLst>
      <p:ext uri="{BB962C8B-B14F-4D97-AF65-F5344CB8AC3E}">
        <p14:creationId xmlns:p14="http://schemas.microsoft.com/office/powerpoint/2010/main" val="2297197556"/>
      </p:ext>
    </p:extLst>
  </p:cSld>
  <p:clrMapOvr>
    <a:masterClrMapping/>
  </p:clrMapOvr>
  <p:transition/>
  <p:timing/>
</p:sld>
</file>

<file path=ppt/slides/slide7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23796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latin typeface="+mn-ea"/>
              </a:rPr>
              <a:t>生活省</a:t>
            </a:r>
            <a:r>
              <a:rPr lang="zh-TW" altLang="en-US" sz="4800" b="1" smtClean="0">
                <a:solidFill>
                  <a:srgbClr val="BF85E3"/>
                </a:solidFill>
                <a:latin typeface="+mn-ea"/>
              </a:rPr>
              <a:t>思</a:t>
            </a:r>
            <a:endParaRPr lang="zh-TW" altLang="en-US" sz="4800" b="1">
              <a:solidFill>
                <a:srgbClr val="BF85E3"/>
              </a:solidFill>
            </a:endParaRPr>
          </a:p>
        </p:txBody>
      </p:sp>
      <p:sp>
        <p:nvSpPr>
          <p:cNvPr id="5" name="文字方塊 4"/>
          <p:cNvSpPr txBox="1"/>
          <p:nvPr/>
        </p:nvSpPr>
        <p:spPr>
          <a:xfrm>
            <a:off x="989602" y="3068960"/>
            <a:ext cx="7164796"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a:latin typeface="新細明體"/>
                <a:ea typeface="新細明體"/>
              </a:rPr>
              <a:t>理查的</a:t>
            </a:r>
            <a:r>
              <a:rPr lang="zh-TW" altLang="en-US" sz="6000" b="1" smtClean="0">
                <a:latin typeface="新細明體"/>
                <a:ea typeface="新細明體"/>
              </a:rPr>
              <a:t>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7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27584" y="166189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BF85E3"/>
                </a:solidFill>
                <a:latin typeface="+mn-ea"/>
              </a:rPr>
              <a:t>活出信仰</a:t>
            </a:r>
            <a:r>
              <a:rPr lang="zh-TW" altLang="zh-TW" sz="4800" b="1" smtClean="0">
                <a:solidFill>
                  <a:srgbClr val="BF85E3"/>
                </a:solidFill>
                <a:latin typeface="+mn-ea"/>
              </a:rPr>
              <a:t>：</a:t>
            </a:r>
            <a:endParaRPr lang="zh-TW" altLang="en-US" sz="4800" b="1">
              <a:solidFill>
                <a:srgbClr val="BF85E3"/>
              </a:solidFill>
            </a:endParaRPr>
          </a:p>
        </p:txBody>
      </p:sp>
      <p:sp>
        <p:nvSpPr>
          <p:cNvPr id="5" name="文字方塊 4"/>
          <p:cNvSpPr txBox="1"/>
          <p:nvPr/>
        </p:nvSpPr>
        <p:spPr>
          <a:xfrm>
            <a:off x="827584" y="2492896"/>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孩子們，傑西聽到理查和亨利的談話，開始對主日學感到好奇，很想知道是什麼原因，會讓理查這麼願意多為別人做一點點事。</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7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便是理查以行動為福音作證的力量，不但影響了亨利，也吸引了傑西對主日學的興趣。</a:t>
            </a:r>
            <a:endParaRPr lang="en-US" sz="3600" b="1"/>
          </a:p>
        </p:txBody>
      </p:sp>
    </p:spTree>
    <p:extLst>
      <p:ext uri="{BB962C8B-B14F-4D97-AF65-F5344CB8AC3E}">
        <p14:creationId xmlns:p14="http://schemas.microsoft.com/office/powerpoint/2010/main" val="942745863"/>
      </p:ext>
    </p:extLst>
  </p:cSld>
  <p:clrMapOvr>
    <a:masterClrMapping/>
  </p:clrMapOvr>
  <p:transition/>
  <p:timing/>
</p:sld>
</file>

<file path=ppt/slides/slide7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latin typeface="+mn-ea"/>
              </a:rPr>
              <a:t>主題討論與分享</a:t>
            </a:r>
            <a:r>
              <a:rPr lang="zh-TW" altLang="zh-TW" sz="4800" b="1">
                <a:solidFill>
                  <a:srgbClr val="BF85E3"/>
                </a:solidFill>
                <a:latin typeface="+mn-ea"/>
              </a:rPr>
              <a:t>：</a:t>
            </a:r>
            <a:endParaRPr lang="en-US" sz="4800" b="1">
              <a:solidFill>
                <a:srgbClr val="BF85E3"/>
              </a:solidFill>
            </a:endParaRPr>
          </a:p>
        </p:txBody>
      </p:sp>
      <p:sp>
        <p:nvSpPr>
          <p:cNvPr id="5" name="文字方塊 4"/>
          <p:cNvSpPr txBox="1"/>
          <p:nvPr/>
        </p:nvSpPr>
        <p:spPr>
          <a:xfrm>
            <a:off x="791580" y="2276872"/>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zh-TW" altLang="en-US" sz="3600" b="1">
                <a:latin typeface="新細明體"/>
                <a:ea typeface="新細明體"/>
              </a:rPr>
              <a:t>耶穌復活、升天後，為什麼宗徒們十分害怕</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zh-TW" altLang="en-US" sz="3600" b="1">
                <a:latin typeface="新細明體"/>
                <a:ea typeface="新細明體"/>
              </a:rPr>
              <a:t>宗徒們在發展初期教會時，會特別遵照耶穌吩咐的做什麼？</a:t>
            </a:r>
            <a:endParaRPr lang="zh-TW" altLang="en-US" sz="3600" b="1">
              <a:latin typeface="新細明體"/>
              <a:ea typeface="新細明體"/>
            </a:endParaRPr>
          </a:p>
        </p:txBody>
      </p:sp>
    </p:spTree>
    <p:extLst>
      <p:ext uri="{BB962C8B-B14F-4D97-AF65-F5344CB8AC3E}">
        <p14:creationId xmlns:p14="http://schemas.microsoft.com/office/powerpoint/2010/main" val="2058834310"/>
      </p:ext>
    </p:extLst>
  </p:cSld>
  <p:clrMapOvr>
    <a:masterClrMapping/>
  </p:clrMapOvr>
  <p:transition/>
  <p:timing/>
</p:sld>
</file>

<file path=ppt/slides/slide7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5576" y="1997839"/>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smtClean="0"/>
              <a:t>在</a:t>
            </a:r>
            <a:r>
              <a:rPr lang="zh-TW" altLang="en-US" sz="3600" b="1"/>
              <a:t>生活中，我們可以做些什麼，來幫助自己像理查一樣，以行動為福音做見證？</a:t>
            </a:r>
            <a:endParaRPr lang="en-US" sz="3600" b="1"/>
          </a:p>
        </p:txBody>
      </p:sp>
    </p:spTree>
    <p:extLst>
      <p:ext uri="{BB962C8B-B14F-4D97-AF65-F5344CB8AC3E}">
        <p14:creationId xmlns:p14="http://schemas.microsoft.com/office/powerpoint/2010/main" val="970282223"/>
      </p:ext>
    </p:extLst>
  </p:cSld>
  <p:clrMapOvr>
    <a:masterClrMapping/>
  </p:clrMapOvr>
  <p:transition/>
  <p:timing/>
</p:sld>
</file>

<file path=ppt/slides/slide7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189996" y="228142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BF85E3"/>
                </a:solidFill>
              </a:rPr>
              <a:t>主題學習單：</a:t>
            </a:r>
            <a:endParaRPr lang="en-US" sz="4800" b="1">
              <a:solidFill>
                <a:srgbClr val="BF85E3"/>
              </a:solidFill>
            </a:endParaRPr>
          </a:p>
        </p:txBody>
      </p:sp>
      <p:sp>
        <p:nvSpPr>
          <p:cNvPr id="2" name="文字方塊 1"/>
          <p:cNvSpPr txBox="1"/>
          <p:nvPr/>
        </p:nvSpPr>
        <p:spPr>
          <a:xfrm>
            <a:off x="1187900"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n-ea"/>
              </a:rPr>
              <a:t>請搭配教學光碟</a:t>
            </a:r>
            <a:r>
              <a:rPr lang="zh-TW" altLang="zh-TW" sz="3600" b="1" smtClean="0">
                <a:latin typeface="+mn-ea"/>
              </a:rPr>
              <a:t>【</a:t>
            </a:r>
            <a:r>
              <a:rPr lang="en-US" altLang="zh-TW" sz="3600" b="1" smtClean="0">
                <a:latin typeface="+mj-ea"/>
              </a:rPr>
              <a:t>5</a:t>
            </a:r>
            <a:r>
              <a:rPr lang="zh-TW" altLang="en-US" sz="3600" b="1">
                <a:latin typeface="+mj-ea"/>
              </a:rPr>
              <a:t>下</a:t>
            </a:r>
            <a:r>
              <a:rPr lang="en-US" altLang="zh-TW" sz="3600" b="1" smtClean="0">
                <a:latin typeface="+mj-ea"/>
              </a:rPr>
              <a:t>-17</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7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11560" y="1997838"/>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BF85E3"/>
                </a:solidFill>
                <a:latin typeface="+mn-ea"/>
              </a:rPr>
              <a:t>主題總結</a:t>
            </a:r>
            <a:r>
              <a:rPr lang="zh-TW" altLang="zh-TW" sz="4800" b="1" smtClean="0">
                <a:solidFill>
                  <a:srgbClr val="BF85E3"/>
                </a:solidFill>
                <a:latin typeface="+mn-ea"/>
              </a:rPr>
              <a:t>：</a:t>
            </a:r>
            <a:endParaRPr lang="zh-TW" altLang="en-US" sz="4800" b="1">
              <a:solidFill>
                <a:srgbClr val="BF85E3"/>
              </a:solidFill>
            </a:endParaRPr>
          </a:p>
        </p:txBody>
      </p:sp>
      <p:sp>
        <p:nvSpPr>
          <p:cNvPr id="5" name="文字方塊 4"/>
          <p:cNvSpPr txBox="1"/>
          <p:nvPr/>
        </p:nvSpPr>
        <p:spPr>
          <a:xfrm>
            <a:off x="611560" y="2828835"/>
            <a:ext cx="784887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孩子們，耶穌將父的愛與慈悲帶給了我們，也建立了教會，我們很幸福的加入了教會，成為父所愛的子女。</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7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2551837"/>
            <a:ext cx="784887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只是還有很多人不認識耶穌，希望我們都可以像理查一樣，勇敢的以行動來為福音作證。</a:t>
            </a:r>
            <a:endParaRPr lang="en-US" altLang="zh-TW" sz="3600" b="1"/>
          </a:p>
        </p:txBody>
      </p:sp>
    </p:spTree>
    <p:extLst>
      <p:ext uri="{BB962C8B-B14F-4D97-AF65-F5344CB8AC3E}">
        <p14:creationId xmlns:p14="http://schemas.microsoft.com/office/powerpoint/2010/main" val="2748824978"/>
      </p:ext>
    </p:extLst>
  </p:cSld>
  <p:clrMapOvr>
    <a:masterClrMapping/>
  </p:clrMapOvr>
  <p:transition/>
  <p:timing/>
</p:sld>
</file>

<file path=ppt/slides/slide7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01570" y="115784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rPr>
              <a:t>課後</a:t>
            </a:r>
            <a:r>
              <a:rPr lang="zh-TW" altLang="en-US" sz="4800" b="1" smtClean="0">
                <a:solidFill>
                  <a:srgbClr val="BF85E3"/>
                </a:solidFill>
              </a:rPr>
              <a:t>禱：</a:t>
            </a:r>
            <a:endParaRPr lang="en-US" sz="4800" b="1">
              <a:solidFill>
                <a:srgbClr val="BF85E3"/>
              </a:solidFill>
            </a:endParaRPr>
          </a:p>
        </p:txBody>
      </p:sp>
      <p:sp>
        <p:nvSpPr>
          <p:cNvPr id="3" name="文字方塊 2"/>
          <p:cNvSpPr txBox="1"/>
          <p:nvPr/>
        </p:nvSpPr>
        <p:spPr>
          <a:xfrm>
            <a:off x="701570" y="1988840"/>
            <a:ext cx="774086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親愛的耶穌，謝謝祢將福音廣傳的使命託付給宗徒，使我們有幸成為天父的子女，為延續這使命以建立天主的國，求祢幫助我們能勇敢的以行動為福音作證。以上所求是奉祢的名，阿們。</a:t>
            </a:r>
            <a:endParaRPr lang="en-US" sz="3600" b="1"/>
          </a:p>
        </p:txBody>
      </p:sp>
    </p:spTree>
    <p:extLst>
      <p:ext uri="{BB962C8B-B14F-4D97-AF65-F5344CB8AC3E}">
        <p14:creationId xmlns:p14="http://schemas.microsoft.com/office/powerpoint/2010/main" val="3961589547"/>
      </p:ext>
    </p:extLst>
  </p:cSld>
  <p:clrMapOvr>
    <a:masterClrMapping/>
  </p:clrMapOvr>
  <p:transition/>
  <p:timing/>
</p:sld>
</file>

<file path=ppt/slides/slide7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95536" y="2459797"/>
            <a:ext cx="9665063" cy="212365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600" b="1">
                <a:ea typeface="Microsoft JhengHei Light" panose="020b0304030504040204"/>
              </a:rPr>
              <a:t>教會的服務</a:t>
            </a:r>
            <a:r>
              <a:rPr lang="zh-TW" altLang="en-US" sz="6600" b="1" smtClean="0">
                <a:ea typeface="Microsoft JhengHei Light" panose="020b0304030504040204"/>
              </a:rPr>
              <a:t>～</a:t>
            </a:r>
            <a:endParaRPr lang="en-US" altLang="zh-TW" sz="6600" b="1" smtClean="0">
              <a:ea typeface="Microsoft JhengHei Light" panose="020b0304030504040204"/>
            </a:endParaRPr>
          </a:p>
          <a:p>
            <a:r>
              <a:rPr lang="zh-TW" altLang="en-US" sz="6600" b="1" smtClean="0">
                <a:ea typeface="Microsoft JhengHei Light" panose="020b0304030504040204"/>
              </a:rPr>
              <a:t>施行</a:t>
            </a:r>
            <a:r>
              <a:rPr lang="zh-TW" altLang="en-US" sz="6600" b="1">
                <a:ea typeface="Microsoft JhengHei Light" panose="020b0304030504040204"/>
              </a:rPr>
              <a:t>聖事分施天主恩寵</a:t>
            </a:r>
            <a:endParaRPr lang="zh-TW" altLang="en-US" sz="6600" b="1">
              <a:ea typeface="Microsoft JhengHei Light" panose="020b0304030504040204"/>
            </a:endParaRPr>
          </a:p>
        </p:txBody>
      </p:sp>
      <p:sp>
        <p:nvSpPr>
          <p:cNvPr id="7" name="文字方塊 6">
            <a:extLst>
              <a:ext uri="{FF2B5EF4-FFF2-40B4-BE49-F238E27FC236}">
                <a16:creationId xmlns="" xmlns:a16="http://schemas.microsoft.com/office/drawing/2014/main" id="{A02F4B11-FE1D-41EC-B989-2CF91062DCB9}"/>
              </a:ext>
            </a:extLst>
          </p:cNvPr>
          <p:cNvSpPr txBox="1"/>
          <p:nvPr/>
        </p:nvSpPr>
        <p:spPr>
          <a:xfrm>
            <a:off x="395536" y="1628800"/>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smtClean="0">
                <a:solidFill>
                  <a:srgbClr val="BF85E3"/>
                </a:solidFill>
                <a:latin typeface="Microsoft JhengHei Light" panose="020b0304030504040204" pitchFamily="34" charset="-120"/>
                <a:ea typeface="Microsoft JhengHei Light" panose="020b0304030504040204" pitchFamily="34" charset="-120"/>
              </a:rPr>
              <a:t>5</a:t>
            </a:r>
            <a:r>
              <a:rPr lang="zh-TW" altLang="en-US" sz="4800" b="1">
                <a:solidFill>
                  <a:srgbClr val="BF85E3"/>
                </a:solidFill>
                <a:latin typeface="Microsoft JhengHei Light" panose="020b0304030504040204" pitchFamily="34" charset="-120"/>
                <a:ea typeface="Microsoft JhengHei Light" panose="020b0304030504040204" pitchFamily="34" charset="-120"/>
              </a:rPr>
              <a:t>下</a:t>
            </a:r>
            <a:r>
              <a:rPr lang="en-US" altLang="zh-TW" sz="4800" b="1">
                <a:solidFill>
                  <a:srgbClr val="BF85E3"/>
                </a:solidFill>
                <a:latin typeface="Microsoft JhengHei Light" panose="020b0304030504040204" pitchFamily="34" charset="-120"/>
                <a:ea typeface="Microsoft JhengHei Light" panose="020b0304030504040204" pitchFamily="34" charset="-120"/>
              </a:rPr>
              <a:t>-18</a:t>
            </a:r>
            <a:endParaRPr lang="en-US" altLang="zh-TW" sz="4800" b="1">
              <a:solidFill>
                <a:srgbClr val="BF85E3"/>
              </a:solidFill>
              <a:latin typeface="Microsoft JhengHei Light" panose="020b0304030504040204" pitchFamily="34" charset="-120"/>
              <a:ea typeface="Microsoft JhengHei Light" panose="020b0304030504040204" pitchFamily="34" charset="-120"/>
            </a:endParaRPr>
          </a:p>
        </p:txBody>
      </p:sp>
    </p:spTree>
    <p:extLst>
      <p:ext uri="{BB962C8B-B14F-4D97-AF65-F5344CB8AC3E}">
        <p14:creationId xmlns:p14="http://schemas.microsoft.com/office/powerpoint/2010/main" val="3593360294"/>
      </p:ext>
    </p:extLst>
  </p:cSld>
  <p:clrMapOvr>
    <a:masterClrMapping/>
  </p:clrMapOvr>
  <p:transition/>
  <p:timing/>
</p:sld>
</file>

<file path=ppt/slides/slide7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7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rPr>
              <a:t>課前</a:t>
            </a:r>
            <a:r>
              <a:rPr lang="zh-TW" altLang="en-US" sz="4800" b="1" smtClean="0">
                <a:solidFill>
                  <a:srgbClr val="BF85E3"/>
                </a:solidFill>
              </a:rPr>
              <a:t>禱：</a:t>
            </a:r>
            <a:endParaRPr lang="en-US" sz="4800" b="1">
              <a:solidFill>
                <a:srgbClr val="BF85E3"/>
              </a:solidFill>
            </a:endParaRPr>
          </a:p>
        </p:txBody>
      </p:sp>
      <p:sp>
        <p:nvSpPr>
          <p:cNvPr id="3" name="文字方塊 2"/>
          <p:cNvSpPr txBox="1"/>
          <p:nvPr/>
        </p:nvSpPr>
        <p:spPr>
          <a:xfrm>
            <a:off x="755576" y="2276872"/>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親愛的主耶穌，謝謝祢常在生活中陪伴我們，也按著我們所需要的一切，賜給我們各項恩惠，求祢現在也和我們在一起，幫助我們將所學的實踐在生活中。以上所求是奉祢的名，阿們。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7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rPr>
              <a:t>主題</a:t>
            </a:r>
            <a:r>
              <a:rPr lang="zh-TW" altLang="en-US" sz="4800" b="1" smtClean="0">
                <a:solidFill>
                  <a:srgbClr val="BF85E3"/>
                </a:solidFill>
              </a:rPr>
              <a:t>經文</a:t>
            </a:r>
            <a:endParaRPr lang="en-US" sz="4800" b="1">
              <a:solidFill>
                <a:srgbClr val="BF85E3"/>
              </a:solidFill>
            </a:endParaRPr>
          </a:p>
        </p:txBody>
      </p:sp>
      <p:sp>
        <p:nvSpPr>
          <p:cNvPr id="7" name="文字方塊 6"/>
          <p:cNvSpPr txBox="1"/>
          <p:nvPr/>
        </p:nvSpPr>
        <p:spPr>
          <a:xfrm>
            <a:off x="467544" y="3429000"/>
            <a:ext cx="820891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馬爾谷福音</a:t>
            </a:r>
            <a:r>
              <a:rPr lang="en-US" altLang="zh-TW" sz="3600" b="1"/>
              <a:t>16,15</a:t>
            </a:r>
            <a:r>
              <a:rPr lang="zh-TW" altLang="en-US" sz="3600" b="1"/>
              <a:t>～</a:t>
            </a:r>
            <a:r>
              <a:rPr lang="en-US" altLang="zh-TW" sz="3600" b="1" smtClean="0"/>
              <a:t>20</a:t>
            </a:r>
          </a:p>
          <a:p>
            <a:pPr algn="ctr"/>
            <a:r>
              <a:rPr lang="zh-TW" altLang="en-US" sz="3600" b="1" smtClean="0"/>
              <a:t>格林</a:t>
            </a:r>
            <a:r>
              <a:rPr lang="zh-TW" altLang="en-US" sz="3600" b="1"/>
              <a:t>多前書</a:t>
            </a:r>
            <a:r>
              <a:rPr lang="en-US" altLang="zh-TW" sz="3600" b="1"/>
              <a:t>11,23</a:t>
            </a:r>
            <a:r>
              <a:rPr lang="zh-TW" altLang="en-US" sz="3600" b="1"/>
              <a:t>～</a:t>
            </a:r>
            <a:r>
              <a:rPr lang="en-US" altLang="zh-TW" sz="3600" b="1"/>
              <a:t>26</a:t>
            </a:r>
            <a:endParaRPr lang="en-US" sz="3600"/>
          </a:p>
        </p:txBody>
      </p:sp>
    </p:spTree>
    <p:extLst>
      <p:ext uri="{BB962C8B-B14F-4D97-AF65-F5344CB8AC3E}">
        <p14:creationId xmlns:p14="http://schemas.microsoft.com/office/powerpoint/2010/main" val="4139691153"/>
      </p:ext>
    </p:extLst>
  </p:cSld>
  <p:clrMapOvr>
    <a:masterClrMapping/>
  </p:clrMapOvr>
  <p:transition/>
  <p:timing/>
</p:sld>
</file>

<file path=ppt/slides/slide7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63588" y="245398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BF85E3"/>
                </a:solidFill>
              </a:rPr>
              <a:t>主題引導：</a:t>
            </a:r>
            <a:endParaRPr lang="en-US" sz="4800" b="1">
              <a:solidFill>
                <a:srgbClr val="BF85E3"/>
              </a:solidFill>
            </a:endParaRPr>
          </a:p>
        </p:txBody>
      </p:sp>
      <p:sp>
        <p:nvSpPr>
          <p:cNvPr id="5" name="文字方塊 4"/>
          <p:cNvSpPr txBox="1"/>
          <p:nvPr/>
        </p:nvSpPr>
        <p:spPr>
          <a:xfrm>
            <a:off x="863588" y="3284984"/>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孩子們，你們在學校有要好的朋友嗎？</a:t>
            </a:r>
            <a:endParaRPr lang="en-US" sz="3600" b="1"/>
          </a:p>
        </p:txBody>
      </p:sp>
    </p:spTree>
    <p:extLst>
      <p:ext uri="{BB962C8B-B14F-4D97-AF65-F5344CB8AC3E}">
        <p14:creationId xmlns:p14="http://schemas.microsoft.com/office/powerpoint/2010/main" val="1239204199"/>
      </p:ext>
    </p:extLst>
  </p:cSld>
  <p:clrMapOvr>
    <a:masterClrMapping/>
  </p:clrMapOvr>
  <p:transition/>
  <p:timing/>
</p:sld>
</file>

<file path=ppt/slides/slide7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zh-TW" altLang="en-US" sz="3600" b="1">
                <a:latin typeface="新細明體"/>
                <a:ea typeface="新細明體"/>
              </a:rPr>
              <a:t>耶穌為什麼會在受難前特別為宗徒們留下自己的「聖體和聖血」</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zh-TW" altLang="en-US" sz="3600" b="1">
                <a:latin typeface="新細明體"/>
                <a:ea typeface="新細明體"/>
              </a:rPr>
              <a:t>耶穌復活、升天後，宗徒們常以耶穌的名做什麼？</a:t>
            </a:r>
            <a:endParaRPr lang="zh-TW" altLang="en-US" sz="3600" b="1">
              <a:latin typeface="新細明體"/>
              <a:ea typeface="新細明體"/>
            </a:endParaRPr>
          </a:p>
        </p:txBody>
      </p:sp>
    </p:spTree>
    <p:extLst>
      <p:ext uri="{BB962C8B-B14F-4D97-AF65-F5344CB8AC3E}">
        <p14:creationId xmlns:p14="http://schemas.microsoft.com/office/powerpoint/2010/main" val="3367094419"/>
      </p:ext>
    </p:extLst>
  </p:cSld>
  <p:clrMapOvr>
    <a:masterClrMapping/>
  </p:clrMapOvr>
  <p:transition/>
  <p:timing/>
</p:sld>
</file>

<file path=ppt/slides/slide7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19572" y="3105834"/>
            <a:ext cx="7704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smtClean="0"/>
              <a:t>你們</a:t>
            </a:r>
            <a:r>
              <a:rPr lang="zh-TW" altLang="en-US" sz="3600" b="1"/>
              <a:t>會彼此分享自己喜歡的東西嗎？</a:t>
            </a:r>
            <a:endParaRPr lang="en-US" sz="3600" b="1"/>
          </a:p>
        </p:txBody>
      </p:sp>
    </p:spTree>
    <p:extLst>
      <p:ext uri="{BB962C8B-B14F-4D97-AF65-F5344CB8AC3E}">
        <p14:creationId xmlns:p14="http://schemas.microsoft.com/office/powerpoint/2010/main" val="4206590615"/>
      </p:ext>
    </p:extLst>
  </p:cSld>
  <p:clrMapOvr>
    <a:masterClrMapping/>
  </p:clrMapOvr>
  <p:transition/>
  <p:timing/>
</p:sld>
</file>

<file path=ppt/slides/slide75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37574" y="2828835"/>
            <a:ext cx="766885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你們的好朋友也會和你們分享他們的寶貝嗎？</a:t>
            </a:r>
            <a:endParaRPr lang="en-US" sz="3600" b="1"/>
          </a:p>
        </p:txBody>
      </p:sp>
    </p:spTree>
    <p:extLst>
      <p:ext uri="{BB962C8B-B14F-4D97-AF65-F5344CB8AC3E}">
        <p14:creationId xmlns:p14="http://schemas.microsoft.com/office/powerpoint/2010/main" val="1419757924"/>
      </p:ext>
    </p:extLst>
  </p:cSld>
  <p:clrMapOvr>
    <a:masterClrMapping/>
  </p:clrMapOvr>
  <p:transition/>
  <p:timing/>
</p:sld>
</file>

<file path=ppt/slides/slide75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37574" y="3105834"/>
            <a:ext cx="766885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他們分享的都是些什麼樣的寶貝呢？</a:t>
            </a:r>
            <a:endParaRPr lang="en-US" sz="3600" b="1"/>
          </a:p>
        </p:txBody>
      </p:sp>
    </p:spTree>
    <p:extLst>
      <p:ext uri="{BB962C8B-B14F-4D97-AF65-F5344CB8AC3E}">
        <p14:creationId xmlns:p14="http://schemas.microsoft.com/office/powerpoint/2010/main" val="1245451421"/>
      </p:ext>
    </p:extLst>
  </p:cSld>
  <p:clrMapOvr>
    <a:masterClrMapping/>
  </p:clrMapOvr>
  <p:transition/>
  <p:timing/>
</p:sld>
</file>

<file path=ppt/slides/slide75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37574" y="2828835"/>
            <a:ext cx="766885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你們比較喜歡自己的寶貝，還是喜歡他們分享的寶貝呢？</a:t>
            </a:r>
            <a:endParaRPr lang="en-US" sz="3600" b="1"/>
          </a:p>
        </p:txBody>
      </p:sp>
    </p:spTree>
    <p:extLst>
      <p:ext uri="{BB962C8B-B14F-4D97-AF65-F5344CB8AC3E}">
        <p14:creationId xmlns:p14="http://schemas.microsoft.com/office/powerpoint/2010/main" val="4292098527"/>
      </p:ext>
    </p:extLst>
  </p:cSld>
  <p:clrMapOvr>
    <a:masterClrMapping/>
  </p:clrMapOvr>
  <p:transition/>
  <p:timing/>
</p:sld>
</file>

<file path=ppt/slides/slide75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37574" y="2828835"/>
            <a:ext cx="766885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透過分享，你們有發現自己和好朋友的友誼更加深了嗎？</a:t>
            </a:r>
            <a:endParaRPr lang="en-US" sz="3600" b="1"/>
          </a:p>
        </p:txBody>
      </p:sp>
    </p:spTree>
    <p:extLst>
      <p:ext uri="{BB962C8B-B14F-4D97-AF65-F5344CB8AC3E}">
        <p14:creationId xmlns:p14="http://schemas.microsoft.com/office/powerpoint/2010/main" val="2110975366"/>
      </p:ext>
    </p:extLst>
  </p:cSld>
  <p:clrMapOvr>
    <a:masterClrMapping/>
  </p:clrMapOvr>
  <p:transition/>
  <p:timing/>
</p:sld>
</file>

<file path=ppt/slides/slide75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37574" y="2828835"/>
            <a:ext cx="766885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在分享中，有體會到和好朋友之間，對彼此的理解越來越有默契嗎？</a:t>
            </a:r>
            <a:endParaRPr lang="en-US" sz="3600" b="1"/>
          </a:p>
        </p:txBody>
      </p:sp>
    </p:spTree>
    <p:extLst>
      <p:ext uri="{BB962C8B-B14F-4D97-AF65-F5344CB8AC3E}">
        <p14:creationId xmlns:p14="http://schemas.microsoft.com/office/powerpoint/2010/main" val="2726900223"/>
      </p:ext>
    </p:extLst>
  </p:cSld>
  <p:clrMapOvr>
    <a:masterClrMapping/>
  </p:clrMapOvr>
  <p:transition/>
  <p:timing/>
</p:sld>
</file>

<file path=ppt/slides/slide75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37574" y="2828835"/>
            <a:ext cx="766885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有因此讓自己更加格外珍惜這份情誼嗎？</a:t>
            </a:r>
            <a:endParaRPr lang="en-US" sz="3600" b="1"/>
          </a:p>
        </p:txBody>
      </p:sp>
    </p:spTree>
    <p:extLst>
      <p:ext uri="{BB962C8B-B14F-4D97-AF65-F5344CB8AC3E}">
        <p14:creationId xmlns:p14="http://schemas.microsoft.com/office/powerpoint/2010/main" val="993525060"/>
      </p:ext>
    </p:extLst>
  </p:cSld>
  <p:clrMapOvr>
    <a:masterClrMapping/>
  </p:clrMapOvr>
  <p:transition/>
  <p:timing/>
</p:sld>
</file>

<file path=ppt/slides/slide75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64577" y="3013501"/>
            <a:ext cx="761484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800" b="1"/>
              <a:t>小活動──最親密的友誼</a:t>
            </a:r>
            <a:endParaRPr lang="zh-TW" altLang="zh-TW" sz="4800"/>
          </a:p>
        </p:txBody>
      </p:sp>
    </p:spTree>
    <p:extLst>
      <p:ext uri="{BB962C8B-B14F-4D97-AF65-F5344CB8AC3E}">
        <p14:creationId xmlns:p14="http://schemas.microsoft.com/office/powerpoint/2010/main" val="555873987"/>
      </p:ext>
    </p:extLst>
  </p:cSld>
  <p:clrMapOvr>
    <a:masterClrMapping/>
  </p:clrMapOvr>
  <p:transition/>
  <p:timing/>
</p:sld>
</file>

<file path=ppt/slides/slide75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15784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BF85E3"/>
                </a:solidFill>
              </a:rPr>
              <a:t>帶入主題：</a:t>
            </a:r>
            <a:endParaRPr lang="en-US" sz="4800" b="1">
              <a:solidFill>
                <a:srgbClr val="BF85E3"/>
              </a:solidFill>
            </a:endParaRPr>
          </a:p>
        </p:txBody>
      </p:sp>
      <p:sp>
        <p:nvSpPr>
          <p:cNvPr id="5" name="文字方塊 4"/>
          <p:cNvSpPr txBox="1"/>
          <p:nvPr/>
        </p:nvSpPr>
        <p:spPr>
          <a:xfrm>
            <a:off x="899592" y="1988840"/>
            <a:ext cx="7344816"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耶穌也很珍惜和我們之間的情誼，特別和我們分享了許多寶貴的禮物，這些禮物藉著教會一直傳承</a:t>
            </a:r>
            <a:r>
              <a:rPr lang="zh-TW" altLang="en-US" sz="3600" b="1" smtClean="0"/>
              <a:t>至今。</a:t>
            </a:r>
            <a:endParaRPr lang="en-US" altLang="zh-TW" sz="3600" b="1" smtClean="0"/>
          </a:p>
          <a:p>
            <a:endParaRPr lang="en-US" altLang="zh-TW" sz="3600" b="1"/>
          </a:p>
          <a:p>
            <a:r>
              <a:rPr lang="zh-TW" altLang="en-US" sz="3600" b="1" smtClean="0"/>
              <a:t>今天</a:t>
            </a:r>
            <a:r>
              <a:rPr lang="zh-TW" altLang="en-US" sz="3600" b="1"/>
              <a:t>我們要來看看，耶穌分享了哪些禮物給我們。</a:t>
            </a:r>
            <a:endParaRPr lang="zh-TW" altLang="en-US" sz="3600" b="1"/>
          </a:p>
        </p:txBody>
      </p:sp>
    </p:spTree>
    <p:extLst>
      <p:ext uri="{BB962C8B-B14F-4D97-AF65-F5344CB8AC3E}">
        <p14:creationId xmlns:p14="http://schemas.microsoft.com/office/powerpoint/2010/main" val="3425409078"/>
      </p:ext>
    </p:extLst>
  </p:cSld>
  <p:clrMapOvr>
    <a:masterClrMapping/>
  </p:clrMapOvr>
  <p:transition/>
  <p:timing/>
</p:sld>
</file>

<file path=ppt/slides/slide75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23796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BF85E3"/>
                </a:solidFill>
                <a:latin typeface="+mj-ea"/>
                <a:ea typeface="+mj-ea"/>
              </a:rPr>
              <a:t>主題內容：</a:t>
            </a:r>
            <a:endParaRPr lang="en-US" sz="4800" b="1">
              <a:solidFill>
                <a:srgbClr val="BF85E3"/>
              </a:solidFill>
              <a:latin typeface="+mj-ea"/>
              <a:ea typeface="+mj-ea"/>
            </a:endParaRPr>
          </a:p>
        </p:txBody>
      </p:sp>
      <p:sp>
        <p:nvSpPr>
          <p:cNvPr id="6" name="文字方塊 5"/>
          <p:cNvSpPr txBox="1"/>
          <p:nvPr/>
        </p:nvSpPr>
        <p:spPr>
          <a:xfrm>
            <a:off x="755576" y="3068960"/>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孩子們，耶穌接受天父派遣來到我們中間</a:t>
            </a:r>
            <a:r>
              <a:rPr lang="zh-TW" altLang="en-US" sz="3600" b="1" smtClean="0"/>
              <a:t>，帶來</a:t>
            </a:r>
            <a:r>
              <a:rPr lang="zh-TW" altLang="en-US" sz="3600" b="1"/>
              <a:t>父的愛與慈悲</a:t>
            </a:r>
            <a:r>
              <a:rPr lang="zh-TW" altLang="en-US" sz="3600" b="1" smtClean="0"/>
              <a:t>，親自</a:t>
            </a:r>
            <a:r>
              <a:rPr lang="zh-TW" altLang="en-US" sz="3600" b="1"/>
              <a:t>為我們建立了</a:t>
            </a:r>
            <a:r>
              <a:rPr lang="zh-TW" altLang="en-US" sz="3600" b="1" smtClean="0"/>
              <a:t>教會。</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7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556792"/>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zh-TW" altLang="en-US" sz="3600" b="1">
                <a:latin typeface="新細明體"/>
                <a:ea typeface="新細明體"/>
              </a:rPr>
              <a:t>教會初期，為什麼耶穌不在宗徒們身邊，他們所做</a:t>
            </a:r>
            <a:r>
              <a:rPr lang="zh-TW" altLang="en-US" sz="3600" b="1" smtClean="0">
                <a:latin typeface="新細明體"/>
                <a:ea typeface="新細明體"/>
              </a:rPr>
              <a:t>的一切</a:t>
            </a:r>
            <a:r>
              <a:rPr lang="zh-TW" altLang="en-US" sz="3600" b="1">
                <a:latin typeface="新細明體"/>
                <a:ea typeface="新細明體"/>
              </a:rPr>
              <a:t>還是以耶穌的名而做</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zh-TW" altLang="en-US" sz="3600" b="1">
                <a:latin typeface="新細明體"/>
                <a:ea typeface="新細明體"/>
              </a:rPr>
              <a:t>宗徒們在建立初期教會時的標記是什麼？</a:t>
            </a:r>
            <a:endParaRPr lang="zh-TW" altLang="en-US" sz="3600" b="1">
              <a:latin typeface="新細明體"/>
              <a:ea typeface="新細明體"/>
            </a:endParaRPr>
          </a:p>
        </p:txBody>
      </p:sp>
    </p:spTree>
    <p:extLst>
      <p:ext uri="{BB962C8B-B14F-4D97-AF65-F5344CB8AC3E}">
        <p14:creationId xmlns:p14="http://schemas.microsoft.com/office/powerpoint/2010/main" val="2265820408"/>
      </p:ext>
    </p:extLst>
  </p:cSld>
  <p:clrMapOvr>
    <a:masterClrMapping/>
  </p:clrMapOvr>
  <p:transition/>
  <p:timing/>
</p:sld>
</file>

<file path=ppt/slides/slide76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祂召</a:t>
            </a:r>
            <a:r>
              <a:rPr lang="zh-TW" altLang="en-US" sz="3600" b="1"/>
              <a:t>選</a:t>
            </a:r>
            <a:r>
              <a:rPr lang="en-US" altLang="zh-TW" sz="3600" b="1"/>
              <a:t>12</a:t>
            </a:r>
            <a:r>
              <a:rPr lang="zh-TW" altLang="en-US" sz="3600" b="1"/>
              <a:t>位宗徒傳承教會，將福音廣傳的使命託付給他們，使數千年來沒有機會見到耶穌的人，都一樣有幸成為父的</a:t>
            </a:r>
            <a:r>
              <a:rPr lang="zh-TW" altLang="en-US" sz="3600" b="1" smtClean="0"/>
              <a:t>子女。</a:t>
            </a:r>
            <a:endParaRPr lang="en-US" altLang="zh-TW" sz="3600" b="1"/>
          </a:p>
        </p:txBody>
      </p:sp>
    </p:spTree>
    <p:extLst>
      <p:ext uri="{BB962C8B-B14F-4D97-AF65-F5344CB8AC3E}">
        <p14:creationId xmlns:p14="http://schemas.microsoft.com/office/powerpoint/2010/main" val="596889006"/>
      </p:ext>
    </p:extLst>
  </p:cSld>
  <p:clrMapOvr>
    <a:masterClrMapping/>
  </p:clrMapOvr>
  <p:transition/>
  <p:timing/>
</p:sld>
</file>

<file path=ppt/slides/slide76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為了讓我們確切的體驗到父的愛，耶穌更親自為我們訂立了「聖事」，藉由「聖事」的禮儀和標記，即使我們看不見耶穌，一樣可以清楚的知道祂和我們在一起。</a:t>
            </a:r>
            <a:endParaRPr lang="zh-TW" altLang="en-US" sz="3600" b="1">
              <a:latin typeface="新細明體"/>
              <a:ea typeface="新細明體"/>
            </a:endParaRPr>
          </a:p>
        </p:txBody>
      </p:sp>
    </p:spTree>
    <p:extLst>
      <p:ext uri="{BB962C8B-B14F-4D97-AF65-F5344CB8AC3E}">
        <p14:creationId xmlns:p14="http://schemas.microsoft.com/office/powerpoint/2010/main" val="1252417350"/>
      </p:ext>
    </p:extLst>
  </p:cSld>
  <p:clrMapOvr>
    <a:masterClrMapping/>
  </p:clrMapOvr>
  <p:transition/>
  <p:timing/>
</p:sld>
</file>

<file path=ppt/slides/slide76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耶穌首先為我們訂立的是「聖洗聖事」，祂已是天主聖子，卻為了我們來到約旦河，接受洗者若翰的洗禮，使我們也可藉由「聖洗聖事」，成為父的</a:t>
            </a:r>
            <a:r>
              <a:rPr lang="zh-TW" altLang="en-US" sz="3600" b="1" smtClean="0">
                <a:latin typeface="新細明體"/>
                <a:ea typeface="新細明體"/>
              </a:rPr>
              <a:t>子女。</a:t>
            </a:r>
            <a:endParaRPr lang="zh-TW" altLang="en-US" sz="3600" b="1">
              <a:latin typeface="新細明體"/>
              <a:ea typeface="新細明體"/>
            </a:endParaRPr>
          </a:p>
        </p:txBody>
      </p:sp>
    </p:spTree>
    <p:extLst>
      <p:ext uri="{BB962C8B-B14F-4D97-AF65-F5344CB8AC3E}">
        <p14:creationId xmlns:p14="http://schemas.microsoft.com/office/powerpoint/2010/main" val="3887368740"/>
      </p:ext>
    </p:extLst>
  </p:cSld>
  <p:clrMapOvr>
    <a:masterClrMapping/>
  </p:clrMapOvr>
  <p:transition/>
  <p:timing/>
</p:sld>
</file>

<file path=ppt/slides/slide76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在受難前</a:t>
            </a:r>
            <a:r>
              <a:rPr lang="zh-TW" altLang="en-US" sz="3600" b="1" smtClean="0">
                <a:latin typeface="新細明體"/>
                <a:ea typeface="新細明體"/>
              </a:rPr>
              <a:t>，特別</a:t>
            </a:r>
            <a:r>
              <a:rPr lang="zh-TW" altLang="en-US" sz="3600" b="1">
                <a:latin typeface="新細明體"/>
                <a:ea typeface="新細明體"/>
              </a:rPr>
              <a:t>在「最後晚餐」中，以麥麵餅和葡萄酒為我們訂立了「聖體聖事」，使我們每次領受耶穌聖體時，可以清楚體驗到祂進入我們的生命。</a:t>
            </a:r>
            <a:endParaRPr lang="zh-TW" altLang="en-US" sz="3600" b="1">
              <a:latin typeface="新細明體"/>
              <a:ea typeface="新細明體"/>
            </a:endParaRPr>
          </a:p>
        </p:txBody>
      </p:sp>
    </p:spTree>
    <p:extLst>
      <p:ext uri="{BB962C8B-B14F-4D97-AF65-F5344CB8AC3E}">
        <p14:creationId xmlns:p14="http://schemas.microsoft.com/office/powerpoint/2010/main" val="1289199691"/>
      </p:ext>
    </p:extLst>
  </p:cSld>
  <p:clrMapOvr>
    <a:masterClrMapping/>
  </p:clrMapOvr>
  <p:transition/>
  <p:timing/>
</p:sld>
</file>

<file path=ppt/slides/slide76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耶穌知道我們還有很多的需要</a:t>
            </a:r>
            <a:r>
              <a:rPr lang="zh-TW" altLang="en-US" sz="3600" b="1" smtClean="0">
                <a:latin typeface="新細明體"/>
                <a:ea typeface="新細明體"/>
              </a:rPr>
              <a:t>，便</a:t>
            </a:r>
            <a:r>
              <a:rPr lang="zh-TW" altLang="en-US" sz="3600" b="1">
                <a:latin typeface="新細明體"/>
                <a:ea typeface="新細明體"/>
              </a:rPr>
              <a:t>為我們訂立了「堅振聖事」、「和好聖事」和「傅油聖事」，使我們可以藉由這些聖事，獲得恩典以面對</a:t>
            </a:r>
            <a:r>
              <a:rPr lang="zh-TW" altLang="en-US" sz="3600" b="1" smtClean="0">
                <a:latin typeface="新細明體"/>
                <a:ea typeface="新細明體"/>
              </a:rPr>
              <a:t>挑戰。</a:t>
            </a:r>
            <a:endParaRPr lang="zh-TW" altLang="en-US" sz="3600" b="1">
              <a:latin typeface="新細明體"/>
              <a:ea typeface="新細明體"/>
            </a:endParaRPr>
          </a:p>
        </p:txBody>
      </p:sp>
    </p:spTree>
    <p:extLst>
      <p:ext uri="{BB962C8B-B14F-4D97-AF65-F5344CB8AC3E}">
        <p14:creationId xmlns:p14="http://schemas.microsoft.com/office/powerpoint/2010/main" val="2271235622"/>
      </p:ext>
    </p:extLst>
  </p:cSld>
  <p:clrMapOvr>
    <a:masterClrMapping/>
  </p:clrMapOvr>
  <p:transition/>
  <p:timing/>
</p:sld>
</file>

<file path=ppt/slides/slide76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除了以上這五件聖事之外，耶穌還顧慮到我們一輩子的幸福，再訂立了「婚姻聖事」和「聖秩聖事」。</a:t>
            </a:r>
            <a:endParaRPr lang="zh-TW" altLang="en-US" sz="3600" b="1">
              <a:latin typeface="新細明體"/>
              <a:ea typeface="新細明體"/>
            </a:endParaRPr>
          </a:p>
        </p:txBody>
      </p:sp>
    </p:spTree>
    <p:extLst>
      <p:ext uri="{BB962C8B-B14F-4D97-AF65-F5344CB8AC3E}">
        <p14:creationId xmlns:p14="http://schemas.microsoft.com/office/powerpoint/2010/main" val="778858464"/>
      </p:ext>
    </p:extLst>
  </p:cSld>
  <p:clrMapOvr>
    <a:masterClrMapping/>
  </p:clrMapOvr>
  <p:transition/>
  <p:timing/>
</p:sld>
</file>

<file path=ppt/slides/slide76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「婚姻</a:t>
            </a:r>
            <a:r>
              <a:rPr lang="zh-TW" altLang="en-US" sz="3600" b="1">
                <a:latin typeface="新細明體"/>
                <a:ea typeface="新細明體"/>
              </a:rPr>
              <a:t>聖事」是幫助我們在考慮自己的終身伴侶時，能做出慎重的選擇不致於後悔。</a:t>
            </a:r>
            <a:endParaRPr lang="zh-TW" altLang="en-US" sz="3600" b="1">
              <a:latin typeface="新細明體"/>
              <a:ea typeface="新細明體"/>
            </a:endParaRPr>
          </a:p>
        </p:txBody>
      </p:sp>
    </p:spTree>
    <p:extLst>
      <p:ext uri="{BB962C8B-B14F-4D97-AF65-F5344CB8AC3E}">
        <p14:creationId xmlns:p14="http://schemas.microsoft.com/office/powerpoint/2010/main" val="2745176674"/>
      </p:ext>
    </p:extLst>
  </p:cSld>
  <p:clrMapOvr>
    <a:masterClrMapping/>
  </p:clrMapOvr>
  <p:transition/>
  <p:timing/>
</p:sld>
</file>

<file path=ppt/slides/slide76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「聖秩聖事」則是為教會召選願意承擔使命的人選，可以像宗徒們一樣，持續為天主子女的需要施行聖事。</a:t>
            </a:r>
            <a:endParaRPr lang="zh-TW" altLang="en-US" sz="3600" b="1">
              <a:latin typeface="新細明體"/>
              <a:ea typeface="新細明體"/>
            </a:endParaRPr>
          </a:p>
        </p:txBody>
      </p:sp>
    </p:spTree>
    <p:extLst>
      <p:ext uri="{BB962C8B-B14F-4D97-AF65-F5344CB8AC3E}">
        <p14:creationId xmlns:p14="http://schemas.microsoft.com/office/powerpoint/2010/main" val="4148699910"/>
      </p:ext>
    </p:extLst>
  </p:cSld>
  <p:clrMapOvr>
    <a:masterClrMapping/>
  </p:clrMapOvr>
  <p:transition/>
  <p:timing/>
</p:sld>
</file>

<file path=ppt/slides/slide76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現在，我們一起來聽這段聖言。</a:t>
            </a:r>
          </a:p>
        </p:txBody>
      </p:sp>
    </p:spTree>
    <p:extLst>
      <p:ext uri="{BB962C8B-B14F-4D97-AF65-F5344CB8AC3E}">
        <p14:creationId xmlns:p14="http://schemas.microsoft.com/office/powerpoint/2010/main" val="3978709635"/>
      </p:ext>
    </p:extLst>
  </p:cSld>
  <p:clrMapOvr>
    <a:masterClrMapping/>
  </p:clrMapOvr>
  <p:transition/>
  <p:timing/>
</p:sld>
</file>

<file path=ppt/slides/slide76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在</a:t>
            </a:r>
            <a:r>
              <a:rPr lang="zh-TW" altLang="en-US" sz="3600" b="1" smtClean="0">
                <a:latin typeface="新細明體"/>
                <a:ea typeface="新細明體"/>
              </a:rPr>
              <a:t>聖言中能清楚</a:t>
            </a:r>
            <a:r>
              <a:rPr lang="zh-TW" altLang="en-US" sz="3600" b="1">
                <a:latin typeface="新細明體"/>
                <a:ea typeface="新細明體"/>
              </a:rPr>
              <a:t>看到，耶穌升天前，特別吩咐宗徒們一定要往普天下宣揚福音，引人受洗，並關懷眾人的需要。</a:t>
            </a:r>
            <a:endParaRPr lang="zh-TW" altLang="en-US" sz="3600" b="1">
              <a:latin typeface="新細明體"/>
              <a:ea typeface="新細明體"/>
            </a:endParaRPr>
          </a:p>
        </p:txBody>
      </p:sp>
    </p:spTree>
    <p:extLst>
      <p:ext uri="{BB962C8B-B14F-4D97-AF65-F5344CB8AC3E}">
        <p14:creationId xmlns:p14="http://schemas.microsoft.com/office/powerpoint/2010/main" val="601561273"/>
      </p:ext>
    </p:extLst>
  </p:cSld>
  <p:clrMapOvr>
    <a:masterClrMapping/>
  </p:clrMapOvr>
  <p:transition/>
  <p:timing/>
</p:sld>
</file>

<file path=ppt/slides/slide7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484784"/>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zh-TW" altLang="en-US" sz="3600" b="1">
                <a:latin typeface="新細明體"/>
                <a:ea typeface="新細明體"/>
              </a:rPr>
              <a:t>宗徒們以耶穌的名團聚、擘餅、祈禱時，為什麼會回想起耶穌和他們在一起的時光</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zh-TW" altLang="en-US" sz="3600" b="1">
                <a:latin typeface="新細明體"/>
                <a:ea typeface="新細明體"/>
              </a:rPr>
              <a:t>初期教會行擘餅禮時，為什麼不單只是吃餅和喝酒，他們還領受什麼？</a:t>
            </a:r>
            <a:endParaRPr lang="zh-TW" altLang="en-US" sz="3600" b="1">
              <a:latin typeface="新細明體"/>
              <a:ea typeface="新細明體"/>
            </a:endParaRPr>
          </a:p>
        </p:txBody>
      </p:sp>
    </p:spTree>
    <p:extLst>
      <p:ext uri="{BB962C8B-B14F-4D97-AF65-F5344CB8AC3E}">
        <p14:creationId xmlns:p14="http://schemas.microsoft.com/office/powerpoint/2010/main" val="4140033755"/>
      </p:ext>
    </p:extLst>
  </p:cSld>
  <p:clrMapOvr>
    <a:masterClrMapping/>
  </p:clrMapOvr>
  <p:transition/>
  <p:timing/>
</p:sld>
</file>

<file path=ppt/slides/slide77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耶穌也會一直和他們在一起，只要他們以耶穌的名所做的一切，都將看到天主的大能。</a:t>
            </a:r>
            <a:endParaRPr lang="zh-TW" altLang="en-US" sz="3600" b="1">
              <a:latin typeface="新細明體"/>
              <a:ea typeface="新細明體"/>
            </a:endParaRPr>
          </a:p>
        </p:txBody>
      </p:sp>
    </p:spTree>
    <p:extLst>
      <p:ext uri="{BB962C8B-B14F-4D97-AF65-F5344CB8AC3E}">
        <p14:creationId xmlns:p14="http://schemas.microsoft.com/office/powerpoint/2010/main" val="1582761403"/>
      </p:ext>
    </p:extLst>
  </p:cSld>
  <p:clrMapOvr>
    <a:masterClrMapping/>
  </p:clrMapOvr>
  <p:transition/>
  <p:timing/>
</p:sld>
</file>

<file path=ppt/slides/slide77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耶穌所訂立的「聖事」中，最重要、也最寶貴的便是「聖體聖事」了，我們每次參與彌撒，藉著領受耶穌聖體，耶穌都再次跨越時空，進入到我們的生命，我們所領受的是活生生的天主，不是歷史中的天主。</a:t>
            </a:r>
            <a:endParaRPr lang="zh-TW" altLang="en-US" sz="3600" b="1">
              <a:latin typeface="新細明體"/>
              <a:ea typeface="新細明體"/>
            </a:endParaRPr>
          </a:p>
        </p:txBody>
      </p:sp>
    </p:spTree>
    <p:extLst>
      <p:ext uri="{BB962C8B-B14F-4D97-AF65-F5344CB8AC3E}">
        <p14:creationId xmlns:p14="http://schemas.microsoft.com/office/powerpoint/2010/main" val="4017727265"/>
      </p:ext>
    </p:extLst>
  </p:cSld>
  <p:clrMapOvr>
    <a:masterClrMapping/>
  </p:clrMapOvr>
  <p:transition/>
  <p:timing/>
</p:sld>
</file>

<file path=ppt/slides/slide77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「聖事」是耶穌親自為我們訂立的，是為了</a:t>
            </a:r>
            <a:r>
              <a:rPr lang="zh-TW" altLang="en-US" sz="3600" b="1" smtClean="0">
                <a:latin typeface="新細明體"/>
                <a:ea typeface="新細明體"/>
              </a:rPr>
              <a:t>延續祂對我們的愛，使沒機會看見耶穌的人，可以藉由領受「聖</a:t>
            </a:r>
            <a:r>
              <a:rPr lang="zh-TW" altLang="en-US" sz="3600" b="1">
                <a:latin typeface="新細明體"/>
                <a:ea typeface="新細明體"/>
              </a:rPr>
              <a:t>事</a:t>
            </a:r>
            <a:r>
              <a:rPr lang="zh-TW" altLang="en-US" sz="3600" b="1" smtClean="0">
                <a:latin typeface="新細明體"/>
                <a:ea typeface="新細明體"/>
              </a:rPr>
              <a:t>」，</a:t>
            </a:r>
            <a:r>
              <a:rPr lang="zh-TW" altLang="en-US" sz="3600" b="1">
                <a:latin typeface="新細明體"/>
                <a:ea typeface="新細明體"/>
              </a:rPr>
              <a:t>經由很</a:t>
            </a:r>
            <a:r>
              <a:rPr lang="zh-TW" altLang="en-US" sz="3600" b="1" smtClean="0">
                <a:latin typeface="新細明體"/>
                <a:ea typeface="新細明體"/>
              </a:rPr>
              <a:t>明確</a:t>
            </a:r>
            <a:r>
              <a:rPr lang="zh-TW" altLang="en-US" sz="3600" b="1">
                <a:latin typeface="新細明體"/>
                <a:ea typeface="新細明體"/>
              </a:rPr>
              <a:t>的標記，我們很肯定的告訴自己，耶穌確實和我們在一起。</a:t>
            </a:r>
            <a:endParaRPr lang="zh-TW" altLang="en-US" sz="3600" b="1">
              <a:latin typeface="新細明體"/>
              <a:ea typeface="新細明體"/>
            </a:endParaRPr>
          </a:p>
        </p:txBody>
      </p:sp>
    </p:spTree>
    <p:extLst>
      <p:ext uri="{BB962C8B-B14F-4D97-AF65-F5344CB8AC3E}">
        <p14:creationId xmlns:p14="http://schemas.microsoft.com/office/powerpoint/2010/main" val="3466515626"/>
      </p:ext>
    </p:extLst>
  </p:cSld>
  <p:clrMapOvr>
    <a:masterClrMapping/>
  </p:clrMapOvr>
  <p:transition/>
  <p:timing/>
</p:sld>
</file>

<file path=ppt/slides/slide77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在「聖事」中，耶穌要教導我們，看見「聖事」的標記便是看到耶穌，這是祂自己訂立的，是為我們所訂立的，不需要一直想著非得看見耶穌本人，如同多默一樣。</a:t>
            </a:r>
            <a:endParaRPr lang="zh-TW" altLang="en-US" sz="3600" b="1">
              <a:latin typeface="新細明體"/>
              <a:ea typeface="新細明體"/>
            </a:endParaRPr>
          </a:p>
        </p:txBody>
      </p:sp>
    </p:spTree>
    <p:extLst>
      <p:ext uri="{BB962C8B-B14F-4D97-AF65-F5344CB8AC3E}">
        <p14:creationId xmlns:p14="http://schemas.microsoft.com/office/powerpoint/2010/main" val="2385354008"/>
      </p:ext>
    </p:extLst>
  </p:cSld>
  <p:clrMapOvr>
    <a:masterClrMapping/>
  </p:clrMapOvr>
  <p:transition/>
  <p:timing/>
</p:sld>
</file>

<file path=ppt/slides/slide77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耶穌已經說過「要做個有信德的人」，「那沒看見而相信的才真是有福」。</a:t>
            </a:r>
            <a:endParaRPr lang="zh-TW" altLang="en-US" sz="3600" b="1">
              <a:latin typeface="新細明體"/>
              <a:ea typeface="新細明體"/>
            </a:endParaRPr>
          </a:p>
        </p:txBody>
      </p:sp>
    </p:spTree>
    <p:extLst>
      <p:ext uri="{BB962C8B-B14F-4D97-AF65-F5344CB8AC3E}">
        <p14:creationId xmlns:p14="http://schemas.microsoft.com/office/powerpoint/2010/main" val="1619425880"/>
      </p:ext>
    </p:extLst>
  </p:cSld>
  <p:clrMapOvr>
    <a:masterClrMapping/>
  </p:clrMapOvr>
  <p:transition/>
  <p:timing/>
</p:sld>
</file>

<file path=ppt/slides/slide77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latin typeface="+mn-ea"/>
              </a:rPr>
              <a:t>主題討論與分享</a:t>
            </a:r>
            <a:r>
              <a:rPr lang="zh-TW" altLang="zh-TW" sz="4800" b="1">
                <a:solidFill>
                  <a:srgbClr val="BF85E3"/>
                </a:solidFill>
                <a:latin typeface="+mn-ea"/>
              </a:rPr>
              <a:t>：</a:t>
            </a:r>
            <a:endParaRPr lang="en-US" sz="4800" b="1">
              <a:solidFill>
                <a:srgbClr val="BF85E3"/>
              </a:solidFill>
            </a:endParaRPr>
          </a:p>
        </p:txBody>
      </p:sp>
      <p:sp>
        <p:nvSpPr>
          <p:cNvPr id="5" name="文字方塊 4"/>
          <p:cNvSpPr txBox="1"/>
          <p:nvPr/>
        </p:nvSpPr>
        <p:spPr>
          <a:xfrm>
            <a:off x="791580" y="2276872"/>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zh-TW" altLang="en-US" sz="3600" b="1">
                <a:latin typeface="新細明體"/>
                <a:ea typeface="新細明體"/>
              </a:rPr>
              <a:t>耶穌接受天父派遣來到我們中間，為什麼要召選</a:t>
            </a:r>
            <a:r>
              <a:rPr lang="en-US" altLang="zh-TW" sz="3600" b="1">
                <a:latin typeface="新細明體"/>
                <a:ea typeface="新細明體"/>
              </a:rPr>
              <a:t>12</a:t>
            </a:r>
            <a:r>
              <a:rPr lang="zh-TW" altLang="en-US" sz="3600" b="1">
                <a:latin typeface="新細明體"/>
                <a:ea typeface="新細明體"/>
              </a:rPr>
              <a:t>位宗徒傳承教會</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zh-TW" altLang="en-US" sz="3600" b="1">
                <a:latin typeface="新細明體"/>
                <a:ea typeface="新細明體"/>
              </a:rPr>
              <a:t>耶穌宣講福音建立教會時，為什麼要親自訂立了「聖事」？</a:t>
            </a:r>
            <a:endParaRPr lang="zh-TW" altLang="en-US" sz="3600" b="1">
              <a:latin typeface="新細明體"/>
              <a:ea typeface="新細明體"/>
            </a:endParaRPr>
          </a:p>
        </p:txBody>
      </p:sp>
    </p:spTree>
    <p:extLst>
      <p:ext uri="{BB962C8B-B14F-4D97-AF65-F5344CB8AC3E}">
        <p14:creationId xmlns:p14="http://schemas.microsoft.com/office/powerpoint/2010/main" val="2058834310"/>
      </p:ext>
    </p:extLst>
  </p:cSld>
  <p:clrMapOvr>
    <a:masterClrMapping/>
  </p:clrMapOvr>
  <p:transition/>
  <p:timing/>
</p:sld>
</file>

<file path=ppt/slides/slide77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zh-TW" altLang="en-US" sz="3600" b="1">
                <a:latin typeface="新細明體"/>
                <a:ea typeface="新細明體"/>
              </a:rPr>
              <a:t>耶穌所訂立的「聖洗聖事」對我們有什麼意義</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zh-TW" altLang="en-US" sz="3600" b="1">
                <a:latin typeface="新細明體"/>
                <a:ea typeface="新細明體"/>
              </a:rPr>
              <a:t>耶穌為什麼要特別以麥麵餅和葡萄酒為我們訂立了「聖體聖事」？</a:t>
            </a:r>
            <a:endParaRPr lang="zh-TW" altLang="en-US" sz="3600" b="1">
              <a:latin typeface="新細明體"/>
              <a:ea typeface="新細明體"/>
            </a:endParaRPr>
          </a:p>
        </p:txBody>
      </p:sp>
    </p:spTree>
    <p:extLst>
      <p:ext uri="{BB962C8B-B14F-4D97-AF65-F5344CB8AC3E}">
        <p14:creationId xmlns:p14="http://schemas.microsoft.com/office/powerpoint/2010/main" val="3367094419"/>
      </p:ext>
    </p:extLst>
  </p:cSld>
  <p:clrMapOvr>
    <a:masterClrMapping/>
  </p:clrMapOvr>
  <p:transition/>
  <p:timing/>
</p:sld>
</file>

<file path=ppt/slides/slide77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en-US" altLang="zh-TW" sz="3600" b="1" smtClean="0">
                <a:latin typeface="新細明體"/>
                <a:ea typeface="新細明體"/>
              </a:rPr>
              <a:t>.</a:t>
            </a:r>
            <a:r>
              <a:rPr lang="zh-TW" altLang="en-US" sz="3600" b="1" smtClean="0">
                <a:latin typeface="新細明體"/>
                <a:ea typeface="新細明體"/>
              </a:rPr>
              <a:t>「</a:t>
            </a:r>
            <a:r>
              <a:rPr lang="zh-TW" altLang="en-US" sz="3600" b="1">
                <a:latin typeface="新細明體"/>
                <a:ea typeface="新細明體"/>
              </a:rPr>
              <a:t>堅振聖事」、「和好聖事」和「傅油聖事」，對我們有什麼幫助</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zh-TW" altLang="en-US" sz="3600" b="1">
                <a:latin typeface="新細明體"/>
                <a:ea typeface="新細明體"/>
              </a:rPr>
              <a:t>耶穌為什麼要特別再訂立「婚姻聖事」和「聖秩聖事」？</a:t>
            </a:r>
            <a:endParaRPr lang="zh-TW" altLang="en-US" sz="3600" b="1">
              <a:latin typeface="新細明體"/>
              <a:ea typeface="新細明體"/>
            </a:endParaRPr>
          </a:p>
        </p:txBody>
      </p:sp>
    </p:spTree>
    <p:extLst>
      <p:ext uri="{BB962C8B-B14F-4D97-AF65-F5344CB8AC3E}">
        <p14:creationId xmlns:p14="http://schemas.microsoft.com/office/powerpoint/2010/main" val="2265820408"/>
      </p:ext>
    </p:extLst>
  </p:cSld>
  <p:clrMapOvr>
    <a:masterClrMapping/>
  </p:clrMapOvr>
  <p:transition/>
  <p:timing/>
</p:sld>
</file>

<file path=ppt/slides/slide77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為我們訂立的這些「聖事」，是很囉嗦的還是非常愛我們</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zh-TW" altLang="en-US" sz="3600" b="1">
                <a:latin typeface="新細明體"/>
                <a:ea typeface="新細明體"/>
              </a:rPr>
              <a:t>耶穌升天前，為什麼對宗徒們叮嚀再三「你們要往普天下向一切受造物宣傳福音」？</a:t>
            </a:r>
            <a:endParaRPr lang="zh-TW" altLang="en-US" sz="3600" b="1">
              <a:latin typeface="新細明體"/>
              <a:ea typeface="新細明體"/>
            </a:endParaRPr>
          </a:p>
        </p:txBody>
      </p:sp>
    </p:spTree>
    <p:extLst>
      <p:ext uri="{BB962C8B-B14F-4D97-AF65-F5344CB8AC3E}">
        <p14:creationId xmlns:p14="http://schemas.microsoft.com/office/powerpoint/2010/main" val="4140033755"/>
      </p:ext>
    </p:extLst>
  </p:cSld>
  <p:clrMapOvr>
    <a:masterClrMapping/>
  </p:clrMapOvr>
  <p:transition/>
  <p:timing/>
</p:sld>
</file>

<file path=ppt/slides/slide77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「聖體聖事」是最重要、最寶貴的「聖事」</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zh-TW" altLang="en-US" sz="3600" b="1">
                <a:latin typeface="新細明體"/>
                <a:ea typeface="新細明體"/>
              </a:rPr>
              <a:t>我們在領受「聖事」時，耶穌要藉由「聖事」教導我們什麼？</a:t>
            </a:r>
            <a:endParaRPr lang="zh-TW" altLang="en-US" sz="3600" b="1">
              <a:latin typeface="新細明體"/>
              <a:ea typeface="新細明體"/>
            </a:endParaRPr>
          </a:p>
        </p:txBody>
      </p:sp>
    </p:spTree>
    <p:extLst>
      <p:ext uri="{BB962C8B-B14F-4D97-AF65-F5344CB8AC3E}">
        <p14:creationId xmlns:p14="http://schemas.microsoft.com/office/powerpoint/2010/main" val="1678982790"/>
      </p:ext>
    </p:extLst>
  </p:cSld>
  <p:clrMapOvr>
    <a:masterClrMapping/>
  </p:clrMapOvr>
  <p:transition/>
  <p:timing/>
</p:sld>
</file>

<file path=ppt/slides/slide7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88840"/>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zh-TW" altLang="en-US" sz="3600" b="1">
                <a:latin typeface="新細明體"/>
                <a:ea typeface="新細明體"/>
              </a:rPr>
              <a:t>初期教會所舉行的擘餅禮，為什麼會一直留傳到現在</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zh-TW" altLang="en-US" sz="3600" b="1">
                <a:latin typeface="新細明體"/>
                <a:ea typeface="新細明體"/>
              </a:rPr>
              <a:t>我們為什麼要參與每個主日天的彌撒感恩祭典？</a:t>
            </a:r>
            <a:endParaRPr lang="zh-TW" altLang="en-US" sz="3600" b="1">
              <a:latin typeface="新細明體"/>
              <a:ea typeface="新細明體"/>
            </a:endParaRPr>
          </a:p>
        </p:txBody>
      </p:sp>
    </p:spTree>
    <p:extLst>
      <p:ext uri="{BB962C8B-B14F-4D97-AF65-F5344CB8AC3E}">
        <p14:creationId xmlns:p14="http://schemas.microsoft.com/office/powerpoint/2010/main" val="1678982790"/>
      </p:ext>
    </p:extLst>
  </p:cSld>
  <p:clrMapOvr>
    <a:masterClrMapping/>
  </p:clrMapOvr>
  <p:transition/>
  <p:timing/>
</p:sld>
</file>

<file path=ppt/slides/slide78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zh-TW" altLang="en-US" sz="3600" b="1">
                <a:latin typeface="新細明體"/>
                <a:ea typeface="新細明體"/>
              </a:rPr>
              <a:t>為什麼耶穌要提醒我們「做個有信德的人」</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zh-TW" altLang="en-US" sz="3600" b="1">
                <a:latin typeface="新細明體"/>
                <a:ea typeface="新細明體"/>
              </a:rPr>
              <a:t>你在領受「聖事」時，有體驗到耶穌和你在一起嗎？</a:t>
            </a:r>
            <a:endParaRPr lang="zh-TW" altLang="en-US" sz="3600" b="1">
              <a:latin typeface="新細明體"/>
              <a:ea typeface="新細明體"/>
            </a:endParaRPr>
          </a:p>
        </p:txBody>
      </p:sp>
    </p:spTree>
    <p:extLst>
      <p:ext uri="{BB962C8B-B14F-4D97-AF65-F5344CB8AC3E}">
        <p14:creationId xmlns:p14="http://schemas.microsoft.com/office/powerpoint/2010/main" val="1787880651"/>
      </p:ext>
    </p:extLst>
  </p:cSld>
  <p:clrMapOvr>
    <a:masterClrMapping/>
  </p:clrMapOvr>
  <p:transition/>
  <p:timing/>
</p:sld>
</file>

<file path=ppt/slides/slide78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rPr>
              <a:t>美勞教學：</a:t>
            </a:r>
            <a:endParaRPr lang="en-US" sz="4800" b="1">
              <a:solidFill>
                <a:srgbClr val="BF85E3"/>
              </a:solidFill>
            </a:endParaRPr>
          </a:p>
        </p:txBody>
      </p:sp>
      <p:sp>
        <p:nvSpPr>
          <p:cNvPr id="2" name="文字方塊 1"/>
          <p:cNvSpPr txBox="1"/>
          <p:nvPr/>
        </p:nvSpPr>
        <p:spPr>
          <a:xfrm>
            <a:off x="1043612"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smtClean="0">
                <a:latin typeface="+mj-ea"/>
                <a:ea typeface="+mj-ea"/>
              </a:rPr>
              <a:t>5</a:t>
            </a:r>
            <a:r>
              <a:rPr lang="zh-TW" altLang="en-US" sz="3600" b="1">
                <a:latin typeface="+mj-ea"/>
                <a:ea typeface="+mj-ea"/>
              </a:rPr>
              <a:t>下</a:t>
            </a:r>
            <a:r>
              <a:rPr lang="en-US" altLang="zh-TW" sz="3600" b="1" smtClean="0">
                <a:latin typeface="+mj-ea"/>
                <a:ea typeface="+mj-ea"/>
              </a:rPr>
              <a:t>-18</a:t>
            </a:r>
            <a:r>
              <a:rPr lang="zh-TW" altLang="zh-TW" sz="3600" b="1" smtClean="0">
                <a:latin typeface="+mj-ea"/>
                <a:ea typeface="+mj-ea"/>
              </a:rPr>
              <a:t>】美</a:t>
            </a:r>
            <a:r>
              <a:rPr lang="zh-TW" altLang="zh-TW" sz="3600" b="1">
                <a:latin typeface="+mj-ea"/>
                <a:ea typeface="+mj-ea"/>
              </a:rPr>
              <a:t>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78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latin typeface="+mn-ea"/>
              </a:rPr>
              <a:t>聖言省思</a:t>
            </a:r>
            <a:r>
              <a:rPr lang="zh-TW" altLang="zh-TW" sz="4800" b="1">
                <a:solidFill>
                  <a:srgbClr val="BF85E3"/>
                </a:solidFill>
                <a:latin typeface="+mn-ea"/>
              </a:rPr>
              <a:t>：</a:t>
            </a:r>
            <a:endParaRPr lang="zh-TW" altLang="en-US" sz="4800" b="1">
              <a:solidFill>
                <a:srgbClr val="BF85E3"/>
              </a:solidFill>
            </a:endParaRPr>
          </a:p>
        </p:txBody>
      </p:sp>
      <p:sp>
        <p:nvSpPr>
          <p:cNvPr id="5" name="文字方塊 4"/>
          <p:cNvSpPr txBox="1"/>
          <p:nvPr/>
        </p:nvSpPr>
        <p:spPr>
          <a:xfrm>
            <a:off x="755576" y="3140968"/>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「宗徒們到處宣講，主與他們合作，並以奇蹟相隨，證實所傳的道理。」（谷</a:t>
            </a:r>
            <a:r>
              <a:rPr lang="en-US" altLang="zh-TW" sz="3600" b="1"/>
              <a:t>16,20</a:t>
            </a:r>
            <a:r>
              <a:rPr lang="zh-TW" altLang="en-US" sz="3600" b="1"/>
              <a:t>）</a:t>
            </a:r>
            <a:endParaRPr lang="zh-TW" altLang="zh-TW" sz="3600"/>
          </a:p>
        </p:txBody>
      </p:sp>
    </p:spTree>
    <p:extLst>
      <p:ext uri="{BB962C8B-B14F-4D97-AF65-F5344CB8AC3E}">
        <p14:creationId xmlns:p14="http://schemas.microsoft.com/office/powerpoint/2010/main" val="2297197556"/>
      </p:ext>
    </p:extLst>
  </p:cSld>
  <p:clrMapOvr>
    <a:masterClrMapping/>
  </p:clrMapOvr>
  <p:transition/>
  <p:timing/>
</p:sld>
</file>

<file path=ppt/slides/slide78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23796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latin typeface="+mn-ea"/>
              </a:rPr>
              <a:t>生活省</a:t>
            </a:r>
            <a:r>
              <a:rPr lang="zh-TW" altLang="en-US" sz="4800" b="1" smtClean="0">
                <a:solidFill>
                  <a:srgbClr val="BF85E3"/>
                </a:solidFill>
                <a:latin typeface="+mn-ea"/>
              </a:rPr>
              <a:t>思</a:t>
            </a:r>
            <a:endParaRPr lang="zh-TW" altLang="en-US" sz="4800" b="1">
              <a:solidFill>
                <a:srgbClr val="BF85E3"/>
              </a:solidFill>
            </a:endParaRPr>
          </a:p>
        </p:txBody>
      </p:sp>
      <p:sp>
        <p:nvSpPr>
          <p:cNvPr id="5" name="文字方塊 4"/>
          <p:cNvSpPr txBox="1"/>
          <p:nvPr/>
        </p:nvSpPr>
        <p:spPr>
          <a:xfrm>
            <a:off x="989602" y="3068960"/>
            <a:ext cx="7164796"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a:latin typeface="新細明體"/>
                <a:ea typeface="新細明體"/>
              </a:rPr>
              <a:t>小婷的</a:t>
            </a:r>
            <a:r>
              <a:rPr lang="zh-TW" altLang="en-US" sz="6000" b="1" smtClean="0">
                <a:latin typeface="新細明體"/>
                <a:ea typeface="新細明體"/>
              </a:rPr>
              <a:t>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78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27584" y="166189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BF85E3"/>
                </a:solidFill>
                <a:latin typeface="+mn-ea"/>
              </a:rPr>
              <a:t>活出信仰</a:t>
            </a:r>
            <a:r>
              <a:rPr lang="zh-TW" altLang="zh-TW" sz="4800" b="1" smtClean="0">
                <a:solidFill>
                  <a:srgbClr val="BF85E3"/>
                </a:solidFill>
                <a:latin typeface="+mn-ea"/>
              </a:rPr>
              <a:t>：</a:t>
            </a:r>
            <a:endParaRPr lang="zh-TW" altLang="en-US" sz="4800" b="1">
              <a:solidFill>
                <a:srgbClr val="BF85E3"/>
              </a:solidFill>
            </a:endParaRPr>
          </a:p>
        </p:txBody>
      </p:sp>
      <p:sp>
        <p:nvSpPr>
          <p:cNvPr id="5" name="文字方塊 4"/>
          <p:cNvSpPr txBox="1"/>
          <p:nvPr/>
        </p:nvSpPr>
        <p:spPr>
          <a:xfrm>
            <a:off x="827584" y="2492896"/>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a:t>
            </a:r>
            <a:r>
              <a:rPr lang="zh-TW" altLang="en-US" sz="3600" b="1" smtClean="0"/>
              <a:t>，</a:t>
            </a:r>
            <a:r>
              <a:rPr lang="zh-TW" altLang="en-US" sz="3600" b="1"/>
              <a:t>小婷知道耶穌和自己在一起時，便有說不完的話要跟耶穌說，即使一旁的人一直在聊天，她也不受任何影響，她真是有福氣。</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78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5576" y="1997839"/>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smtClean="0"/>
              <a:t>在</a:t>
            </a:r>
            <a:r>
              <a:rPr lang="zh-TW" altLang="en-US" sz="3600" b="1"/>
              <a:t>生活中，我們可以做些什麼，來幫助自己像小婷一樣，常能藉由領受「聖事」和耶穌說話？</a:t>
            </a:r>
            <a:endParaRPr lang="en-US" sz="3600" b="1"/>
          </a:p>
        </p:txBody>
      </p:sp>
    </p:spTree>
    <p:extLst>
      <p:ext uri="{BB962C8B-B14F-4D97-AF65-F5344CB8AC3E}">
        <p14:creationId xmlns:p14="http://schemas.microsoft.com/office/powerpoint/2010/main" val="970282223"/>
      </p:ext>
    </p:extLst>
  </p:cSld>
  <p:clrMapOvr>
    <a:masterClrMapping/>
  </p:clrMapOvr>
  <p:transition/>
  <p:timing/>
</p:sld>
</file>

<file path=ppt/slides/slide78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189996" y="228142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BF85E3"/>
                </a:solidFill>
              </a:rPr>
              <a:t>主題學習單：</a:t>
            </a:r>
            <a:endParaRPr lang="en-US" sz="4800" b="1">
              <a:solidFill>
                <a:srgbClr val="BF85E3"/>
              </a:solidFill>
            </a:endParaRPr>
          </a:p>
        </p:txBody>
      </p:sp>
      <p:sp>
        <p:nvSpPr>
          <p:cNvPr id="2" name="文字方塊 1"/>
          <p:cNvSpPr txBox="1"/>
          <p:nvPr/>
        </p:nvSpPr>
        <p:spPr>
          <a:xfrm>
            <a:off x="1187900"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n-ea"/>
              </a:rPr>
              <a:t>請搭配教學光碟</a:t>
            </a:r>
            <a:r>
              <a:rPr lang="zh-TW" altLang="zh-TW" sz="3600" b="1" smtClean="0">
                <a:latin typeface="+mn-ea"/>
              </a:rPr>
              <a:t>【</a:t>
            </a:r>
            <a:r>
              <a:rPr lang="en-US" altLang="zh-TW" sz="3600" b="1" smtClean="0">
                <a:latin typeface="+mj-ea"/>
              </a:rPr>
              <a:t>5</a:t>
            </a:r>
            <a:r>
              <a:rPr lang="zh-TW" altLang="en-US" sz="3600" b="1">
                <a:latin typeface="+mj-ea"/>
              </a:rPr>
              <a:t>下</a:t>
            </a:r>
            <a:r>
              <a:rPr lang="en-US" altLang="zh-TW" sz="3600" b="1" smtClean="0">
                <a:latin typeface="+mj-ea"/>
              </a:rPr>
              <a:t>-18</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78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11560" y="230997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BF85E3"/>
                </a:solidFill>
                <a:latin typeface="+mn-ea"/>
              </a:rPr>
              <a:t>主題總結</a:t>
            </a:r>
            <a:r>
              <a:rPr lang="zh-TW" altLang="zh-TW" sz="4800" b="1" smtClean="0">
                <a:solidFill>
                  <a:srgbClr val="BF85E3"/>
                </a:solidFill>
                <a:latin typeface="+mn-ea"/>
              </a:rPr>
              <a:t>：</a:t>
            </a:r>
            <a:endParaRPr lang="zh-TW" altLang="en-US" sz="4800" b="1">
              <a:solidFill>
                <a:srgbClr val="BF85E3"/>
              </a:solidFill>
            </a:endParaRPr>
          </a:p>
        </p:txBody>
      </p:sp>
      <p:sp>
        <p:nvSpPr>
          <p:cNvPr id="5" name="文字方塊 4"/>
          <p:cNvSpPr txBox="1"/>
          <p:nvPr/>
        </p:nvSpPr>
        <p:spPr>
          <a:xfrm>
            <a:off x="611560" y="3140968"/>
            <a:ext cx="7848872"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天父的孩子，耶穌為了愛我們，親自為我們訂立了「聖事</a:t>
            </a:r>
            <a:r>
              <a:rPr lang="zh-TW" altLang="en-US" sz="3600" b="1" smtClean="0"/>
              <a:t>」，</a:t>
            </a:r>
            <a:r>
              <a:rPr lang="zh-TW" altLang="en-US" sz="3600" b="1"/>
              <a:t>教會也藉由「聖事」，不斷的將耶穌的愛與恩典給予我們</a:t>
            </a:r>
            <a:r>
              <a:rPr lang="zh-TW" altLang="en-US" sz="3600" b="1" smtClean="0"/>
              <a:t>。</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78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2274838"/>
            <a:ext cx="7848872"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這</a:t>
            </a:r>
            <a:r>
              <a:rPr lang="zh-TW" altLang="en-US" sz="3600" b="1"/>
              <a:t>「聖事」是為所有的人而訂立的，還有很多人不認識耶穌，我們要多多將耶穌的福音分享給近人，使更多人也能來領受「聖事」。</a:t>
            </a:r>
            <a:endParaRPr lang="en-US" altLang="zh-TW" sz="3600" b="1"/>
          </a:p>
        </p:txBody>
      </p:sp>
    </p:spTree>
    <p:extLst>
      <p:ext uri="{BB962C8B-B14F-4D97-AF65-F5344CB8AC3E}">
        <p14:creationId xmlns:p14="http://schemas.microsoft.com/office/powerpoint/2010/main" val="2748824978"/>
      </p:ext>
    </p:extLst>
  </p:cSld>
  <p:clrMapOvr>
    <a:masterClrMapping/>
  </p:clrMapOvr>
  <p:transition/>
  <p:timing/>
</p:sld>
</file>

<file path=ppt/slides/slide78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01570" y="115784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rPr>
              <a:t>課後</a:t>
            </a:r>
            <a:r>
              <a:rPr lang="zh-TW" altLang="en-US" sz="4800" b="1" smtClean="0">
                <a:solidFill>
                  <a:srgbClr val="BF85E3"/>
                </a:solidFill>
              </a:rPr>
              <a:t>禱：</a:t>
            </a:r>
            <a:endParaRPr lang="en-US" sz="4800" b="1">
              <a:solidFill>
                <a:srgbClr val="BF85E3"/>
              </a:solidFill>
            </a:endParaRPr>
          </a:p>
        </p:txBody>
      </p:sp>
      <p:sp>
        <p:nvSpPr>
          <p:cNvPr id="3" name="文字方塊 2"/>
          <p:cNvSpPr txBox="1"/>
          <p:nvPr/>
        </p:nvSpPr>
        <p:spPr>
          <a:xfrm>
            <a:off x="701570" y="1988840"/>
            <a:ext cx="774086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親愛的主耶穌，感謝祢為我們訂立了「聖事」，使我們常藉由領受「聖事」，體驗到祢的愛，求祢幫助我們在領受「聖事」時，常懷感謝的心，緊緊的跟隨祢。以上所求是奉祢的名，阿們。</a:t>
            </a:r>
            <a:endParaRPr lang="en-US" sz="3600" b="1"/>
          </a:p>
        </p:txBody>
      </p:sp>
    </p:spTree>
    <p:extLst>
      <p:ext uri="{BB962C8B-B14F-4D97-AF65-F5344CB8AC3E}">
        <p14:creationId xmlns:p14="http://schemas.microsoft.com/office/powerpoint/2010/main" val="3961589547"/>
      </p:ext>
    </p:extLst>
  </p:cSld>
  <p:clrMapOvr>
    <a:masterClrMapping/>
  </p:clrMapOvr>
  <p:transition/>
  <p:timing/>
</p:sld>
</file>

<file path=ppt/slides/slide7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88840"/>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en-US" altLang="zh-TW" sz="3600" b="1" smtClean="0">
                <a:latin typeface="新細明體"/>
                <a:ea typeface="新細明體"/>
              </a:rPr>
              <a:t>.</a:t>
            </a:r>
            <a:r>
              <a:rPr lang="zh-TW" altLang="en-US" sz="3600" b="1" smtClean="0">
                <a:latin typeface="新細明體"/>
                <a:ea typeface="新細明體"/>
              </a:rPr>
              <a:t>「</a:t>
            </a:r>
            <a:r>
              <a:rPr lang="zh-TW" altLang="en-US" sz="3600" b="1">
                <a:latin typeface="新細明體"/>
                <a:ea typeface="新細明體"/>
              </a:rPr>
              <a:t>有兩、三個人、「以耶穌的名團聚、祈禱」，便可代表教會嗎</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zh-TW" altLang="en-US" sz="3600" b="1">
                <a:latin typeface="新細明體"/>
                <a:ea typeface="新細明體"/>
              </a:rPr>
              <a:t>耶穌為什麼要提醒我們「哪裡有兩、三個人，因我的名聚在一起，我就在他們中間」？</a:t>
            </a:r>
            <a:endParaRPr lang="zh-TW" altLang="en-US" sz="3600" b="1">
              <a:latin typeface="新細明體"/>
              <a:ea typeface="新細明體"/>
            </a:endParaRPr>
          </a:p>
        </p:txBody>
      </p:sp>
    </p:spTree>
    <p:extLst>
      <p:ext uri="{BB962C8B-B14F-4D97-AF65-F5344CB8AC3E}">
        <p14:creationId xmlns:p14="http://schemas.microsoft.com/office/powerpoint/2010/main" val="1787880651"/>
      </p:ext>
    </p:extLst>
  </p:cSld>
  <p:clrMapOvr>
    <a:masterClrMapping/>
  </p:clrMapOvr>
  <p:transition/>
  <p:timing/>
</p:sld>
</file>

<file path=ppt/slides/slide79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1115616" y="2420888"/>
            <a:ext cx="9665063" cy="31393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600" b="1">
                <a:ea typeface="Microsoft JhengHei Light" panose="020b0304030504040204"/>
              </a:rPr>
              <a:t>教會的服務</a:t>
            </a:r>
            <a:r>
              <a:rPr lang="zh-TW" altLang="en-US" sz="6600" b="1" smtClean="0">
                <a:ea typeface="Microsoft JhengHei Light" panose="020b0304030504040204"/>
              </a:rPr>
              <a:t>～</a:t>
            </a:r>
            <a:endParaRPr lang="en-US" altLang="zh-TW" sz="6600" b="1" smtClean="0">
              <a:ea typeface="Microsoft JhengHei Light" panose="020b0304030504040204"/>
            </a:endParaRPr>
          </a:p>
          <a:p>
            <a:r>
              <a:rPr lang="zh-TW" altLang="en-US" sz="6600" b="1" smtClean="0">
                <a:ea typeface="Microsoft JhengHei Light" panose="020b0304030504040204"/>
              </a:rPr>
              <a:t>講授</a:t>
            </a:r>
            <a:r>
              <a:rPr lang="zh-TW" altLang="en-US" sz="6600" b="1">
                <a:ea typeface="Microsoft JhengHei Light" panose="020b0304030504040204"/>
              </a:rPr>
              <a:t>教</a:t>
            </a:r>
            <a:r>
              <a:rPr lang="zh-TW" altLang="en-US" sz="6600" b="1" smtClean="0">
                <a:ea typeface="Microsoft JhengHei Light" panose="020b0304030504040204"/>
              </a:rPr>
              <a:t>理</a:t>
            </a:r>
            <a:endParaRPr lang="en-US" altLang="zh-TW" sz="6600" b="1" smtClean="0">
              <a:ea typeface="Microsoft JhengHei Light" panose="020b0304030504040204"/>
            </a:endParaRPr>
          </a:p>
          <a:p>
            <a:r>
              <a:rPr lang="zh-TW" altLang="en-US" sz="6600" b="1" smtClean="0">
                <a:ea typeface="Microsoft JhengHei Light" panose="020b0304030504040204"/>
              </a:rPr>
              <a:t>培育</a:t>
            </a:r>
            <a:r>
              <a:rPr lang="zh-TW" altLang="en-US" sz="6600" b="1">
                <a:ea typeface="Microsoft JhengHei Light" panose="020b0304030504040204"/>
              </a:rPr>
              <a:t>天主子民</a:t>
            </a:r>
            <a:endParaRPr lang="zh-TW" altLang="en-US" sz="6600" b="1">
              <a:ea typeface="Microsoft JhengHei Light" panose="020b0304030504040204"/>
            </a:endParaRPr>
          </a:p>
        </p:txBody>
      </p:sp>
      <p:sp>
        <p:nvSpPr>
          <p:cNvPr id="7" name="文字方塊 6">
            <a:extLst>
              <a:ext uri="{FF2B5EF4-FFF2-40B4-BE49-F238E27FC236}">
                <a16:creationId xmlns:a16="http://schemas.microsoft.com/office/drawing/2014/main" xmlns="" id="{A02F4B11-FE1D-41EC-B989-2CF91062DCB9}"/>
              </a:ext>
            </a:extLst>
          </p:cNvPr>
          <p:cNvSpPr txBox="1"/>
          <p:nvPr/>
        </p:nvSpPr>
        <p:spPr>
          <a:xfrm>
            <a:off x="1115616" y="1589891"/>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smtClean="0">
                <a:solidFill>
                  <a:srgbClr val="BF85E3"/>
                </a:solidFill>
                <a:latin typeface="Microsoft JhengHei Light" panose="020b0304030504040204" pitchFamily="34" charset="-120"/>
                <a:ea typeface="Microsoft JhengHei Light" panose="020b0304030504040204" pitchFamily="34" charset="-120"/>
              </a:rPr>
              <a:t>5</a:t>
            </a:r>
            <a:r>
              <a:rPr lang="zh-TW" altLang="en-US" sz="4800" b="1">
                <a:solidFill>
                  <a:srgbClr val="BF85E3"/>
                </a:solidFill>
                <a:latin typeface="Microsoft JhengHei Light" panose="020b0304030504040204" pitchFamily="34" charset="-120"/>
                <a:ea typeface="Microsoft JhengHei Light" panose="020b0304030504040204" pitchFamily="34" charset="-120"/>
              </a:rPr>
              <a:t>下</a:t>
            </a:r>
            <a:r>
              <a:rPr lang="en-US" altLang="zh-TW" sz="4800" b="1" smtClean="0">
                <a:solidFill>
                  <a:srgbClr val="BF85E3"/>
                </a:solidFill>
                <a:latin typeface="Microsoft JhengHei Light" panose="020b0304030504040204" pitchFamily="34" charset="-120"/>
                <a:ea typeface="Microsoft JhengHei Light" panose="020b0304030504040204" pitchFamily="34" charset="-120"/>
              </a:rPr>
              <a:t>-19</a:t>
            </a:r>
            <a:endParaRPr lang="en-US" altLang="zh-TW" sz="4800" b="1">
              <a:solidFill>
                <a:srgbClr val="BF85E3"/>
              </a:solidFill>
              <a:latin typeface="Microsoft JhengHei Light" panose="020b0304030504040204" pitchFamily="34" charset="-120"/>
              <a:ea typeface="Microsoft JhengHei Light" panose="020b0304030504040204" pitchFamily="34" charset="-120"/>
            </a:endParaRPr>
          </a:p>
        </p:txBody>
      </p:sp>
    </p:spTree>
    <p:extLst>
      <p:ext uri="{BB962C8B-B14F-4D97-AF65-F5344CB8AC3E}">
        <p14:creationId xmlns:p14="http://schemas.microsoft.com/office/powerpoint/2010/main" val="3593360294"/>
      </p:ext>
    </p:extLst>
  </p:cSld>
  <p:clrMapOvr>
    <a:masterClrMapping/>
  </p:clrMapOvr>
  <p:transition/>
  <p:timing/>
</p:sld>
</file>

<file path=ppt/slides/slide79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79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15784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rPr>
              <a:t>課前</a:t>
            </a:r>
            <a:r>
              <a:rPr lang="zh-TW" altLang="en-US" sz="4800" b="1" smtClean="0">
                <a:solidFill>
                  <a:srgbClr val="BF85E3"/>
                </a:solidFill>
              </a:rPr>
              <a:t>禱：</a:t>
            </a:r>
            <a:endParaRPr lang="en-US" sz="4800" b="1">
              <a:solidFill>
                <a:srgbClr val="BF85E3"/>
              </a:solidFill>
            </a:endParaRPr>
          </a:p>
        </p:txBody>
      </p:sp>
      <p:sp>
        <p:nvSpPr>
          <p:cNvPr id="3" name="文字方塊 2"/>
          <p:cNvSpPr txBox="1"/>
          <p:nvPr/>
        </p:nvSpPr>
        <p:spPr>
          <a:xfrm>
            <a:off x="755576" y="1988840"/>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親愛的主耶穌，謝謝祢總是在生活中一步步的帶領我們，教導我們能看清楚祢的愛，求祢繼續陪伴我們，開啟我們的眼和我們的心，緊緊跟隨祢。以上所求是奉祢的名，阿們。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79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rPr>
              <a:t>主題</a:t>
            </a:r>
            <a:r>
              <a:rPr lang="zh-TW" altLang="en-US" sz="4800" b="1" smtClean="0">
                <a:solidFill>
                  <a:srgbClr val="BF85E3"/>
                </a:solidFill>
              </a:rPr>
              <a:t>經文</a:t>
            </a:r>
            <a:endParaRPr lang="en-US" sz="4800" b="1">
              <a:solidFill>
                <a:srgbClr val="BF85E3"/>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宗徒大事錄</a:t>
            </a:r>
            <a:r>
              <a:rPr lang="en-US" altLang="zh-TW" sz="3600" b="1"/>
              <a:t>13,17</a:t>
            </a:r>
            <a:r>
              <a:rPr lang="zh-TW" altLang="en-US" sz="3600" b="1"/>
              <a:t>～</a:t>
            </a:r>
            <a:r>
              <a:rPr lang="en-US" altLang="zh-TW" sz="3600" b="1"/>
              <a:t>52</a:t>
            </a:r>
            <a:endParaRPr lang="en-US" sz="3600"/>
          </a:p>
        </p:txBody>
      </p:sp>
    </p:spTree>
    <p:extLst>
      <p:ext uri="{BB962C8B-B14F-4D97-AF65-F5344CB8AC3E}">
        <p14:creationId xmlns:p14="http://schemas.microsoft.com/office/powerpoint/2010/main" val="4139691153"/>
      </p:ext>
    </p:extLst>
  </p:cSld>
  <p:clrMapOvr>
    <a:masterClrMapping/>
  </p:clrMapOvr>
  <p:transition/>
  <p:timing/>
</p:sld>
</file>

<file path=ppt/slides/slide79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1115616" y="245398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BF85E3"/>
                </a:solidFill>
              </a:rPr>
              <a:t>主題引導：</a:t>
            </a:r>
            <a:endParaRPr lang="en-US" sz="4800" b="1">
              <a:solidFill>
                <a:srgbClr val="BF85E3"/>
              </a:solidFill>
            </a:endParaRPr>
          </a:p>
        </p:txBody>
      </p:sp>
      <p:sp>
        <p:nvSpPr>
          <p:cNvPr id="5" name="文字方塊 4"/>
          <p:cNvSpPr txBox="1"/>
          <p:nvPr/>
        </p:nvSpPr>
        <p:spPr>
          <a:xfrm>
            <a:off x="1115616" y="3284984"/>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孩子們，你們在學校最喜歡哪一個科目呢？</a:t>
            </a:r>
            <a:endParaRPr lang="en-US" sz="3600" b="1"/>
          </a:p>
        </p:txBody>
      </p:sp>
    </p:spTree>
    <p:extLst>
      <p:ext uri="{BB962C8B-B14F-4D97-AF65-F5344CB8AC3E}">
        <p14:creationId xmlns:p14="http://schemas.microsoft.com/office/powerpoint/2010/main" val="1239204199"/>
      </p:ext>
    </p:extLst>
  </p:cSld>
  <p:clrMapOvr>
    <a:masterClrMapping/>
  </p:clrMapOvr>
  <p:transition/>
  <p:timing/>
</p:sld>
</file>

<file path=ppt/slides/slide79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19572" y="2828835"/>
            <a:ext cx="7704856"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你們喜歡的科目，是自己對這科目本來就有興趣，還是老師很會教呢？</a:t>
            </a:r>
            <a:endParaRPr lang="en-US" sz="3600" b="1"/>
          </a:p>
        </p:txBody>
      </p:sp>
    </p:spTree>
    <p:extLst>
      <p:ext uri="{BB962C8B-B14F-4D97-AF65-F5344CB8AC3E}">
        <p14:creationId xmlns:p14="http://schemas.microsoft.com/office/powerpoint/2010/main" val="4206590615"/>
      </p:ext>
    </p:extLst>
  </p:cSld>
  <p:clrMapOvr>
    <a:masterClrMapping/>
  </p:clrMapOvr>
  <p:transition/>
  <p:timing/>
</p:sld>
</file>

<file path=ppt/slides/slide79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37574" y="2551837"/>
            <a:ext cx="766885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或是剛開始不怎麼有興趣，由於老師引導提升了學習興趣，便越學越喜歡呢？</a:t>
            </a:r>
            <a:endParaRPr lang="en-US" sz="3600" b="1"/>
          </a:p>
        </p:txBody>
      </p:sp>
    </p:spTree>
    <p:extLst>
      <p:ext uri="{BB962C8B-B14F-4D97-AF65-F5344CB8AC3E}">
        <p14:creationId xmlns:p14="http://schemas.microsoft.com/office/powerpoint/2010/main" val="4286282343"/>
      </p:ext>
    </p:extLst>
  </p:cSld>
  <p:clrMapOvr>
    <a:masterClrMapping/>
  </p:clrMapOvr>
  <p:transition/>
  <p:timing/>
</p:sld>
</file>

<file path=ppt/slides/slide79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37574" y="2828835"/>
            <a:ext cx="766885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你們以後長大，會</a:t>
            </a:r>
            <a:r>
              <a:rPr lang="zh-TW" altLang="en-US" sz="3600" b="1" smtClean="0"/>
              <a:t>想像</a:t>
            </a:r>
            <a:r>
              <a:rPr lang="zh-TW" altLang="en-US" sz="3600" b="1"/>
              <a:t>老師一樣，可以幫助別人認識好多有趣的知識嗎？</a:t>
            </a:r>
            <a:endParaRPr lang="en-US" sz="3600" b="1"/>
          </a:p>
        </p:txBody>
      </p:sp>
    </p:spTree>
    <p:extLst>
      <p:ext uri="{BB962C8B-B14F-4D97-AF65-F5344CB8AC3E}">
        <p14:creationId xmlns:p14="http://schemas.microsoft.com/office/powerpoint/2010/main" val="636910070"/>
      </p:ext>
    </p:extLst>
  </p:cSld>
  <p:clrMapOvr>
    <a:masterClrMapping/>
  </p:clrMapOvr>
  <p:transition/>
  <p:timing/>
</p:sld>
</file>

<file path=ppt/slides/slide79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37574" y="2828835"/>
            <a:ext cx="766885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你們覺得怎麼樣才可以成為一位好老師呢？</a:t>
            </a:r>
            <a:endParaRPr lang="en-US" sz="3600" b="1"/>
          </a:p>
        </p:txBody>
      </p:sp>
    </p:spTree>
    <p:extLst>
      <p:ext uri="{BB962C8B-B14F-4D97-AF65-F5344CB8AC3E}">
        <p14:creationId xmlns:p14="http://schemas.microsoft.com/office/powerpoint/2010/main" val="1419757924"/>
      </p:ext>
    </p:extLst>
  </p:cSld>
  <p:clrMapOvr>
    <a:masterClrMapping/>
  </p:clrMapOvr>
  <p:transition/>
  <p:timing/>
</p:sld>
</file>

<file path=ppt/slides/slide79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64577" y="3013501"/>
            <a:ext cx="761484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800" b="1"/>
              <a:t>小活動──我的好老師</a:t>
            </a:r>
            <a:endParaRPr lang="zh-TW" altLang="zh-TW" sz="4800"/>
          </a:p>
        </p:txBody>
      </p:sp>
    </p:spTree>
    <p:extLst>
      <p:ext uri="{BB962C8B-B14F-4D97-AF65-F5344CB8AC3E}">
        <p14:creationId xmlns:p14="http://schemas.microsoft.com/office/powerpoint/2010/main" val="555873987"/>
      </p:ext>
    </p:extLst>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0138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BF85E3"/>
                </a:solidFill>
              </a:rPr>
              <a:t>帶入主題：</a:t>
            </a:r>
            <a:endParaRPr lang="en-US" sz="4800" b="1">
              <a:solidFill>
                <a:srgbClr val="BF85E3"/>
              </a:solidFill>
            </a:endParaRPr>
          </a:p>
        </p:txBody>
      </p:sp>
      <p:sp>
        <p:nvSpPr>
          <p:cNvPr id="5" name="文字方塊 4"/>
          <p:cNvSpPr txBox="1"/>
          <p:nvPr/>
        </p:nvSpPr>
        <p:spPr>
          <a:xfrm>
            <a:off x="899592" y="1844824"/>
            <a:ext cx="7344816" cy="39703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耶穌</a:t>
            </a:r>
            <a:r>
              <a:rPr lang="zh-TW" altLang="en-US" sz="3600" b="1"/>
              <a:t>一年</a:t>
            </a:r>
            <a:r>
              <a:rPr lang="en-US" altLang="zh-TW" sz="3600" b="1"/>
              <a:t>365</a:t>
            </a:r>
            <a:r>
              <a:rPr lang="zh-TW" altLang="en-US" sz="3600" b="1"/>
              <a:t>天，每天</a:t>
            </a:r>
            <a:r>
              <a:rPr lang="en-US" altLang="zh-TW" sz="3600" b="1"/>
              <a:t>24</a:t>
            </a:r>
            <a:r>
              <a:rPr lang="zh-TW" altLang="en-US" sz="3600" b="1"/>
              <a:t>小時，時時刻刻都愛著我們，教會也特別安排了「禮儀年」，幫助我們更能體驗到耶穌的</a:t>
            </a:r>
            <a:r>
              <a:rPr lang="zh-TW" altLang="en-US" sz="3600" b="1" smtClean="0"/>
              <a:t>愛。</a:t>
            </a:r>
            <a:endParaRPr lang="en-US" altLang="zh-TW" sz="3600" b="1" smtClean="0"/>
          </a:p>
          <a:p>
            <a:endParaRPr lang="en-US" altLang="zh-TW" sz="3600" b="1"/>
          </a:p>
          <a:p>
            <a:r>
              <a:rPr lang="zh-TW" altLang="en-US" sz="3600" b="1" smtClean="0"/>
              <a:t>今天</a:t>
            </a:r>
            <a:r>
              <a:rPr lang="zh-TW" altLang="en-US" sz="3600" b="1"/>
              <a:t>我們要來認識教會的「禮儀年」。</a:t>
            </a:r>
            <a:endParaRPr lang="zh-TW" altLang="en-US" sz="3600" b="1"/>
          </a:p>
        </p:txBody>
      </p:sp>
    </p:spTree>
    <p:extLst>
      <p:ext uri="{BB962C8B-B14F-4D97-AF65-F5344CB8AC3E}">
        <p14:creationId xmlns:p14="http://schemas.microsoft.com/office/powerpoint/2010/main" val="3425409078"/>
      </p:ext>
    </p:extLst>
  </p:cSld>
  <p:clrMapOvr>
    <a:masterClrMapping/>
  </p:clrMapOvr>
  <p:transition/>
  <p:timing/>
</p:sld>
</file>

<file path=ppt/slides/slide8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rPr>
              <a:t>美勞教學：</a:t>
            </a:r>
            <a:endParaRPr lang="en-US" sz="4800" b="1">
              <a:solidFill>
                <a:srgbClr val="BF85E3"/>
              </a:solidFill>
            </a:endParaRPr>
          </a:p>
        </p:txBody>
      </p:sp>
      <p:sp>
        <p:nvSpPr>
          <p:cNvPr id="2" name="文字方塊 1"/>
          <p:cNvSpPr txBox="1"/>
          <p:nvPr/>
        </p:nvSpPr>
        <p:spPr>
          <a:xfrm>
            <a:off x="1043612"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a:latin typeface="+mj-ea"/>
                <a:ea typeface="+mj-ea"/>
              </a:rPr>
              <a:t>5</a:t>
            </a:r>
            <a:r>
              <a:rPr lang="zh-TW" altLang="en-US" sz="3600" b="1">
                <a:latin typeface="+mj-ea"/>
                <a:ea typeface="+mj-ea"/>
              </a:rPr>
              <a:t>下</a:t>
            </a:r>
            <a:r>
              <a:rPr lang="en-US" altLang="zh-TW" sz="3600" b="1">
                <a:latin typeface="+mj-ea"/>
                <a:ea typeface="+mj-ea"/>
              </a:rPr>
              <a:t>-2</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80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BF85E3"/>
                </a:solidFill>
              </a:rPr>
              <a:t>帶入主題：</a:t>
            </a:r>
            <a:endParaRPr lang="en-US" sz="4800" b="1">
              <a:solidFill>
                <a:srgbClr val="BF85E3"/>
              </a:solidFill>
            </a:endParaRPr>
          </a:p>
        </p:txBody>
      </p:sp>
      <p:sp>
        <p:nvSpPr>
          <p:cNvPr id="5" name="文字方塊 4"/>
          <p:cNvSpPr txBox="1"/>
          <p:nvPr/>
        </p:nvSpPr>
        <p:spPr>
          <a:xfrm>
            <a:off x="899592" y="2276872"/>
            <a:ext cx="7344816"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耶穌也是我們的好老師，祂教我們懂得去愛自己的近人，還教我們認識了愛我們的天</a:t>
            </a:r>
            <a:r>
              <a:rPr lang="zh-TW" altLang="en-US" sz="3600" b="1" smtClean="0"/>
              <a:t>父。</a:t>
            </a:r>
            <a:endParaRPr lang="en-US" altLang="zh-TW" sz="3600" b="1" smtClean="0"/>
          </a:p>
          <a:p>
            <a:endParaRPr lang="en-US" altLang="zh-TW" sz="3600" b="1"/>
          </a:p>
          <a:p>
            <a:r>
              <a:rPr lang="zh-TW" altLang="en-US" sz="3600" b="1" smtClean="0"/>
              <a:t>今天</a:t>
            </a:r>
            <a:r>
              <a:rPr lang="zh-TW" altLang="en-US" sz="3600" b="1"/>
              <a:t>我們要來看看，這位生命導師還教了我們什麼。</a:t>
            </a:r>
            <a:endParaRPr lang="zh-TW" altLang="en-US" sz="3600" b="1"/>
          </a:p>
        </p:txBody>
      </p:sp>
    </p:spTree>
    <p:extLst>
      <p:ext uri="{BB962C8B-B14F-4D97-AF65-F5344CB8AC3E}">
        <p14:creationId xmlns:p14="http://schemas.microsoft.com/office/powerpoint/2010/main" val="3425409078"/>
      </p:ext>
    </p:extLst>
  </p:cSld>
  <p:clrMapOvr>
    <a:masterClrMapping/>
  </p:clrMapOvr>
  <p:transition/>
  <p:timing/>
</p:sld>
</file>

<file path=ppt/slides/slide80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94993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BF85E3"/>
                </a:solidFill>
                <a:latin typeface="+mj-ea"/>
                <a:ea typeface="+mj-ea"/>
              </a:rPr>
              <a:t>主題內容：</a:t>
            </a:r>
            <a:endParaRPr lang="en-US" sz="4800" b="1">
              <a:solidFill>
                <a:srgbClr val="BF85E3"/>
              </a:solidFill>
              <a:latin typeface="+mj-ea"/>
              <a:ea typeface="+mj-ea"/>
            </a:endParaRPr>
          </a:p>
        </p:txBody>
      </p:sp>
      <p:sp>
        <p:nvSpPr>
          <p:cNvPr id="6" name="文字方塊 5"/>
          <p:cNvSpPr txBox="1"/>
          <p:nvPr/>
        </p:nvSpPr>
        <p:spPr>
          <a:xfrm>
            <a:off x="755576" y="2780928"/>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孩子們，在猶太人的傳統中，從梅瑟頒布十誡開始，便一直教導猶太人要遵守</a:t>
            </a:r>
            <a:r>
              <a:rPr lang="zh-TW" altLang="en-US" sz="3600" b="1" smtClean="0"/>
              <a:t>律法，</a:t>
            </a:r>
            <a:r>
              <a:rPr lang="zh-TW" altLang="en-US" sz="3600" b="1"/>
              <a:t>直到耶穌降生時都是這樣。</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80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a:t>
            </a:r>
            <a:r>
              <a:rPr lang="en-US" altLang="zh-TW" sz="3600" b="1"/>
              <a:t>12</a:t>
            </a:r>
            <a:r>
              <a:rPr lang="zh-TW" altLang="en-US" sz="3600" b="1"/>
              <a:t>歲到聖城過逾越慶典時，便首次在聖殿和經師們談論</a:t>
            </a:r>
            <a:r>
              <a:rPr lang="zh-TW" altLang="en-US" sz="3600" b="1" smtClean="0"/>
              <a:t>律法，</a:t>
            </a:r>
            <a:r>
              <a:rPr lang="zh-TW" altLang="en-US" sz="3600" b="1"/>
              <a:t>在</a:t>
            </a:r>
            <a:r>
              <a:rPr lang="en-US" altLang="zh-TW" sz="3600" b="1"/>
              <a:t>30</a:t>
            </a:r>
            <a:r>
              <a:rPr lang="zh-TW" altLang="en-US" sz="3600" b="1"/>
              <a:t>歲開始宣講福音時，也是進入猶太會堂，宣讀先知書上的</a:t>
            </a:r>
            <a:r>
              <a:rPr lang="zh-TW" altLang="en-US" sz="3600" b="1" smtClean="0"/>
              <a:t>話語。</a:t>
            </a:r>
            <a:endParaRPr lang="en-US" altLang="zh-TW" sz="3600" b="1"/>
          </a:p>
        </p:txBody>
      </p:sp>
    </p:spTree>
    <p:extLst>
      <p:ext uri="{BB962C8B-B14F-4D97-AF65-F5344CB8AC3E}">
        <p14:creationId xmlns:p14="http://schemas.microsoft.com/office/powerpoint/2010/main" val="596889006"/>
      </p:ext>
    </p:extLst>
  </p:cSld>
  <p:clrMapOvr>
    <a:masterClrMapping/>
  </p:clrMapOvr>
  <p:transition/>
  <p:timing/>
</p:sld>
</file>

<file path=ppt/slides/slide80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「上主的神臨於我身上，衪給我傅了油，派遣我向貧窮人傳報喜訊、向俘虜宣告釋放、向盲者宣告復明、使受壓迫者獲得自由，宣布上主恩慈之年」</a:t>
            </a:r>
            <a:endParaRPr lang="zh-TW" altLang="en-US" sz="3600" b="1">
              <a:latin typeface="新細明體"/>
              <a:ea typeface="新細明體"/>
            </a:endParaRPr>
          </a:p>
        </p:txBody>
      </p:sp>
    </p:spTree>
    <p:extLst>
      <p:ext uri="{BB962C8B-B14F-4D97-AF65-F5344CB8AC3E}">
        <p14:creationId xmlns:p14="http://schemas.microsoft.com/office/powerpoint/2010/main" val="1252417350"/>
      </p:ext>
    </p:extLst>
  </p:cSld>
  <p:clrMapOvr>
    <a:masterClrMapping/>
  </p:clrMapOvr>
  <p:transition/>
  <p:timing/>
</p:sld>
</file>

<file path=ppt/slides/slide80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梅瑟律法教導的是遵守天主的誡命，耶穌福音教導的是天父的愛與慈悲，表面上看雖有不同，其實是一樣的。</a:t>
            </a:r>
            <a:endParaRPr lang="zh-TW" altLang="en-US" sz="3600" b="1">
              <a:latin typeface="新細明體"/>
              <a:ea typeface="新細明體"/>
            </a:endParaRPr>
          </a:p>
        </p:txBody>
      </p:sp>
    </p:spTree>
    <p:extLst>
      <p:ext uri="{BB962C8B-B14F-4D97-AF65-F5344CB8AC3E}">
        <p14:creationId xmlns:p14="http://schemas.microsoft.com/office/powerpoint/2010/main" val="3887368740"/>
      </p:ext>
    </p:extLst>
  </p:cSld>
  <p:clrMapOvr>
    <a:masterClrMapping/>
  </p:clrMapOvr>
  <p:transition/>
  <p:timing/>
</p:sld>
</file>

<file path=ppt/slides/slide80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法利塞人還</a:t>
            </a:r>
            <a:r>
              <a:rPr lang="zh-TW" altLang="en-US" sz="3600" b="1" smtClean="0">
                <a:latin typeface="新細明體"/>
                <a:ea typeface="新細明體"/>
              </a:rPr>
              <a:t>曾經故意</a:t>
            </a:r>
            <a:r>
              <a:rPr lang="zh-TW" altLang="en-US" sz="3600" b="1">
                <a:latin typeface="新細明體"/>
                <a:ea typeface="新細明體"/>
              </a:rPr>
              <a:t>找耶穌辯論「什麼是最大的誡命」，耶穌便引用了律法答覆他們「最大的誡命是全心、全靈、全意愛天主，並愛人如己</a:t>
            </a:r>
            <a:r>
              <a:rPr lang="zh-TW" altLang="en-US" sz="3600" b="1" smtClean="0">
                <a:latin typeface="新細明體"/>
                <a:ea typeface="新細明體"/>
              </a:rPr>
              <a:t>」。</a:t>
            </a:r>
            <a:endParaRPr lang="zh-TW" altLang="en-US" sz="3600" b="1">
              <a:latin typeface="新細明體"/>
              <a:ea typeface="新細明體"/>
            </a:endParaRPr>
          </a:p>
        </p:txBody>
      </p:sp>
    </p:spTree>
    <p:extLst>
      <p:ext uri="{BB962C8B-B14F-4D97-AF65-F5344CB8AC3E}">
        <p14:creationId xmlns:p14="http://schemas.microsoft.com/office/powerpoint/2010/main" val="1289199691"/>
      </p:ext>
    </p:extLst>
  </p:cSld>
  <p:clrMapOvr>
    <a:masterClrMapping/>
  </p:clrMapOvr>
  <p:transition/>
  <p:timing/>
</p:sld>
</file>

<file path=ppt/slides/slide80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耶穌知道法利塞人和經師是嫉妒祂才找祂辯論</a:t>
            </a:r>
            <a:r>
              <a:rPr lang="zh-TW" altLang="en-US" sz="3600" b="1" smtClean="0">
                <a:latin typeface="新細明體"/>
                <a:ea typeface="新細明體"/>
              </a:rPr>
              <a:t>，祂多次</a:t>
            </a:r>
            <a:r>
              <a:rPr lang="zh-TW" altLang="en-US" sz="3600" b="1">
                <a:latin typeface="新細明體"/>
                <a:ea typeface="新細明體"/>
              </a:rPr>
              <a:t>耐心開導，希望他們能真正明瞭誡命的意義，而不只是刻意遵守誡命，卻忽略誡命所教導的愛與慈悲。</a:t>
            </a:r>
            <a:endParaRPr lang="zh-TW" altLang="en-US" sz="3600" b="1">
              <a:latin typeface="新細明體"/>
              <a:ea typeface="新細明體"/>
            </a:endParaRPr>
          </a:p>
        </p:txBody>
      </p:sp>
    </p:spTree>
    <p:extLst>
      <p:ext uri="{BB962C8B-B14F-4D97-AF65-F5344CB8AC3E}">
        <p14:creationId xmlns:p14="http://schemas.microsoft.com/office/powerpoint/2010/main" val="2271235622"/>
      </p:ext>
    </p:extLst>
  </p:cSld>
  <p:clrMapOvr>
    <a:masterClrMapping/>
  </p:clrMapOvr>
  <p:transition/>
  <p:timing/>
</p:sld>
</file>

<file path=ppt/slides/slide80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耶穌</a:t>
            </a:r>
            <a:r>
              <a:rPr lang="zh-TW" altLang="en-US" sz="3600" b="1">
                <a:latin typeface="新細明體"/>
                <a:ea typeface="新細明體"/>
              </a:rPr>
              <a:t>為了讓眾人明瞭父的愛與慈悲，也以實際行動關懷有需要的人，並召選</a:t>
            </a:r>
            <a:r>
              <a:rPr lang="en-US" altLang="zh-TW" sz="3600" b="1">
                <a:latin typeface="新細明體"/>
                <a:ea typeface="新細明體"/>
              </a:rPr>
              <a:t>12</a:t>
            </a:r>
            <a:r>
              <a:rPr lang="zh-TW" altLang="en-US" sz="3600" b="1">
                <a:latin typeface="新細明體"/>
                <a:ea typeface="新細明體"/>
              </a:rPr>
              <a:t>宗徒，派遣他們前往各地宣講、醫治</a:t>
            </a:r>
            <a:r>
              <a:rPr lang="zh-TW" altLang="en-US" sz="3600" b="1" smtClean="0">
                <a:latin typeface="新細明體"/>
                <a:ea typeface="新細明體"/>
              </a:rPr>
              <a:t>病人。</a:t>
            </a:r>
            <a:endParaRPr lang="zh-TW" altLang="en-US" sz="3600" b="1">
              <a:latin typeface="新細明體"/>
              <a:ea typeface="新細明體"/>
            </a:endParaRPr>
          </a:p>
        </p:txBody>
      </p:sp>
    </p:spTree>
    <p:extLst>
      <p:ext uri="{BB962C8B-B14F-4D97-AF65-F5344CB8AC3E}">
        <p14:creationId xmlns:p14="http://schemas.microsoft.com/office/powerpoint/2010/main" val="778858464"/>
      </p:ext>
    </p:extLst>
  </p:cSld>
  <p:clrMapOvr>
    <a:masterClrMapping/>
  </p:clrMapOvr>
  <p:transition/>
  <p:timing/>
</p:sld>
</file>

<file path=ppt/slides/slide80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在復活後升天前，更再三叮嚀宗徒「要去使萬民成為門徒，教訓他們遵守我所吩咐你們的一切」。</a:t>
            </a:r>
            <a:endParaRPr lang="zh-TW" altLang="en-US" sz="3600" b="1">
              <a:latin typeface="新細明體"/>
              <a:ea typeface="新細明體"/>
            </a:endParaRPr>
          </a:p>
        </p:txBody>
      </p:sp>
    </p:spTree>
    <p:extLst>
      <p:ext uri="{BB962C8B-B14F-4D97-AF65-F5344CB8AC3E}">
        <p14:creationId xmlns:p14="http://schemas.microsoft.com/office/powerpoint/2010/main" val="2745176674"/>
      </p:ext>
    </p:extLst>
  </p:cSld>
  <p:clrMapOvr>
    <a:masterClrMapping/>
  </p:clrMapOvr>
  <p:transition/>
  <p:timing/>
</p:sld>
</file>

<file path=ppt/slides/slide80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耶穌還為了鼓勵宗徒，懇求天父派遣聖神降在他們中間，保護他們，也激發他們勇敢宣講福音。</a:t>
            </a:r>
            <a:endParaRPr lang="zh-TW" altLang="en-US" sz="3600" b="1">
              <a:latin typeface="新細明體"/>
              <a:ea typeface="新細明體"/>
            </a:endParaRPr>
          </a:p>
        </p:txBody>
      </p:sp>
    </p:spTree>
    <p:extLst>
      <p:ext uri="{BB962C8B-B14F-4D97-AF65-F5344CB8AC3E}">
        <p14:creationId xmlns:p14="http://schemas.microsoft.com/office/powerpoint/2010/main" val="4148699910"/>
      </p:ext>
    </p:extLst>
  </p:cSld>
  <p:clrMapOvr>
    <a:masterClrMapping/>
  </p:clrMapOvr>
  <p:transition/>
  <p:timing/>
</p:sld>
</file>

<file path=ppt/slides/slide8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latin typeface="+mn-ea"/>
              </a:rPr>
              <a:t>聖言省思</a:t>
            </a:r>
            <a:r>
              <a:rPr lang="zh-TW" altLang="zh-TW" sz="4800" b="1">
                <a:solidFill>
                  <a:srgbClr val="BF85E3"/>
                </a:solidFill>
                <a:latin typeface="+mn-ea"/>
              </a:rPr>
              <a:t>：</a:t>
            </a:r>
            <a:endParaRPr lang="zh-TW" altLang="en-US" sz="4800" b="1">
              <a:solidFill>
                <a:srgbClr val="BF85E3"/>
              </a:solidFill>
            </a:endParaRPr>
          </a:p>
        </p:txBody>
      </p:sp>
      <p:sp>
        <p:nvSpPr>
          <p:cNvPr id="5" name="文字方塊 4"/>
          <p:cNvSpPr txBox="1"/>
          <p:nvPr/>
        </p:nvSpPr>
        <p:spPr>
          <a:xfrm>
            <a:off x="755576" y="3140968"/>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「耶穌說：</a:t>
            </a:r>
            <a:r>
              <a:rPr lang="en-US" altLang="zh-TW" sz="3600" b="1"/>
              <a:t>『</a:t>
            </a:r>
            <a:r>
              <a:rPr lang="zh-TW" altLang="en-US" sz="3600" b="1"/>
              <a:t>哪裡有兩個或三個人，因我的名字聚在一起，我就在他們中間。</a:t>
            </a:r>
            <a:r>
              <a:rPr lang="en-US" altLang="zh-TW" sz="3600" b="1"/>
              <a:t>』</a:t>
            </a:r>
            <a:r>
              <a:rPr lang="zh-TW" altLang="en-US" sz="3600" b="1"/>
              <a:t>」（瑪</a:t>
            </a:r>
            <a:r>
              <a:rPr lang="en-US" altLang="zh-TW" sz="3600" b="1"/>
              <a:t>18,20</a:t>
            </a:r>
            <a:r>
              <a:rPr lang="zh-TW" altLang="en-US" sz="3600" b="1"/>
              <a:t>）</a:t>
            </a:r>
            <a:endParaRPr lang="zh-TW" altLang="zh-TW" sz="3600"/>
          </a:p>
        </p:txBody>
      </p:sp>
    </p:spTree>
    <p:extLst>
      <p:ext uri="{BB962C8B-B14F-4D97-AF65-F5344CB8AC3E}">
        <p14:creationId xmlns:p14="http://schemas.microsoft.com/office/powerpoint/2010/main" val="2297197556"/>
      </p:ext>
    </p:extLst>
  </p:cSld>
  <p:clrMapOvr>
    <a:masterClrMapping/>
  </p:clrMapOvr>
  <p:transition/>
  <p:timing/>
</p:sld>
</file>

<file path=ppt/slides/slide8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為了將福音傳遍各角落，耶穌更召選保祿為外邦人的宗徒，將福音帶給更多遠方的</a:t>
            </a:r>
            <a:r>
              <a:rPr lang="zh-TW" altLang="en-US" sz="3600" b="1" smtClean="0">
                <a:latin typeface="新細明體"/>
                <a:ea typeface="新細明體"/>
              </a:rPr>
              <a:t>人。</a:t>
            </a:r>
            <a:endParaRPr lang="zh-TW" altLang="en-US" sz="3600" b="1">
              <a:latin typeface="新細明體"/>
              <a:ea typeface="新細明體"/>
            </a:endParaRPr>
          </a:p>
        </p:txBody>
      </p:sp>
    </p:spTree>
    <p:extLst>
      <p:ext uri="{BB962C8B-B14F-4D97-AF65-F5344CB8AC3E}">
        <p14:creationId xmlns:p14="http://schemas.microsoft.com/office/powerpoint/2010/main" val="1582761403"/>
      </p:ext>
    </p:extLst>
  </p:cSld>
  <p:clrMapOvr>
    <a:masterClrMapping/>
  </p:clrMapOvr>
  <p:transition/>
  <p:timing/>
</p:sld>
</file>

<file path=ppt/slides/slide8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現在，我們一起來聽聽本課聖言。</a:t>
            </a:r>
            <a:endParaRPr lang="zh-TW" altLang="en-US" sz="3600" b="1">
              <a:latin typeface="新細明體"/>
              <a:ea typeface="新細明體"/>
            </a:endParaRPr>
          </a:p>
        </p:txBody>
      </p:sp>
    </p:spTree>
    <p:extLst>
      <p:ext uri="{BB962C8B-B14F-4D97-AF65-F5344CB8AC3E}">
        <p14:creationId xmlns:p14="http://schemas.microsoft.com/office/powerpoint/2010/main" val="601561273"/>
      </p:ext>
    </p:extLst>
  </p:cSld>
  <p:clrMapOvr>
    <a:masterClrMapping/>
  </p:clrMapOvr>
  <p:transition/>
  <p:timing/>
</p:sld>
</file>

<file path=ppt/slides/slide8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孩子們，從剛剛讀的這段聖言，我們很清楚看到，外邦宗徒保祿，在宣講耶穌福音這事上可說是費盡心思、不遺餘力。</a:t>
            </a:r>
            <a:endParaRPr lang="zh-TW" altLang="en-US" sz="3600" b="1">
              <a:latin typeface="新細明體"/>
              <a:ea typeface="新細明體"/>
            </a:endParaRPr>
          </a:p>
        </p:txBody>
      </p:sp>
    </p:spTree>
    <p:extLst>
      <p:ext uri="{BB962C8B-B14F-4D97-AF65-F5344CB8AC3E}">
        <p14:creationId xmlns:p14="http://schemas.microsoft.com/office/powerpoint/2010/main" val="4017727265"/>
      </p:ext>
    </p:extLst>
  </p:cSld>
  <p:clrMapOvr>
    <a:masterClrMapping/>
  </p:clrMapOvr>
  <p:transition/>
  <p:timing/>
</p:sld>
</file>

<file path=ppt/slides/slide8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即使他一再的講述，從梅瑟到耶穌，詳細說明天主一步步的帶領，但還是有人不信，甚至滿心嫉妒、加以辱罵。</a:t>
            </a:r>
            <a:endParaRPr lang="zh-TW" altLang="en-US" sz="3600" b="1">
              <a:latin typeface="新細明體"/>
              <a:ea typeface="新細明體"/>
            </a:endParaRPr>
          </a:p>
        </p:txBody>
      </p:sp>
    </p:spTree>
    <p:extLst>
      <p:ext uri="{BB962C8B-B14F-4D97-AF65-F5344CB8AC3E}">
        <p14:creationId xmlns:p14="http://schemas.microsoft.com/office/powerpoint/2010/main" val="3466515626"/>
      </p:ext>
    </p:extLst>
  </p:cSld>
  <p:clrMapOvr>
    <a:masterClrMapping/>
  </p:clrMapOvr>
  <p:transition/>
  <p:timing/>
</p:sld>
</file>

<file path=ppt/slides/slide8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雖然保祿所遭遇的，和耶穌宣講時所遭遇的完全相同，卻絲毫不能打擊他宣講福音的堅定意志，有再</a:t>
            </a:r>
            <a:r>
              <a:rPr lang="zh-TW" altLang="en-US" sz="3600" b="1" smtClean="0">
                <a:latin typeface="新細明體"/>
                <a:ea typeface="新細明體"/>
              </a:rPr>
              <a:t>多的</a:t>
            </a:r>
            <a:r>
              <a:rPr lang="zh-TW" altLang="en-US" sz="3600" b="1">
                <a:latin typeface="新細明體"/>
                <a:ea typeface="新細明體"/>
              </a:rPr>
              <a:t>挑戰，還是要依靠聖神，滿懷信心與希望的繼續宣講。</a:t>
            </a:r>
            <a:endParaRPr lang="zh-TW" altLang="en-US" sz="3600" b="1">
              <a:latin typeface="新細明體"/>
              <a:ea typeface="新細明體"/>
            </a:endParaRPr>
          </a:p>
        </p:txBody>
      </p:sp>
    </p:spTree>
    <p:extLst>
      <p:ext uri="{BB962C8B-B14F-4D97-AF65-F5344CB8AC3E}">
        <p14:creationId xmlns:p14="http://schemas.microsoft.com/office/powerpoint/2010/main" val="2385354008"/>
      </p:ext>
    </p:extLst>
  </p:cSld>
  <p:clrMapOvr>
    <a:masterClrMapping/>
  </p:clrMapOvr>
  <p:transition/>
  <p:timing/>
</p:sld>
</file>

<file path=ppt/slides/slide8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教會經過數千年的傳承至今，教理講授依然是最為首要的工作，在</a:t>
            </a:r>
            <a:r>
              <a:rPr lang="en-US" altLang="zh-TW" sz="3600" b="1">
                <a:latin typeface="新細明體"/>
                <a:ea typeface="新細明體"/>
              </a:rPr>
              <a:t>1962</a:t>
            </a:r>
            <a:r>
              <a:rPr lang="zh-TW" altLang="en-US" sz="3600" b="1">
                <a:latin typeface="新細明體"/>
                <a:ea typeface="新細明體"/>
              </a:rPr>
              <a:t>～</a:t>
            </a:r>
            <a:r>
              <a:rPr lang="en-US" altLang="zh-TW" sz="3600" b="1">
                <a:latin typeface="新細明體"/>
                <a:ea typeface="新細明體"/>
              </a:rPr>
              <a:t>1965</a:t>
            </a:r>
            <a:r>
              <a:rPr lang="zh-TW" altLang="en-US" sz="3600" b="1">
                <a:latin typeface="新細明體"/>
                <a:ea typeface="新細明體"/>
              </a:rPr>
              <a:t>召開的「梵二大公會議</a:t>
            </a:r>
            <a:r>
              <a:rPr lang="zh-TW" altLang="en-US" sz="3600" b="1" smtClean="0">
                <a:latin typeface="新細明體"/>
                <a:ea typeface="新細明體"/>
              </a:rPr>
              <a:t>」之後</a:t>
            </a:r>
            <a:r>
              <a:rPr lang="zh-TW" altLang="en-US" sz="3600" b="1">
                <a:latin typeface="新細明體"/>
                <a:ea typeface="新細明體"/>
              </a:rPr>
              <a:t>，教會意識到世界快速的變遷，教理講授需要有所</a:t>
            </a:r>
            <a:r>
              <a:rPr lang="zh-TW" altLang="en-US" sz="3600" b="1" smtClean="0">
                <a:latin typeface="新細明體"/>
                <a:ea typeface="新細明體"/>
              </a:rPr>
              <a:t>革新。</a:t>
            </a:r>
            <a:endParaRPr lang="zh-TW" altLang="en-US" sz="3600" b="1">
              <a:latin typeface="新細明體"/>
              <a:ea typeface="新細明體"/>
            </a:endParaRPr>
          </a:p>
        </p:txBody>
      </p:sp>
    </p:spTree>
    <p:extLst>
      <p:ext uri="{BB962C8B-B14F-4D97-AF65-F5344CB8AC3E}">
        <p14:creationId xmlns:p14="http://schemas.microsoft.com/office/powerpoint/2010/main" val="1619425880"/>
      </p:ext>
    </p:extLst>
  </p:cSld>
  <p:clrMapOvr>
    <a:masterClrMapping/>
  </p:clrMapOvr>
  <p:transition/>
  <p:timing/>
</p:sld>
</file>

<file path=ppt/slides/slide8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便在</a:t>
            </a:r>
            <a:r>
              <a:rPr lang="en-US" altLang="zh-TW" sz="3600" b="1">
                <a:latin typeface="新細明體"/>
                <a:ea typeface="新細明體"/>
              </a:rPr>
              <a:t>1977</a:t>
            </a:r>
            <a:r>
              <a:rPr lang="zh-TW" altLang="en-US" sz="3600" b="1">
                <a:latin typeface="新細明體"/>
                <a:ea typeface="新細明體"/>
              </a:rPr>
              <a:t>召開的「第四次世界主教會議」，訂下議題為：現時代的教理講授。</a:t>
            </a:r>
            <a:endParaRPr lang="zh-TW" altLang="en-US" sz="3600" b="1">
              <a:latin typeface="新細明體"/>
              <a:ea typeface="新細明體"/>
            </a:endParaRPr>
          </a:p>
        </p:txBody>
      </p:sp>
    </p:spTree>
    <p:extLst>
      <p:ext uri="{BB962C8B-B14F-4D97-AF65-F5344CB8AC3E}">
        <p14:creationId xmlns:p14="http://schemas.microsoft.com/office/powerpoint/2010/main" val="1192400424"/>
      </p:ext>
    </p:extLst>
  </p:cSld>
  <p:clrMapOvr>
    <a:masterClrMapping/>
  </p:clrMapOvr>
  <p:transition/>
  <p:timing/>
</p:sld>
</file>

<file path=ppt/slides/slide8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會後也在</a:t>
            </a:r>
            <a:r>
              <a:rPr lang="en-US" altLang="zh-TW" sz="3600" b="1">
                <a:latin typeface="新細明體"/>
                <a:ea typeface="新細明體"/>
              </a:rPr>
              <a:t>1979</a:t>
            </a:r>
            <a:r>
              <a:rPr lang="zh-TW" altLang="en-US" sz="3600" b="1">
                <a:latin typeface="新細明體"/>
                <a:ea typeface="新細明體"/>
              </a:rPr>
              <a:t>頒布教宗勸諭</a:t>
            </a:r>
            <a:r>
              <a:rPr lang="en-US" altLang="zh-TW" sz="3600" b="1">
                <a:latin typeface="新細明體"/>
                <a:ea typeface="新細明體"/>
              </a:rPr>
              <a:t>《</a:t>
            </a:r>
            <a:r>
              <a:rPr lang="zh-TW" altLang="en-US" sz="3600" b="1">
                <a:latin typeface="新細明體"/>
                <a:ea typeface="新細明體"/>
              </a:rPr>
              <a:t>論現時代的教理講授</a:t>
            </a:r>
            <a:r>
              <a:rPr lang="en-US" altLang="zh-TW" sz="3600" b="1">
                <a:latin typeface="新細明體"/>
                <a:ea typeface="新細明體"/>
              </a:rPr>
              <a:t>》</a:t>
            </a:r>
            <a:r>
              <a:rPr lang="zh-TW" altLang="en-US" sz="3600" b="1">
                <a:latin typeface="新細明體"/>
                <a:ea typeface="新細明體"/>
              </a:rPr>
              <a:t>，決議要重新整理教會的教理，直到</a:t>
            </a:r>
            <a:r>
              <a:rPr lang="en-US" altLang="zh-TW" sz="3600" b="1">
                <a:latin typeface="新細明體"/>
                <a:ea typeface="新細明體"/>
              </a:rPr>
              <a:t>1992</a:t>
            </a:r>
            <a:r>
              <a:rPr lang="zh-TW" altLang="en-US" sz="3600" b="1">
                <a:latin typeface="新細明體"/>
                <a:ea typeface="新細明體"/>
              </a:rPr>
              <a:t>頒布</a:t>
            </a:r>
            <a:r>
              <a:rPr lang="en-US" altLang="zh-TW" sz="3600" b="1">
                <a:latin typeface="新細明體"/>
                <a:ea typeface="新細明體"/>
              </a:rPr>
              <a:t>《</a:t>
            </a:r>
            <a:r>
              <a:rPr lang="zh-TW" altLang="en-US" sz="3600" b="1">
                <a:latin typeface="新細明體"/>
                <a:ea typeface="新細明體"/>
              </a:rPr>
              <a:t>天主教教理</a:t>
            </a:r>
            <a:r>
              <a:rPr lang="en-US" altLang="zh-TW" sz="3600" b="1">
                <a:latin typeface="新細明體"/>
                <a:ea typeface="新細明體"/>
              </a:rPr>
              <a:t>》</a:t>
            </a:r>
            <a:r>
              <a:rPr lang="zh-TW" altLang="en-US" sz="3600" b="1" smtClean="0">
                <a:latin typeface="新細明體"/>
                <a:ea typeface="新細明體"/>
              </a:rPr>
              <a:t>。</a:t>
            </a:r>
            <a:endParaRPr lang="zh-TW" altLang="en-US" sz="3600" b="1">
              <a:latin typeface="新細明體"/>
              <a:ea typeface="新細明體"/>
            </a:endParaRPr>
          </a:p>
        </p:txBody>
      </p:sp>
    </p:spTree>
    <p:extLst>
      <p:ext uri="{BB962C8B-B14F-4D97-AF65-F5344CB8AC3E}">
        <p14:creationId xmlns:p14="http://schemas.microsoft.com/office/powerpoint/2010/main" val="3480316538"/>
      </p:ext>
    </p:extLst>
  </p:cSld>
  <p:clrMapOvr>
    <a:masterClrMapping/>
  </p:clrMapOvr>
  <p:transition/>
  <p:timing/>
</p:sld>
</file>

<file path=ppt/slides/slide8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443841"/>
            <a:ext cx="7632848" cy="39703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在教宗勸諭</a:t>
            </a:r>
            <a:r>
              <a:rPr lang="en-US" altLang="zh-TW" sz="3600" b="1">
                <a:latin typeface="新細明體"/>
                <a:ea typeface="新細明體"/>
              </a:rPr>
              <a:t>《</a:t>
            </a:r>
            <a:r>
              <a:rPr lang="zh-TW" altLang="en-US" sz="3600" b="1">
                <a:latin typeface="新細明體"/>
                <a:ea typeface="新細明體"/>
              </a:rPr>
              <a:t>論現時代的教理講授</a:t>
            </a:r>
            <a:r>
              <a:rPr lang="en-US" altLang="zh-TW" sz="3600" b="1">
                <a:latin typeface="新細明體"/>
                <a:ea typeface="新細明體"/>
              </a:rPr>
              <a:t>》</a:t>
            </a:r>
            <a:r>
              <a:rPr lang="zh-TW" altLang="en-US" sz="3600" b="1">
                <a:latin typeface="新細明體"/>
                <a:ea typeface="新細明體"/>
              </a:rPr>
              <a:t>中，明確指出「教理講授是：用活而有效的方法，使天主聖言不斷傳播的行動，使人深切認識我主耶穌基督本身以及祂的救恩訊息。藉有規律的和逐步的信仰培養，引人在信仰上繼續不斷的成熟。」</a:t>
            </a:r>
            <a:endParaRPr lang="zh-TW" altLang="en-US" sz="3600" b="1">
              <a:latin typeface="新細明體"/>
              <a:ea typeface="新細明體"/>
            </a:endParaRPr>
          </a:p>
        </p:txBody>
      </p:sp>
    </p:spTree>
    <p:extLst>
      <p:ext uri="{BB962C8B-B14F-4D97-AF65-F5344CB8AC3E}">
        <p14:creationId xmlns:p14="http://schemas.microsoft.com/office/powerpoint/2010/main" val="3566019877"/>
      </p:ext>
    </p:extLst>
  </p:cSld>
  <p:clrMapOvr>
    <a:masterClrMapping/>
  </p:clrMapOvr>
  <p:transition/>
  <p:timing/>
</p:sld>
</file>

<file path=ppt/slides/slide8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同時，「教理講授為整個教會是件極重要的工作，所有基督徒，按照每人的生活環境和各人的特恩或神恩，都要參加這項工作，並關心他們在基督內的弟兄姐妹們的信仰，特別是兒童和青少年。」</a:t>
            </a:r>
            <a:endParaRPr lang="zh-TW" altLang="en-US" sz="3600" b="1">
              <a:latin typeface="新細明體"/>
              <a:ea typeface="新細明體"/>
            </a:endParaRPr>
          </a:p>
        </p:txBody>
      </p:sp>
    </p:spTree>
    <p:extLst>
      <p:ext uri="{BB962C8B-B14F-4D97-AF65-F5344CB8AC3E}">
        <p14:creationId xmlns:p14="http://schemas.microsoft.com/office/powerpoint/2010/main" val="3978709635"/>
      </p:ext>
    </p:extLst>
  </p:cSld>
  <p:clrMapOvr>
    <a:masterClrMapping/>
  </p:clrMapOvr>
  <p:transition/>
  <p:timing/>
</p:sld>
</file>

<file path=ppt/slides/slide8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23796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latin typeface="+mn-ea"/>
              </a:rPr>
              <a:t>生活省</a:t>
            </a:r>
            <a:r>
              <a:rPr lang="zh-TW" altLang="en-US" sz="4800" b="1" smtClean="0">
                <a:solidFill>
                  <a:srgbClr val="BF85E3"/>
                </a:solidFill>
                <a:latin typeface="+mn-ea"/>
              </a:rPr>
              <a:t>思</a:t>
            </a:r>
            <a:endParaRPr lang="zh-TW" altLang="en-US" sz="4800" b="1">
              <a:solidFill>
                <a:srgbClr val="BF85E3"/>
              </a:solidFill>
            </a:endParaRPr>
          </a:p>
        </p:txBody>
      </p:sp>
      <p:sp>
        <p:nvSpPr>
          <p:cNvPr id="5" name="文字方塊 4"/>
          <p:cNvSpPr txBox="1"/>
          <p:nvPr/>
        </p:nvSpPr>
        <p:spPr>
          <a:xfrm>
            <a:off x="989602" y="3068960"/>
            <a:ext cx="7164796"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a:latin typeface="新細明體"/>
                <a:ea typeface="新細明體"/>
              </a:rPr>
              <a:t>馬克的</a:t>
            </a:r>
            <a:r>
              <a:rPr lang="zh-TW" altLang="en-US" sz="6000" b="1" smtClean="0">
                <a:latin typeface="新細明體"/>
                <a:ea typeface="新細明體"/>
              </a:rPr>
              <a:t>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8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勸諭還提醒「我們必須審查時代的訊號，對教理講授作革新，強調它在牧靈工作中的重要性。</a:t>
            </a:r>
            <a:r>
              <a:rPr lang="zh-TW" altLang="en-US" sz="3600" b="1" smtClean="0">
                <a:latin typeface="新細明體"/>
                <a:ea typeface="新細明體"/>
              </a:rPr>
              <a:t>」</a:t>
            </a:r>
            <a:endParaRPr lang="zh-TW" altLang="en-US" sz="3600" b="1">
              <a:latin typeface="新細明體"/>
              <a:ea typeface="新細明體"/>
            </a:endParaRPr>
          </a:p>
        </p:txBody>
      </p:sp>
    </p:spTree>
    <p:extLst>
      <p:ext uri="{BB962C8B-B14F-4D97-AF65-F5344CB8AC3E}">
        <p14:creationId xmlns:p14="http://schemas.microsoft.com/office/powerpoint/2010/main" val="1240415615"/>
      </p:ext>
    </p:extLst>
  </p:cSld>
  <p:clrMapOvr>
    <a:masterClrMapping/>
  </p:clrMapOvr>
  <p:transition/>
  <p:timing/>
</p:sld>
</file>

<file path=ppt/slides/slide8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從這簡短的幾句話中，已清楚看到教理講授也是每一位天主子女的使命。</a:t>
            </a:r>
            <a:endParaRPr lang="zh-TW" altLang="en-US" sz="3600" b="1">
              <a:latin typeface="新細明體"/>
              <a:ea typeface="新細明體"/>
            </a:endParaRPr>
          </a:p>
        </p:txBody>
      </p:sp>
    </p:spTree>
    <p:extLst>
      <p:ext uri="{BB962C8B-B14F-4D97-AF65-F5344CB8AC3E}">
        <p14:creationId xmlns:p14="http://schemas.microsoft.com/office/powerpoint/2010/main" val="2816138654"/>
      </p:ext>
    </p:extLst>
  </p:cSld>
  <p:clrMapOvr>
    <a:masterClrMapping/>
  </p:clrMapOvr>
  <p:transition/>
  <p:timing/>
</p:sld>
</file>

<file path=ppt/slides/slide8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latin typeface="+mn-ea"/>
              </a:rPr>
              <a:t>主題討論與分享</a:t>
            </a:r>
            <a:r>
              <a:rPr lang="zh-TW" altLang="zh-TW" sz="4800" b="1">
                <a:solidFill>
                  <a:srgbClr val="BF85E3"/>
                </a:solidFill>
                <a:latin typeface="+mn-ea"/>
              </a:rPr>
              <a:t>：</a:t>
            </a:r>
            <a:endParaRPr lang="en-US" sz="4800" b="1">
              <a:solidFill>
                <a:srgbClr val="BF85E3"/>
              </a:solidFill>
            </a:endParaRPr>
          </a:p>
        </p:txBody>
      </p:sp>
      <p:sp>
        <p:nvSpPr>
          <p:cNvPr id="5" name="文字方塊 4"/>
          <p:cNvSpPr txBox="1"/>
          <p:nvPr/>
        </p:nvSpPr>
        <p:spPr>
          <a:xfrm>
            <a:off x="791580" y="2276872"/>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法利塞人要故意找耶穌辯論「什麼是最大的誡命」</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zh-TW" altLang="en-US" sz="3600" b="1">
                <a:latin typeface="新細明體"/>
                <a:ea typeface="新細明體"/>
              </a:rPr>
              <a:t>法利塞人故意找耶穌辯論「最大的誡命」時，耶穌怎麼回應他們？</a:t>
            </a:r>
            <a:endParaRPr lang="zh-TW" altLang="en-US" sz="3600" b="1">
              <a:latin typeface="新細明體"/>
              <a:ea typeface="新細明體"/>
            </a:endParaRPr>
          </a:p>
        </p:txBody>
      </p:sp>
    </p:spTree>
    <p:extLst>
      <p:ext uri="{BB962C8B-B14F-4D97-AF65-F5344CB8AC3E}">
        <p14:creationId xmlns:p14="http://schemas.microsoft.com/office/powerpoint/2010/main" val="2058834310"/>
      </p:ext>
    </p:extLst>
  </p:cSld>
  <p:clrMapOvr>
    <a:masterClrMapping/>
  </p:clrMapOvr>
  <p:transition/>
  <p:timing/>
</p:sld>
</file>

<file path=ppt/slides/slide8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412776"/>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zh-TW" altLang="en-US" sz="3600" b="1" smtClean="0">
                <a:latin typeface="新細明體"/>
                <a:ea typeface="新細明體"/>
              </a:rPr>
              <a:t>為什麼明知</a:t>
            </a:r>
            <a:r>
              <a:rPr lang="zh-TW" altLang="en-US" sz="3600" b="1">
                <a:latin typeface="新細明體"/>
                <a:ea typeface="新細明體"/>
              </a:rPr>
              <a:t>道法利塞人和經師是嫉妒祂才找祂辯論</a:t>
            </a:r>
            <a:r>
              <a:rPr lang="zh-TW" altLang="en-US" sz="3600" b="1" smtClean="0">
                <a:latin typeface="新細明體"/>
                <a:ea typeface="新細明體"/>
              </a:rPr>
              <a:t>，</a:t>
            </a:r>
            <a:r>
              <a:rPr lang="zh-TW" altLang="en-US" sz="3600" b="1">
                <a:latin typeface="新細明體"/>
                <a:ea typeface="新細明體"/>
              </a:rPr>
              <a:t>耶穌</a:t>
            </a:r>
            <a:r>
              <a:rPr lang="zh-TW" altLang="en-US" sz="3600" b="1" smtClean="0">
                <a:latin typeface="新細明體"/>
                <a:ea typeface="新細明體"/>
              </a:rPr>
              <a:t>還是</a:t>
            </a:r>
            <a:r>
              <a:rPr lang="zh-TW" altLang="en-US" sz="3600" b="1">
                <a:latin typeface="新細明體"/>
                <a:ea typeface="新細明體"/>
              </a:rPr>
              <a:t>多次耐心開導他們</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zh-TW" altLang="en-US" sz="3600" b="1">
                <a:latin typeface="新細明體"/>
                <a:ea typeface="新細明體"/>
              </a:rPr>
              <a:t>耶穌為了讓眾人明瞭父的愛與慈悲，祂做了什麼？</a:t>
            </a:r>
            <a:endParaRPr lang="zh-TW" altLang="en-US" sz="3600" b="1">
              <a:latin typeface="新細明體"/>
              <a:ea typeface="新細明體"/>
            </a:endParaRPr>
          </a:p>
        </p:txBody>
      </p:sp>
    </p:spTree>
    <p:extLst>
      <p:ext uri="{BB962C8B-B14F-4D97-AF65-F5344CB8AC3E}">
        <p14:creationId xmlns:p14="http://schemas.microsoft.com/office/powerpoint/2010/main" val="3367094419"/>
      </p:ext>
    </p:extLst>
  </p:cSld>
  <p:clrMapOvr>
    <a:masterClrMapping/>
  </p:clrMapOvr>
  <p:transition/>
  <p:timing/>
</p:sld>
</file>

<file path=ppt/slides/slide8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88840"/>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zh-TW" altLang="en-US" sz="3600" b="1">
                <a:latin typeface="新細明體"/>
                <a:ea typeface="新細明體"/>
              </a:rPr>
              <a:t>為什麼外邦宗徒保祿宣講時所遭遇的，和耶穌宣講所遭遇的完全相同</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zh-TW" altLang="en-US" sz="3600" b="1">
                <a:latin typeface="新細明體"/>
                <a:ea typeface="新細明體"/>
              </a:rPr>
              <a:t>為什麼保祿宣講時所遭遇的各種挑戰，絲毫沒打擊他宣講福音的堅定意志？</a:t>
            </a:r>
            <a:endParaRPr lang="zh-TW" altLang="en-US" sz="3600" b="1">
              <a:latin typeface="新細明體"/>
              <a:ea typeface="新細明體"/>
            </a:endParaRPr>
          </a:p>
        </p:txBody>
      </p:sp>
    </p:spTree>
    <p:extLst>
      <p:ext uri="{BB962C8B-B14F-4D97-AF65-F5344CB8AC3E}">
        <p14:creationId xmlns:p14="http://schemas.microsoft.com/office/powerpoint/2010/main" val="2265820408"/>
      </p:ext>
    </p:extLst>
  </p:cSld>
  <p:clrMapOvr>
    <a:masterClrMapping/>
  </p:clrMapOvr>
  <p:transition/>
  <p:timing/>
</p:sld>
</file>

<file path=ppt/slides/slide8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zh-TW" altLang="en-US" sz="3600" b="1">
                <a:latin typeface="新細明體"/>
                <a:ea typeface="新細明體"/>
              </a:rPr>
              <a:t>教會經過數千年傳承，為什麼教理講授依然是最首要的工作</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zh-TW" altLang="en-US" sz="3600" b="1">
                <a:latin typeface="新細明體"/>
                <a:ea typeface="新細明體"/>
              </a:rPr>
              <a:t>「梵二大公會議」之後，教會在教理講授方面做了哪些努力？</a:t>
            </a:r>
            <a:endParaRPr lang="zh-TW" altLang="en-US" sz="3600" b="1">
              <a:latin typeface="新細明體"/>
              <a:ea typeface="新細明體"/>
            </a:endParaRPr>
          </a:p>
        </p:txBody>
      </p:sp>
    </p:spTree>
    <p:extLst>
      <p:ext uri="{BB962C8B-B14F-4D97-AF65-F5344CB8AC3E}">
        <p14:creationId xmlns:p14="http://schemas.microsoft.com/office/powerpoint/2010/main" val="4140033755"/>
      </p:ext>
    </p:extLst>
  </p:cSld>
  <p:clrMapOvr>
    <a:masterClrMapping/>
  </p:clrMapOvr>
  <p:transition/>
  <p:timing/>
</p:sld>
</file>

<file path=ppt/slides/slide8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443841"/>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zh-TW" altLang="en-US" sz="3600" b="1">
                <a:latin typeface="新細明體"/>
                <a:ea typeface="新細明體"/>
              </a:rPr>
              <a:t>在</a:t>
            </a:r>
            <a:r>
              <a:rPr lang="en-US" altLang="zh-TW" sz="3600" b="1">
                <a:latin typeface="新細明體"/>
                <a:ea typeface="新細明體"/>
              </a:rPr>
              <a:t>1979</a:t>
            </a:r>
            <a:r>
              <a:rPr lang="zh-TW" altLang="en-US" sz="3600" b="1">
                <a:latin typeface="新細明體"/>
                <a:ea typeface="新細明體"/>
              </a:rPr>
              <a:t>頒布的教宗勸諭</a:t>
            </a:r>
            <a:r>
              <a:rPr lang="en-US" altLang="zh-TW" sz="3600" b="1">
                <a:latin typeface="新細明體"/>
                <a:ea typeface="新細明體"/>
              </a:rPr>
              <a:t>《</a:t>
            </a:r>
            <a:r>
              <a:rPr lang="zh-TW" altLang="en-US" sz="3600" b="1">
                <a:latin typeface="新細明體"/>
                <a:ea typeface="新細明體"/>
              </a:rPr>
              <a:t>論現時代的教理講授</a:t>
            </a:r>
            <a:r>
              <a:rPr lang="en-US" altLang="zh-TW" sz="3600" b="1">
                <a:latin typeface="新細明體"/>
                <a:ea typeface="新細明體"/>
              </a:rPr>
              <a:t>》</a:t>
            </a:r>
            <a:r>
              <a:rPr lang="zh-TW" altLang="en-US" sz="3600" b="1">
                <a:latin typeface="新細明體"/>
                <a:ea typeface="新細明體"/>
              </a:rPr>
              <a:t>中，對教理講授有哪些指示</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en-US" altLang="zh-TW" sz="3600" b="1" smtClean="0">
                <a:latin typeface="新細明體"/>
                <a:ea typeface="新細明體"/>
              </a:rPr>
              <a:t>.</a:t>
            </a:r>
            <a:r>
              <a:rPr lang="zh-TW" altLang="en-US" sz="3600" b="1" smtClean="0">
                <a:latin typeface="新細明體"/>
                <a:ea typeface="新細明體"/>
              </a:rPr>
              <a:t>教</a:t>
            </a:r>
            <a:r>
              <a:rPr lang="zh-TW" altLang="en-US" sz="3600" b="1">
                <a:latin typeface="新細明體"/>
                <a:ea typeface="新細明體"/>
              </a:rPr>
              <a:t>理講授要用活而有效的方法來做</a:t>
            </a:r>
            <a:r>
              <a:rPr lang="zh-TW" altLang="en-US" sz="3600" b="1" smtClean="0">
                <a:latin typeface="新細明體"/>
                <a:ea typeface="新細明體"/>
              </a:rPr>
              <a:t>，是</a:t>
            </a:r>
            <a:r>
              <a:rPr lang="zh-TW" altLang="en-US" sz="3600" b="1">
                <a:latin typeface="新細明體"/>
                <a:ea typeface="新細明體"/>
              </a:rPr>
              <a:t>很有道理還是太理想了做不到？</a:t>
            </a:r>
            <a:endParaRPr lang="zh-TW" altLang="en-US" sz="3600" b="1">
              <a:latin typeface="新細明體"/>
              <a:ea typeface="新細明體"/>
            </a:endParaRPr>
          </a:p>
        </p:txBody>
      </p:sp>
    </p:spTree>
    <p:extLst>
      <p:ext uri="{BB962C8B-B14F-4D97-AF65-F5344CB8AC3E}">
        <p14:creationId xmlns:p14="http://schemas.microsoft.com/office/powerpoint/2010/main" val="1678982790"/>
      </p:ext>
    </p:extLst>
  </p:cSld>
  <p:clrMapOvr>
    <a:masterClrMapping/>
  </p:clrMapOvr>
  <p:transition/>
  <p:timing/>
</p:sld>
</file>

<file path=ppt/slides/slide8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en-US" altLang="zh-TW" sz="3600" b="1" smtClean="0">
                <a:latin typeface="新細明體"/>
                <a:ea typeface="新細明體"/>
              </a:rPr>
              <a:t>.</a:t>
            </a:r>
            <a:r>
              <a:rPr lang="zh-TW" altLang="en-US" sz="3600" b="1" smtClean="0">
                <a:latin typeface="新細明體"/>
                <a:ea typeface="新細明體"/>
              </a:rPr>
              <a:t>所有</a:t>
            </a:r>
            <a:r>
              <a:rPr lang="zh-TW" altLang="en-US" sz="3600" b="1">
                <a:latin typeface="新細明體"/>
                <a:ea typeface="新細明體"/>
              </a:rPr>
              <a:t>基督徒都要參與教理講授工作，這是很有道理還是太困難了</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zh-TW" altLang="en-US" sz="3600" b="1">
                <a:latin typeface="新細明體"/>
                <a:ea typeface="新細明體"/>
              </a:rPr>
              <a:t>為什麼教理講授是每一位天主子女的使命？</a:t>
            </a:r>
            <a:endParaRPr lang="zh-TW" altLang="en-US" sz="3600" b="1">
              <a:latin typeface="新細明體"/>
              <a:ea typeface="新細明體"/>
            </a:endParaRPr>
          </a:p>
        </p:txBody>
      </p:sp>
    </p:spTree>
    <p:extLst>
      <p:ext uri="{BB962C8B-B14F-4D97-AF65-F5344CB8AC3E}">
        <p14:creationId xmlns:p14="http://schemas.microsoft.com/office/powerpoint/2010/main" val="1787880651"/>
      </p:ext>
    </p:extLst>
  </p:cSld>
  <p:clrMapOvr>
    <a:masterClrMapping/>
  </p:clrMapOvr>
  <p:transition/>
  <p:timing/>
</p:sld>
</file>

<file path=ppt/slides/slide8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rPr>
              <a:t>美勞教學：</a:t>
            </a:r>
            <a:endParaRPr lang="en-US" sz="4800" b="1">
              <a:solidFill>
                <a:srgbClr val="BF85E3"/>
              </a:solidFill>
            </a:endParaRPr>
          </a:p>
        </p:txBody>
      </p:sp>
      <p:sp>
        <p:nvSpPr>
          <p:cNvPr id="2" name="文字方塊 1"/>
          <p:cNvSpPr txBox="1"/>
          <p:nvPr/>
        </p:nvSpPr>
        <p:spPr>
          <a:xfrm>
            <a:off x="1043612"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smtClean="0">
                <a:latin typeface="+mj-ea"/>
                <a:ea typeface="+mj-ea"/>
              </a:rPr>
              <a:t>5</a:t>
            </a:r>
            <a:r>
              <a:rPr lang="zh-TW" altLang="en-US" sz="3600" b="1">
                <a:latin typeface="+mj-ea"/>
                <a:ea typeface="+mj-ea"/>
              </a:rPr>
              <a:t>下</a:t>
            </a:r>
            <a:r>
              <a:rPr lang="en-US" altLang="zh-TW" sz="3600" b="1" smtClean="0">
                <a:latin typeface="+mj-ea"/>
                <a:ea typeface="+mj-ea"/>
              </a:rPr>
              <a:t>-19</a:t>
            </a:r>
            <a:r>
              <a:rPr lang="zh-TW" altLang="zh-TW" sz="3600" b="1" smtClean="0">
                <a:latin typeface="+mj-ea"/>
                <a:ea typeface="+mj-ea"/>
              </a:rPr>
              <a:t>】美</a:t>
            </a:r>
            <a:r>
              <a:rPr lang="zh-TW" altLang="zh-TW" sz="3600" b="1">
                <a:latin typeface="+mj-ea"/>
                <a:ea typeface="+mj-ea"/>
              </a:rPr>
              <a:t>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8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latin typeface="+mn-ea"/>
              </a:rPr>
              <a:t>聖言省思</a:t>
            </a:r>
            <a:r>
              <a:rPr lang="zh-TW" altLang="zh-TW" sz="4800" b="1">
                <a:solidFill>
                  <a:srgbClr val="BF85E3"/>
                </a:solidFill>
                <a:latin typeface="+mn-ea"/>
              </a:rPr>
              <a:t>：</a:t>
            </a:r>
            <a:endParaRPr lang="zh-TW" altLang="en-US" sz="4800" b="1">
              <a:solidFill>
                <a:srgbClr val="BF85E3"/>
              </a:solidFill>
            </a:endParaRPr>
          </a:p>
        </p:txBody>
      </p:sp>
      <p:sp>
        <p:nvSpPr>
          <p:cNvPr id="5" name="文字方塊 4"/>
          <p:cNvSpPr txBox="1"/>
          <p:nvPr/>
        </p:nvSpPr>
        <p:spPr>
          <a:xfrm>
            <a:off x="755576" y="3140968"/>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「保祿宣講時，全城的人都聚集了來，要聽天主的聖道。」（宗</a:t>
            </a:r>
            <a:r>
              <a:rPr lang="en-US" altLang="zh-TW" sz="3600" b="1"/>
              <a:t>13,44</a:t>
            </a:r>
            <a:r>
              <a:rPr lang="zh-TW" altLang="en-US" sz="3600" b="1"/>
              <a:t>）</a:t>
            </a:r>
            <a:endParaRPr lang="zh-TW" altLang="zh-TW" sz="3600"/>
          </a:p>
        </p:txBody>
      </p:sp>
    </p:spTree>
    <p:extLst>
      <p:ext uri="{BB962C8B-B14F-4D97-AF65-F5344CB8AC3E}">
        <p14:creationId xmlns:p14="http://schemas.microsoft.com/office/powerpoint/2010/main" val="2297197556"/>
      </p:ext>
    </p:extLst>
  </p:cSld>
  <p:clrMapOvr>
    <a:masterClrMapping/>
  </p:clrMapOvr>
  <p:transition/>
  <p:timing/>
</p:sld>
</file>

<file path=ppt/slides/slide8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66189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BF85E3"/>
                </a:solidFill>
                <a:latin typeface="+mn-ea"/>
              </a:rPr>
              <a:t>活出信仰</a:t>
            </a:r>
            <a:r>
              <a:rPr lang="zh-TW" altLang="zh-TW" sz="4800" b="1" smtClean="0">
                <a:solidFill>
                  <a:srgbClr val="BF85E3"/>
                </a:solidFill>
                <a:latin typeface="+mn-ea"/>
              </a:rPr>
              <a:t>：</a:t>
            </a:r>
            <a:endParaRPr lang="zh-TW" altLang="en-US" sz="4800" b="1">
              <a:solidFill>
                <a:srgbClr val="BF85E3"/>
              </a:solidFill>
            </a:endParaRPr>
          </a:p>
        </p:txBody>
      </p:sp>
      <p:sp>
        <p:nvSpPr>
          <p:cNvPr id="5" name="文字方塊 4"/>
          <p:cNvSpPr txBox="1"/>
          <p:nvPr/>
        </p:nvSpPr>
        <p:spPr>
          <a:xfrm>
            <a:off x="899592" y="2492896"/>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孩子們，馬克在遇到困難時，想起耶穌說的「兩、三個人以祂的名團聚，耶穌就和我們在一起」。</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8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23796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latin typeface="+mn-ea"/>
              </a:rPr>
              <a:t>生活省</a:t>
            </a:r>
            <a:r>
              <a:rPr lang="zh-TW" altLang="en-US" sz="4800" b="1" smtClean="0">
                <a:solidFill>
                  <a:srgbClr val="BF85E3"/>
                </a:solidFill>
                <a:latin typeface="+mn-ea"/>
              </a:rPr>
              <a:t>思</a:t>
            </a:r>
            <a:endParaRPr lang="zh-TW" altLang="en-US" sz="4800" b="1">
              <a:solidFill>
                <a:srgbClr val="BF85E3"/>
              </a:solidFill>
            </a:endParaRPr>
          </a:p>
        </p:txBody>
      </p:sp>
      <p:sp>
        <p:nvSpPr>
          <p:cNvPr id="5" name="文字方塊 4"/>
          <p:cNvSpPr txBox="1"/>
          <p:nvPr/>
        </p:nvSpPr>
        <p:spPr>
          <a:xfrm>
            <a:off x="989602" y="3068960"/>
            <a:ext cx="7164796"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a:latin typeface="新細明體"/>
                <a:ea typeface="新細明體"/>
              </a:rPr>
              <a:t>吉米的</a:t>
            </a:r>
            <a:r>
              <a:rPr lang="zh-TW" altLang="en-US" sz="6000" b="1" smtClean="0">
                <a:latin typeface="新細明體"/>
                <a:ea typeface="新細明體"/>
              </a:rPr>
              <a:t>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8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27584"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BF85E3"/>
                </a:solidFill>
                <a:latin typeface="+mn-ea"/>
              </a:rPr>
              <a:t>活出信仰</a:t>
            </a:r>
            <a:r>
              <a:rPr lang="zh-TW" altLang="zh-TW" sz="4800" b="1" smtClean="0">
                <a:solidFill>
                  <a:srgbClr val="BF85E3"/>
                </a:solidFill>
                <a:latin typeface="+mn-ea"/>
              </a:rPr>
              <a:t>：</a:t>
            </a:r>
            <a:endParaRPr lang="zh-TW" altLang="en-US" sz="4800" b="1">
              <a:solidFill>
                <a:srgbClr val="BF85E3"/>
              </a:solidFill>
            </a:endParaRPr>
          </a:p>
        </p:txBody>
      </p:sp>
      <p:sp>
        <p:nvSpPr>
          <p:cNvPr id="5" name="文字方塊 4"/>
          <p:cNvSpPr txBox="1"/>
          <p:nvPr/>
        </p:nvSpPr>
        <p:spPr>
          <a:xfrm>
            <a:off x="827584" y="2276872"/>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孩子們，吉米將自己從小聽到的聖經故事，和同學分享，直接用在老師給他們的作業上，贏得了同學們的肯定與好奇，還帶領他們一起上主日學，這真是做到了活而有效的教理講授。</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8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5576" y="2492896"/>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smtClean="0"/>
              <a:t>在</a:t>
            </a:r>
            <a:r>
              <a:rPr lang="zh-TW" altLang="en-US" sz="3600" b="1"/>
              <a:t>生活中，我們可以做些什麼，來幫助自己像吉米一樣，以活而有效來和近人分享耶穌福音？</a:t>
            </a:r>
            <a:endParaRPr lang="en-US" sz="3600" b="1"/>
          </a:p>
        </p:txBody>
      </p:sp>
    </p:spTree>
    <p:extLst>
      <p:ext uri="{BB962C8B-B14F-4D97-AF65-F5344CB8AC3E}">
        <p14:creationId xmlns:p14="http://schemas.microsoft.com/office/powerpoint/2010/main" val="970282223"/>
      </p:ext>
    </p:extLst>
  </p:cSld>
  <p:clrMapOvr>
    <a:masterClrMapping/>
  </p:clrMapOvr>
  <p:transition/>
  <p:timing/>
</p:sld>
</file>

<file path=ppt/slides/slide8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189996" y="228142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BF85E3"/>
                </a:solidFill>
              </a:rPr>
              <a:t>主題學習單：</a:t>
            </a:r>
            <a:endParaRPr lang="en-US" sz="4800" b="1">
              <a:solidFill>
                <a:srgbClr val="BF85E3"/>
              </a:solidFill>
            </a:endParaRPr>
          </a:p>
        </p:txBody>
      </p:sp>
      <p:sp>
        <p:nvSpPr>
          <p:cNvPr id="2" name="文字方塊 1"/>
          <p:cNvSpPr txBox="1"/>
          <p:nvPr/>
        </p:nvSpPr>
        <p:spPr>
          <a:xfrm>
            <a:off x="1187900"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n-ea"/>
              </a:rPr>
              <a:t>請搭配教學光碟</a:t>
            </a:r>
            <a:r>
              <a:rPr lang="zh-TW" altLang="zh-TW" sz="3600" b="1" smtClean="0">
                <a:latin typeface="+mn-ea"/>
              </a:rPr>
              <a:t>【</a:t>
            </a:r>
            <a:r>
              <a:rPr lang="en-US" altLang="zh-TW" sz="3600" b="1" smtClean="0">
                <a:latin typeface="+mj-ea"/>
              </a:rPr>
              <a:t>5</a:t>
            </a:r>
            <a:r>
              <a:rPr lang="zh-TW" altLang="en-US" sz="3600" b="1">
                <a:latin typeface="+mj-ea"/>
              </a:rPr>
              <a:t>下</a:t>
            </a:r>
            <a:r>
              <a:rPr lang="en-US" altLang="zh-TW" sz="3600" b="1" smtClean="0">
                <a:latin typeface="+mj-ea"/>
              </a:rPr>
              <a:t>-19</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8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11560" y="1997838"/>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BF85E3"/>
                </a:solidFill>
                <a:latin typeface="+mn-ea"/>
              </a:rPr>
              <a:t>主題總結</a:t>
            </a:r>
            <a:r>
              <a:rPr lang="zh-TW" altLang="zh-TW" sz="4800" b="1" smtClean="0">
                <a:solidFill>
                  <a:srgbClr val="BF85E3"/>
                </a:solidFill>
                <a:latin typeface="+mn-ea"/>
              </a:rPr>
              <a:t>：</a:t>
            </a:r>
            <a:endParaRPr lang="zh-TW" altLang="en-US" sz="4800" b="1">
              <a:solidFill>
                <a:srgbClr val="BF85E3"/>
              </a:solidFill>
            </a:endParaRPr>
          </a:p>
        </p:txBody>
      </p:sp>
      <p:sp>
        <p:nvSpPr>
          <p:cNvPr id="5" name="文字方塊 4"/>
          <p:cNvSpPr txBox="1"/>
          <p:nvPr/>
        </p:nvSpPr>
        <p:spPr>
          <a:xfrm>
            <a:off x="611560" y="2828835"/>
            <a:ext cx="7848872"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孩子們，天父的孩子，耶穌宣講福音時，不僅僅是為我們帶來父的愛與慈悲，還以行動教我們看到了要愛人如己。</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8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2551837"/>
            <a:ext cx="784887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祂所宣講的和祂所做的，便是教會傳承至今從未間斷、每天都在做的教理講授。</a:t>
            </a:r>
            <a:endParaRPr lang="en-US" altLang="zh-TW" sz="3600" b="1"/>
          </a:p>
        </p:txBody>
      </p:sp>
    </p:spTree>
    <p:extLst>
      <p:ext uri="{BB962C8B-B14F-4D97-AF65-F5344CB8AC3E}">
        <p14:creationId xmlns:p14="http://schemas.microsoft.com/office/powerpoint/2010/main" val="2748824978"/>
      </p:ext>
    </p:extLst>
  </p:cSld>
  <p:clrMapOvr>
    <a:masterClrMapping/>
  </p:clrMapOvr>
  <p:transition/>
  <p:timing/>
</p:sld>
</file>

<file path=ppt/slides/slide8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5576" y="2274838"/>
            <a:ext cx="7848872"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這項使命如今也託付在每一位天主子女的身上，我們也要勇敢的承擔起這使命，像吉米一樣，以活而有效的方式，將福音分享給更多的人。</a:t>
            </a:r>
            <a:endParaRPr lang="en-US" altLang="zh-TW" sz="3600" b="1"/>
          </a:p>
        </p:txBody>
      </p:sp>
    </p:spTree>
    <p:extLst>
      <p:ext uri="{BB962C8B-B14F-4D97-AF65-F5344CB8AC3E}">
        <p14:creationId xmlns:p14="http://schemas.microsoft.com/office/powerpoint/2010/main" val="2745078675"/>
      </p:ext>
    </p:extLst>
  </p:cSld>
  <p:clrMapOvr>
    <a:masterClrMapping/>
  </p:clrMapOvr>
  <p:transition/>
  <p:timing/>
</p:sld>
</file>

<file path=ppt/slides/slide8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01570" y="194993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rPr>
              <a:t>課後</a:t>
            </a:r>
            <a:r>
              <a:rPr lang="zh-TW" altLang="en-US" sz="4800" b="1" smtClean="0">
                <a:solidFill>
                  <a:srgbClr val="BF85E3"/>
                </a:solidFill>
              </a:rPr>
              <a:t>禱：</a:t>
            </a:r>
            <a:endParaRPr lang="en-US" sz="4800" b="1">
              <a:solidFill>
                <a:srgbClr val="BF85E3"/>
              </a:solidFill>
            </a:endParaRPr>
          </a:p>
        </p:txBody>
      </p:sp>
      <p:sp>
        <p:nvSpPr>
          <p:cNvPr id="3" name="文字方塊 2"/>
          <p:cNvSpPr txBox="1"/>
          <p:nvPr/>
        </p:nvSpPr>
        <p:spPr>
          <a:xfrm>
            <a:off x="701570" y="2780928"/>
            <a:ext cx="7740860"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親愛的主耶穌，謝謝祢親自為我們立下教理講授的典範，又召選宗徒傳承</a:t>
            </a:r>
            <a:r>
              <a:rPr lang="zh-TW" altLang="en-US" sz="3600" b="1" smtClean="0"/>
              <a:t>至今。</a:t>
            </a:r>
            <a:endParaRPr lang="en-US" sz="3600" b="1"/>
          </a:p>
        </p:txBody>
      </p:sp>
    </p:spTree>
    <p:extLst>
      <p:ext uri="{BB962C8B-B14F-4D97-AF65-F5344CB8AC3E}">
        <p14:creationId xmlns:p14="http://schemas.microsoft.com/office/powerpoint/2010/main" val="3961589547"/>
      </p:ext>
    </p:extLst>
  </p:cSld>
  <p:clrMapOvr>
    <a:masterClrMapping/>
  </p:clrMapOvr>
  <p:transition/>
  <p:timing/>
</p:sld>
</file>

<file path=ppt/slides/slide8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01570" y="2274838"/>
            <a:ext cx="774086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求祢幫助我們可以像吉米一樣，熟讀祢的話語和祢所教導的一切，並把握機會以活而有效的方式，將福音分享給近人。以上所求是奉祢的名，阿們。</a:t>
            </a:r>
            <a:endParaRPr lang="en-US" altLang="zh-TW" sz="3600" b="1"/>
          </a:p>
        </p:txBody>
      </p:sp>
    </p:spTree>
    <p:extLst>
      <p:ext uri="{BB962C8B-B14F-4D97-AF65-F5344CB8AC3E}">
        <p14:creationId xmlns:p14="http://schemas.microsoft.com/office/powerpoint/2010/main" val="3168244206"/>
      </p:ext>
    </p:extLst>
  </p:cSld>
  <p:clrMapOvr>
    <a:masterClrMapping/>
  </p:clrMapOvr>
  <p:transition/>
  <p:timing/>
</p:sld>
</file>

<file path=ppt/slides/slide8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1043608" y="2459797"/>
            <a:ext cx="9665063" cy="31393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600" b="1">
                <a:ea typeface="Microsoft JhengHei Light" panose="020b0304030504040204"/>
              </a:rPr>
              <a:t>教會的服務</a:t>
            </a:r>
            <a:r>
              <a:rPr lang="zh-TW" altLang="en-US" sz="6600" b="1" smtClean="0">
                <a:ea typeface="Microsoft JhengHei Light" panose="020b0304030504040204"/>
              </a:rPr>
              <a:t>～</a:t>
            </a:r>
            <a:endParaRPr lang="en-US" altLang="zh-TW" sz="6600" b="1" smtClean="0">
              <a:ea typeface="Microsoft JhengHei Light" panose="020b0304030504040204"/>
            </a:endParaRPr>
          </a:p>
          <a:p>
            <a:r>
              <a:rPr lang="zh-TW" altLang="en-US" sz="6600" b="1" smtClean="0">
                <a:ea typeface="Microsoft JhengHei Light" panose="020b0304030504040204"/>
              </a:rPr>
              <a:t>關懷弱者</a:t>
            </a:r>
            <a:endParaRPr lang="en-US" altLang="zh-TW" sz="6600" b="1" smtClean="0">
              <a:ea typeface="Microsoft JhengHei Light" panose="020b0304030504040204"/>
            </a:endParaRPr>
          </a:p>
          <a:p>
            <a:r>
              <a:rPr lang="zh-TW" altLang="en-US" sz="6600" b="1" smtClean="0">
                <a:ea typeface="Microsoft JhengHei Light" panose="020b0304030504040204"/>
              </a:rPr>
              <a:t>實踐</a:t>
            </a:r>
            <a:r>
              <a:rPr lang="zh-TW" altLang="en-US" sz="6600" b="1">
                <a:ea typeface="Microsoft JhengHei Light" panose="020b0304030504040204"/>
              </a:rPr>
              <a:t>天主大愛</a:t>
            </a:r>
            <a:endParaRPr lang="zh-TW" altLang="en-US" sz="6600" b="1">
              <a:ea typeface="Microsoft JhengHei Light" panose="020b0304030504040204"/>
            </a:endParaRPr>
          </a:p>
        </p:txBody>
      </p:sp>
      <p:sp>
        <p:nvSpPr>
          <p:cNvPr id="7" name="文字方塊 6">
            <a:extLst>
              <a:ext uri="{FF2B5EF4-FFF2-40B4-BE49-F238E27FC236}">
                <a16:creationId xmlns="" xmlns:a16="http://schemas.microsoft.com/office/drawing/2014/main" id="{A02F4B11-FE1D-41EC-B989-2CF91062DCB9}"/>
              </a:ext>
            </a:extLst>
          </p:cNvPr>
          <p:cNvSpPr txBox="1"/>
          <p:nvPr/>
        </p:nvSpPr>
        <p:spPr>
          <a:xfrm>
            <a:off x="1043608" y="1628800"/>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a:solidFill>
                  <a:srgbClr val="BF85E3"/>
                </a:solidFill>
                <a:latin typeface="Microsoft JhengHei Light" panose="020b0304030504040204" pitchFamily="34" charset="-120"/>
                <a:ea typeface="Microsoft JhengHei Light" panose="020b0304030504040204" pitchFamily="34" charset="-120"/>
              </a:rPr>
              <a:t>5</a:t>
            </a:r>
            <a:r>
              <a:rPr lang="zh-TW" altLang="en-US" sz="4800" b="1">
                <a:solidFill>
                  <a:srgbClr val="BF85E3"/>
                </a:solidFill>
                <a:latin typeface="Microsoft JhengHei Light" panose="020b0304030504040204" pitchFamily="34" charset="-120"/>
                <a:ea typeface="Microsoft JhengHei Light" panose="020b0304030504040204" pitchFamily="34" charset="-120"/>
              </a:rPr>
              <a:t>下</a:t>
            </a:r>
            <a:r>
              <a:rPr lang="en-US" altLang="zh-TW" sz="4800" b="1">
                <a:solidFill>
                  <a:srgbClr val="BF85E3"/>
                </a:solidFill>
                <a:latin typeface="Microsoft JhengHei Light" panose="020b0304030504040204" pitchFamily="34" charset="-120"/>
                <a:ea typeface="Microsoft JhengHei Light" panose="020b0304030504040204" pitchFamily="34" charset="-120"/>
              </a:rPr>
              <a:t>-20</a:t>
            </a:r>
            <a:endParaRPr lang="en-US" altLang="zh-TW" sz="4800" b="1">
              <a:solidFill>
                <a:srgbClr val="BF85E3"/>
              </a:solidFill>
              <a:latin typeface="Microsoft JhengHei Light" panose="020b0304030504040204" pitchFamily="34" charset="-120"/>
              <a:ea typeface="Microsoft JhengHei Light" panose="020b0304030504040204" pitchFamily="34" charset="-120"/>
            </a:endParaRPr>
          </a:p>
        </p:txBody>
      </p:sp>
    </p:spTree>
    <p:extLst>
      <p:ext uri="{BB962C8B-B14F-4D97-AF65-F5344CB8AC3E}">
        <p14:creationId xmlns:p14="http://schemas.microsoft.com/office/powerpoint/2010/main" val="3593360294"/>
      </p:ext>
    </p:extLst>
  </p:cSld>
  <p:clrMapOvr>
    <a:masterClrMapping/>
  </p:clrMapOvr>
  <p:transition/>
  <p:timing/>
</p:sld>
</file>

<file path=ppt/slides/slide8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這激發了亨利和傑克，更引起神父的注意，順利的幫他們度過危機。</a:t>
            </a:r>
            <a:endParaRPr lang="en-US" sz="3600" b="1"/>
          </a:p>
        </p:txBody>
      </p:sp>
    </p:spTree>
    <p:extLst>
      <p:ext uri="{BB962C8B-B14F-4D97-AF65-F5344CB8AC3E}">
        <p14:creationId xmlns:p14="http://schemas.microsoft.com/office/powerpoint/2010/main" val="1215891696"/>
      </p:ext>
    </p:extLst>
  </p:cSld>
  <p:clrMapOvr>
    <a:masterClrMapping/>
  </p:clrMapOvr>
  <p:transition/>
  <p:timing/>
</p:sld>
</file>

<file path=ppt/slides/slide8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8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rPr>
              <a:t>課前</a:t>
            </a:r>
            <a:r>
              <a:rPr lang="zh-TW" altLang="en-US" sz="4800" b="1" smtClean="0">
                <a:solidFill>
                  <a:srgbClr val="BF85E3"/>
                </a:solidFill>
              </a:rPr>
              <a:t>禱：</a:t>
            </a:r>
            <a:endParaRPr lang="en-US" sz="4800" b="1">
              <a:solidFill>
                <a:srgbClr val="BF85E3"/>
              </a:solidFill>
            </a:endParaRPr>
          </a:p>
        </p:txBody>
      </p:sp>
      <p:sp>
        <p:nvSpPr>
          <p:cNvPr id="3" name="文字方塊 2"/>
          <p:cNvSpPr txBox="1"/>
          <p:nvPr/>
        </p:nvSpPr>
        <p:spPr>
          <a:xfrm>
            <a:off x="755576" y="2276872"/>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親愛的主耶穌，謝謝祢在信仰的道路上，一直是我們的榜樣與典範，也不斷引領我們走在祢的道路上，求祢幫助我們常向祢看齊，與祢共同建立天主的國。以上所求是奉祢的名，阿們。</a:t>
            </a:r>
            <a:endParaRPr lang="en-US" sz="3600" b="1"/>
          </a:p>
        </p:txBody>
      </p:sp>
    </p:spTree>
    <p:extLst>
      <p:ext uri="{BB962C8B-B14F-4D97-AF65-F5344CB8AC3E}">
        <p14:creationId xmlns:p14="http://schemas.microsoft.com/office/powerpoint/2010/main" val="3152613549"/>
      </p:ext>
    </p:extLst>
  </p:cSld>
  <p:clrMapOvr>
    <a:masterClrMapping/>
  </p:clrMapOvr>
  <p:transition/>
  <p:timing/>
</p:sld>
</file>

<file path=ppt/slides/slide8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rPr>
              <a:t>主題</a:t>
            </a:r>
            <a:r>
              <a:rPr lang="zh-TW" altLang="en-US" sz="4800" b="1" smtClean="0">
                <a:solidFill>
                  <a:srgbClr val="BF85E3"/>
                </a:solidFill>
              </a:rPr>
              <a:t>經文</a:t>
            </a:r>
            <a:endParaRPr lang="en-US" sz="4800" b="1">
              <a:solidFill>
                <a:srgbClr val="BF85E3"/>
              </a:solidFill>
            </a:endParaRPr>
          </a:p>
        </p:txBody>
      </p:sp>
      <p:sp>
        <p:nvSpPr>
          <p:cNvPr id="7" name="文字方塊 6"/>
          <p:cNvSpPr txBox="1"/>
          <p:nvPr/>
        </p:nvSpPr>
        <p:spPr>
          <a:xfrm>
            <a:off x="467544" y="3429000"/>
            <a:ext cx="820891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宗徒大事錄</a:t>
            </a:r>
            <a:r>
              <a:rPr lang="en-US" altLang="zh-TW" sz="3600" b="1"/>
              <a:t>9,31</a:t>
            </a:r>
            <a:r>
              <a:rPr lang="zh-TW" altLang="en-US" sz="3600" b="1"/>
              <a:t>～</a:t>
            </a:r>
            <a:r>
              <a:rPr lang="en-US" altLang="zh-TW" sz="3600" b="1"/>
              <a:t>43</a:t>
            </a:r>
            <a:r>
              <a:rPr lang="zh-TW" altLang="en-US" sz="3600" b="1"/>
              <a:t>和</a:t>
            </a:r>
            <a:r>
              <a:rPr lang="en-US" altLang="zh-TW" sz="3600" b="1"/>
              <a:t>11,27</a:t>
            </a:r>
            <a:r>
              <a:rPr lang="zh-TW" altLang="en-US" sz="3600" b="1"/>
              <a:t>～</a:t>
            </a:r>
            <a:r>
              <a:rPr lang="en-US" altLang="zh-TW" sz="3600" b="1" smtClean="0"/>
              <a:t>30</a:t>
            </a:r>
          </a:p>
          <a:p>
            <a:pPr algn="ctr"/>
            <a:r>
              <a:rPr lang="zh-TW" altLang="en-US" sz="3600" b="1" smtClean="0"/>
              <a:t>格林</a:t>
            </a:r>
            <a:r>
              <a:rPr lang="zh-TW" altLang="en-US" sz="3600" b="1"/>
              <a:t>多後書</a:t>
            </a:r>
            <a:r>
              <a:rPr lang="en-US" altLang="zh-TW" sz="3600" b="1"/>
              <a:t>9,6</a:t>
            </a:r>
            <a:r>
              <a:rPr lang="zh-TW" altLang="en-US" sz="3600" b="1"/>
              <a:t>～</a:t>
            </a:r>
            <a:r>
              <a:rPr lang="en-US" altLang="zh-TW" sz="3600" b="1"/>
              <a:t>9</a:t>
            </a:r>
            <a:endParaRPr lang="en-US" sz="3600"/>
          </a:p>
        </p:txBody>
      </p:sp>
    </p:spTree>
    <p:extLst>
      <p:ext uri="{BB962C8B-B14F-4D97-AF65-F5344CB8AC3E}">
        <p14:creationId xmlns:p14="http://schemas.microsoft.com/office/powerpoint/2010/main" val="4139691153"/>
      </p:ext>
    </p:extLst>
  </p:cSld>
  <p:clrMapOvr>
    <a:masterClrMapping/>
  </p:clrMapOvr>
  <p:transition/>
  <p:timing/>
</p:sld>
</file>

<file path=ppt/slides/slide8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1115616" y="245398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BF85E3"/>
                </a:solidFill>
              </a:rPr>
              <a:t>主題引導：</a:t>
            </a:r>
            <a:endParaRPr lang="en-US" sz="4800" b="1">
              <a:solidFill>
                <a:srgbClr val="BF85E3"/>
              </a:solidFill>
            </a:endParaRPr>
          </a:p>
        </p:txBody>
      </p:sp>
      <p:sp>
        <p:nvSpPr>
          <p:cNvPr id="5" name="文字方塊 4"/>
          <p:cNvSpPr txBox="1"/>
          <p:nvPr/>
        </p:nvSpPr>
        <p:spPr>
          <a:xfrm>
            <a:off x="1115616" y="3284984"/>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a:t>
            </a:r>
            <a:r>
              <a:rPr lang="zh-TW" altLang="en-US" sz="3600" b="1" smtClean="0"/>
              <a:t>你們看到</a:t>
            </a:r>
            <a:r>
              <a:rPr lang="zh-TW" altLang="en-US" sz="3600" b="1"/>
              <a:t>路旁有一些弱勢者向人乞討時，曾經幫助過他們嗎？</a:t>
            </a:r>
            <a:endParaRPr lang="en-US" sz="3600" b="1"/>
          </a:p>
        </p:txBody>
      </p:sp>
    </p:spTree>
    <p:extLst>
      <p:ext uri="{BB962C8B-B14F-4D97-AF65-F5344CB8AC3E}">
        <p14:creationId xmlns:p14="http://schemas.microsoft.com/office/powerpoint/2010/main" val="1239204199"/>
      </p:ext>
    </p:extLst>
  </p:cSld>
  <p:clrMapOvr>
    <a:masterClrMapping/>
  </p:clrMapOvr>
  <p:transition/>
  <p:timing/>
</p:sld>
</file>

<file path=ppt/slides/slide8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19572" y="2828835"/>
            <a:ext cx="7704856"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或是看到年長者過馬路需要有人協助時，你們會主動關心嗎？</a:t>
            </a:r>
            <a:endParaRPr lang="en-US" sz="3600" b="1"/>
          </a:p>
        </p:txBody>
      </p:sp>
    </p:spTree>
    <p:extLst>
      <p:ext uri="{BB962C8B-B14F-4D97-AF65-F5344CB8AC3E}">
        <p14:creationId xmlns:p14="http://schemas.microsoft.com/office/powerpoint/2010/main" val="4206590615"/>
      </p:ext>
    </p:extLst>
  </p:cSld>
  <p:clrMapOvr>
    <a:masterClrMapping/>
  </p:clrMapOvr>
  <p:transition/>
  <p:timing/>
</p:sld>
</file>

<file path=ppt/slides/slide8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19572" y="2551837"/>
            <a:ext cx="7704856"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還是你們主日上教堂參加彌撒，會固定在奉獻時，捐出自己的零用錢為救助有需要的人嗎？</a:t>
            </a:r>
            <a:endParaRPr lang="en-US" sz="3600" b="1"/>
          </a:p>
        </p:txBody>
      </p:sp>
    </p:spTree>
    <p:extLst>
      <p:ext uri="{BB962C8B-B14F-4D97-AF65-F5344CB8AC3E}">
        <p14:creationId xmlns:p14="http://schemas.microsoft.com/office/powerpoint/2010/main" val="2236497466"/>
      </p:ext>
    </p:extLst>
  </p:cSld>
  <p:clrMapOvr>
    <a:masterClrMapping/>
  </p:clrMapOvr>
  <p:transition/>
  <p:timing/>
</p:sld>
</file>

<file path=ppt/slides/slide8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19572" y="2828835"/>
            <a:ext cx="7704856"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還是</a:t>
            </a:r>
            <a:r>
              <a:rPr lang="zh-TW" altLang="en-US" sz="3600" b="1"/>
              <a:t>在學校，老師有請你們捐款做過公益嗎？</a:t>
            </a:r>
            <a:endParaRPr lang="en-US" sz="3600" b="1"/>
          </a:p>
        </p:txBody>
      </p:sp>
    </p:spTree>
    <p:extLst>
      <p:ext uri="{BB962C8B-B14F-4D97-AF65-F5344CB8AC3E}">
        <p14:creationId xmlns:p14="http://schemas.microsoft.com/office/powerpoint/2010/main" val="163708727"/>
      </p:ext>
    </p:extLst>
  </p:cSld>
  <p:clrMapOvr>
    <a:masterClrMapping/>
  </p:clrMapOvr>
  <p:transition/>
  <p:timing/>
</p:sld>
</file>

<file path=ppt/slides/slide8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19572" y="2828835"/>
            <a:ext cx="7704856"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你們是怎麼看待社會上許多的弱勢團體呢？你們有主動關心過這些團體嗎？</a:t>
            </a:r>
            <a:endParaRPr lang="en-US" sz="3600" b="1"/>
          </a:p>
        </p:txBody>
      </p:sp>
    </p:spTree>
    <p:extLst>
      <p:ext uri="{BB962C8B-B14F-4D97-AF65-F5344CB8AC3E}">
        <p14:creationId xmlns:p14="http://schemas.microsoft.com/office/powerpoint/2010/main" val="2929868431"/>
      </p:ext>
    </p:extLst>
  </p:cSld>
  <p:clrMapOvr>
    <a:masterClrMapping/>
  </p:clrMapOvr>
  <p:transition/>
  <p:timing/>
</p:sld>
</file>

<file path=ppt/slides/slide8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19572" y="2828835"/>
            <a:ext cx="7704856"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你們常為這些有需要關懷的弱勢者做過什麼嗎？</a:t>
            </a:r>
            <a:endParaRPr lang="en-US" sz="3600" b="1"/>
          </a:p>
        </p:txBody>
      </p:sp>
    </p:spTree>
    <p:extLst>
      <p:ext uri="{BB962C8B-B14F-4D97-AF65-F5344CB8AC3E}">
        <p14:creationId xmlns:p14="http://schemas.microsoft.com/office/powerpoint/2010/main" val="1182760254"/>
      </p:ext>
    </p:extLst>
  </p:cSld>
  <p:clrMapOvr>
    <a:masterClrMapping/>
  </p:clrMapOvr>
  <p:transition/>
  <p:timing/>
</p:sld>
</file>

<file path=ppt/slides/slide8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19572" y="2828835"/>
            <a:ext cx="7704856"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在為他們服務時，有需要注意些什麼嗎？</a:t>
            </a:r>
            <a:endParaRPr lang="en-US" sz="3600" b="1"/>
          </a:p>
        </p:txBody>
      </p:sp>
    </p:spTree>
    <p:extLst>
      <p:ext uri="{BB962C8B-B14F-4D97-AF65-F5344CB8AC3E}">
        <p14:creationId xmlns:p14="http://schemas.microsoft.com/office/powerpoint/2010/main" val="2793677873"/>
      </p:ext>
    </p:extLst>
  </p:cSld>
  <p:clrMapOvr>
    <a:masterClrMapping/>
  </p:clrMapOvr>
  <p:transition/>
  <p:timing/>
</p:sld>
</file>

<file path=ppt/slides/slide8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551837"/>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smtClean="0"/>
              <a:t>在</a:t>
            </a:r>
            <a:r>
              <a:rPr lang="zh-TW" altLang="en-US" sz="3600" b="1"/>
              <a:t>生活中，我們可以做些什麼，來幫助自己像馬克一樣，常記得以耶穌的名和祂在一起？</a:t>
            </a:r>
            <a:endParaRPr lang="en-US" sz="3600" b="1"/>
          </a:p>
        </p:txBody>
      </p:sp>
    </p:spTree>
    <p:extLst>
      <p:ext uri="{BB962C8B-B14F-4D97-AF65-F5344CB8AC3E}">
        <p14:creationId xmlns:p14="http://schemas.microsoft.com/office/powerpoint/2010/main" val="1140395223"/>
      </p:ext>
    </p:extLst>
  </p:cSld>
  <p:clrMapOvr>
    <a:masterClrMapping/>
  </p:clrMapOvr>
  <p:transition/>
  <p:timing/>
</p:sld>
</file>

<file path=ppt/slides/slide8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64577" y="3013501"/>
            <a:ext cx="761484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800" b="1"/>
              <a:t>小活動──關懷弱者</a:t>
            </a:r>
            <a:endParaRPr lang="zh-TW" altLang="zh-TW" sz="4800"/>
          </a:p>
        </p:txBody>
      </p:sp>
    </p:spTree>
    <p:extLst>
      <p:ext uri="{BB962C8B-B14F-4D97-AF65-F5344CB8AC3E}">
        <p14:creationId xmlns:p14="http://schemas.microsoft.com/office/powerpoint/2010/main" val="555873987"/>
      </p:ext>
    </p:extLst>
  </p:cSld>
  <p:clrMapOvr>
    <a:masterClrMapping/>
  </p:clrMapOvr>
  <p:transition/>
  <p:timing/>
</p:sld>
</file>

<file path=ppt/slides/slide85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22985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BF85E3"/>
                </a:solidFill>
              </a:rPr>
              <a:t>帶入主題：</a:t>
            </a:r>
            <a:endParaRPr lang="en-US" sz="4800" b="1">
              <a:solidFill>
                <a:srgbClr val="BF85E3"/>
              </a:solidFill>
            </a:endParaRPr>
          </a:p>
        </p:txBody>
      </p:sp>
      <p:sp>
        <p:nvSpPr>
          <p:cNvPr id="5" name="文字方塊 4"/>
          <p:cNvSpPr txBox="1"/>
          <p:nvPr/>
        </p:nvSpPr>
        <p:spPr>
          <a:xfrm>
            <a:off x="899592" y="2060848"/>
            <a:ext cx="7344816"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耶穌宣講福音時，也一直教導宗徒要多關懷有需要的人，祂自己也以身作則帶頭</a:t>
            </a:r>
            <a:r>
              <a:rPr lang="zh-TW" altLang="en-US" sz="3600" b="1" smtClean="0"/>
              <a:t>做。</a:t>
            </a:r>
            <a:endParaRPr lang="en-US" altLang="zh-TW" sz="3600" b="1" smtClean="0"/>
          </a:p>
          <a:p>
            <a:endParaRPr lang="en-US" altLang="zh-TW" sz="3600" b="1"/>
          </a:p>
          <a:p>
            <a:r>
              <a:rPr lang="zh-TW" altLang="en-US" sz="3600" b="1" smtClean="0"/>
              <a:t>今天</a:t>
            </a:r>
            <a:r>
              <a:rPr lang="zh-TW" altLang="en-US" sz="3600" b="1"/>
              <a:t>我們要來看看，關懷弱者已成為教會的使命之一。</a:t>
            </a:r>
            <a:endParaRPr lang="zh-TW" altLang="en-US" sz="3600" b="1"/>
          </a:p>
        </p:txBody>
      </p:sp>
    </p:spTree>
    <p:extLst>
      <p:ext uri="{BB962C8B-B14F-4D97-AF65-F5344CB8AC3E}">
        <p14:creationId xmlns:p14="http://schemas.microsoft.com/office/powerpoint/2010/main" val="3425409078"/>
      </p:ext>
    </p:extLst>
  </p:cSld>
  <p:clrMapOvr>
    <a:masterClrMapping/>
  </p:clrMapOvr>
  <p:transition/>
  <p:timing/>
</p:sld>
</file>

<file path=ppt/slides/slide85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66189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BF85E3"/>
                </a:solidFill>
                <a:latin typeface="+mj-ea"/>
                <a:ea typeface="+mj-ea"/>
              </a:rPr>
              <a:t>主題內容：</a:t>
            </a:r>
            <a:endParaRPr lang="en-US" sz="4800" b="1">
              <a:solidFill>
                <a:srgbClr val="BF85E3"/>
              </a:solidFill>
              <a:latin typeface="+mj-ea"/>
              <a:ea typeface="+mj-ea"/>
            </a:endParaRPr>
          </a:p>
        </p:txBody>
      </p:sp>
      <p:sp>
        <p:nvSpPr>
          <p:cNvPr id="6" name="文字方塊 5"/>
          <p:cNvSpPr txBox="1"/>
          <p:nvPr/>
        </p:nvSpPr>
        <p:spPr>
          <a:xfrm>
            <a:off x="755576" y="2492896"/>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孩子們，耶穌在宣講福音時，很清楚的告訴眾人，有一位愛我們的天父是這麼的愛我們，不惜派遣自己的聖子耶穌來和我們住在一起，祂不但來了，也帶來了父的愛與慈悲。</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85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父的愛是真實的、可以體驗到的，不是口號、更不是空氣，是耶穌以實際的行動，醫治了許多有病痛的人、解除附魔人的桎梏、寬恕罪人的過錯、餵飽了飢餓的</a:t>
            </a:r>
            <a:r>
              <a:rPr lang="zh-TW" altLang="en-US" sz="3600" b="1" smtClean="0"/>
              <a:t>人。</a:t>
            </a:r>
            <a:endParaRPr lang="en-US" altLang="zh-TW" sz="3600" b="1"/>
          </a:p>
        </p:txBody>
      </p:sp>
    </p:spTree>
    <p:extLst>
      <p:ext uri="{BB962C8B-B14F-4D97-AF65-F5344CB8AC3E}">
        <p14:creationId xmlns:p14="http://schemas.microsoft.com/office/powerpoint/2010/main" val="596889006"/>
      </p:ext>
    </p:extLst>
  </p:cSld>
  <p:clrMapOvr>
    <a:masterClrMapping/>
  </p:clrMapOvr>
  <p:transition/>
  <p:timing/>
</p:sld>
</file>

<file path=ppt/slides/slide85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耶穌不但自己帶頭做，也召選宗徒，賜給他們天主的大能，派遣他們前往各村落，一邊宣講，也同時關懷有需要</a:t>
            </a:r>
            <a:r>
              <a:rPr lang="zh-TW" altLang="en-US" sz="3600" b="1" smtClean="0">
                <a:latin typeface="新細明體"/>
                <a:ea typeface="新細明體"/>
              </a:rPr>
              <a:t>的。</a:t>
            </a:r>
            <a:endParaRPr lang="zh-TW" altLang="en-US" sz="3600" b="1">
              <a:latin typeface="新細明體"/>
              <a:ea typeface="新細明體"/>
            </a:endParaRPr>
          </a:p>
        </p:txBody>
      </p:sp>
    </p:spTree>
    <p:extLst>
      <p:ext uri="{BB962C8B-B14F-4D97-AF65-F5344CB8AC3E}">
        <p14:creationId xmlns:p14="http://schemas.microsoft.com/office/powerpoint/2010/main" val="1252417350"/>
      </p:ext>
    </p:extLst>
  </p:cSld>
  <p:clrMapOvr>
    <a:masterClrMapping/>
  </p:clrMapOvr>
  <p:transition/>
  <p:timing/>
</p:sld>
</file>

<file path=ppt/slides/slide85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耶穌對弱勢者的關懷，無形中深深的影響了宗徒，即便耶穌升天後不在他們身旁，宗徒們依舊持續關懷一切有需要的</a:t>
            </a:r>
            <a:r>
              <a:rPr lang="zh-TW" altLang="en-US" sz="3600" b="1" smtClean="0">
                <a:latin typeface="新細明體"/>
                <a:ea typeface="新細明體"/>
              </a:rPr>
              <a:t>人。</a:t>
            </a:r>
            <a:endParaRPr lang="zh-TW" altLang="en-US" sz="3600" b="1">
              <a:latin typeface="新細明體"/>
              <a:ea typeface="新細明體"/>
            </a:endParaRPr>
          </a:p>
        </p:txBody>
      </p:sp>
    </p:spTree>
    <p:extLst>
      <p:ext uri="{BB962C8B-B14F-4D97-AF65-F5344CB8AC3E}">
        <p14:creationId xmlns:p14="http://schemas.microsoft.com/office/powerpoint/2010/main" val="3887368740"/>
      </p:ext>
    </p:extLst>
  </p:cSld>
  <p:clrMapOvr>
    <a:masterClrMapping/>
  </p:clrMapOvr>
  <p:transition/>
  <p:timing/>
</p:sld>
</file>

<file path=ppt/slides/slide85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以至於分身乏術影響了宣講的工作，不得不選立七位執事，專門來負責關懷弱者的</a:t>
            </a:r>
            <a:r>
              <a:rPr lang="zh-TW" altLang="en-US" sz="3600" b="1" smtClean="0">
                <a:latin typeface="新細明體"/>
                <a:ea typeface="新細明體"/>
              </a:rPr>
              <a:t>事務。</a:t>
            </a:r>
            <a:endParaRPr lang="zh-TW" altLang="en-US" sz="3600" b="1">
              <a:latin typeface="新細明體"/>
              <a:ea typeface="新細明體"/>
            </a:endParaRPr>
          </a:p>
        </p:txBody>
      </p:sp>
    </p:spTree>
    <p:extLst>
      <p:ext uri="{BB962C8B-B14F-4D97-AF65-F5344CB8AC3E}">
        <p14:creationId xmlns:p14="http://schemas.microsoft.com/office/powerpoint/2010/main" val="1289199691"/>
      </p:ext>
    </p:extLst>
  </p:cSld>
  <p:clrMapOvr>
    <a:masterClrMapping/>
  </p:clrMapOvr>
  <p:transition/>
  <p:timing/>
</p:sld>
</file>

<file path=ppt/slides/slide85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現在，我們一起來聽聽本課聖言。</a:t>
            </a:r>
            <a:endParaRPr lang="zh-TW" altLang="en-US" sz="3600" b="1">
              <a:latin typeface="新細明體"/>
              <a:ea typeface="新細明體"/>
            </a:endParaRPr>
          </a:p>
        </p:txBody>
      </p:sp>
    </p:spTree>
    <p:extLst>
      <p:ext uri="{BB962C8B-B14F-4D97-AF65-F5344CB8AC3E}">
        <p14:creationId xmlns:p14="http://schemas.microsoft.com/office/powerpoint/2010/main" val="2271235622"/>
      </p:ext>
    </p:extLst>
  </p:cSld>
  <p:clrMapOvr>
    <a:masterClrMapping/>
  </p:clrMapOvr>
  <p:transition/>
  <p:timing/>
</p:sld>
</file>

<file path=ppt/slides/slide85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三段聖言中，在前兩段很清楚的看到，耶穌升天後，宗徒們在聖神帶領下，充滿天主大能，持續在四處關懷一切有需要的人，不管是有病痛的人或窮苦的人，他們都以耶穌的名給予關懷。</a:t>
            </a:r>
            <a:endParaRPr lang="zh-TW" altLang="en-US" sz="3600" b="1">
              <a:latin typeface="新細明體"/>
              <a:ea typeface="新細明體"/>
            </a:endParaRPr>
          </a:p>
        </p:txBody>
      </p:sp>
    </p:spTree>
    <p:extLst>
      <p:ext uri="{BB962C8B-B14F-4D97-AF65-F5344CB8AC3E}">
        <p14:creationId xmlns:p14="http://schemas.microsoft.com/office/powerpoint/2010/main" val="778858464"/>
      </p:ext>
    </p:extLst>
  </p:cSld>
  <p:clrMapOvr>
    <a:masterClrMapping/>
  </p:clrMapOvr>
  <p:transition/>
  <p:timing/>
</p:sld>
</file>

<file path=ppt/slides/slide85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遇到饑荒時，宗徒們也呼籲眾人慷慨解囊，踴躍捐出自己所有幫助有需要的人。</a:t>
            </a:r>
            <a:endParaRPr lang="zh-TW" altLang="en-US" sz="3600" b="1">
              <a:latin typeface="新細明體"/>
              <a:ea typeface="新細明體"/>
            </a:endParaRPr>
          </a:p>
        </p:txBody>
      </p:sp>
    </p:spTree>
    <p:extLst>
      <p:ext uri="{BB962C8B-B14F-4D97-AF65-F5344CB8AC3E}">
        <p14:creationId xmlns:p14="http://schemas.microsoft.com/office/powerpoint/2010/main" val="2745176674"/>
      </p:ext>
    </p:extLst>
  </p:cSld>
  <p:clrMapOvr>
    <a:masterClrMapping/>
  </p:clrMapOvr>
  <p:transition/>
  <p:timing/>
</p:sld>
</file>

<file path=ppt/slides/slide8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189996" y="228142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BF85E3"/>
                </a:solidFill>
              </a:rPr>
              <a:t>主題學習單：</a:t>
            </a:r>
            <a:endParaRPr lang="en-US" sz="4800" b="1">
              <a:solidFill>
                <a:srgbClr val="BF85E3"/>
              </a:solidFill>
            </a:endParaRPr>
          </a:p>
        </p:txBody>
      </p:sp>
      <p:sp>
        <p:nvSpPr>
          <p:cNvPr id="2" name="文字方塊 1"/>
          <p:cNvSpPr txBox="1"/>
          <p:nvPr/>
        </p:nvSpPr>
        <p:spPr>
          <a:xfrm>
            <a:off x="1187900"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n-ea"/>
              </a:rPr>
              <a:t>請搭配教學光碟</a:t>
            </a:r>
            <a:r>
              <a:rPr lang="zh-TW" altLang="zh-TW" sz="3600" b="1" smtClean="0">
                <a:latin typeface="+mn-ea"/>
              </a:rPr>
              <a:t>【</a:t>
            </a:r>
            <a:r>
              <a:rPr lang="en-US" altLang="zh-TW" sz="3600" b="1">
                <a:latin typeface="+mj-ea"/>
              </a:rPr>
              <a:t>5</a:t>
            </a:r>
            <a:r>
              <a:rPr lang="zh-TW" altLang="en-US" sz="3600" b="1">
                <a:latin typeface="+mj-ea"/>
              </a:rPr>
              <a:t>下</a:t>
            </a:r>
            <a:r>
              <a:rPr lang="en-US" altLang="zh-TW" sz="3600" b="1">
                <a:latin typeface="+mj-ea"/>
              </a:rPr>
              <a:t>-2</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86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最後一段聖</a:t>
            </a:r>
            <a:r>
              <a:rPr lang="zh-TW" altLang="en-US" sz="3600" b="1" smtClean="0">
                <a:latin typeface="新細明體"/>
                <a:ea typeface="新細明體"/>
              </a:rPr>
              <a:t>言則</a:t>
            </a:r>
            <a:r>
              <a:rPr lang="zh-TW" altLang="en-US" sz="3600" b="1">
                <a:latin typeface="新細明體"/>
                <a:ea typeface="新細明體"/>
              </a:rPr>
              <a:t>是看到外邦宗徒保祿，在勸勉各地教會捐獻時「不要心痛、也不要勉強」，一切的恩惠都來自於天主的賞賜，慷慨伸出援手的天主必豐厚賞報。</a:t>
            </a:r>
            <a:endParaRPr lang="zh-TW" altLang="en-US" sz="3600" b="1">
              <a:latin typeface="新細明體"/>
              <a:ea typeface="新細明體"/>
            </a:endParaRPr>
          </a:p>
        </p:txBody>
      </p:sp>
    </p:spTree>
    <p:extLst>
      <p:ext uri="{BB962C8B-B14F-4D97-AF65-F5344CB8AC3E}">
        <p14:creationId xmlns:p14="http://schemas.microsoft.com/office/powerpoint/2010/main" val="4148699910"/>
      </p:ext>
    </p:extLst>
  </p:cSld>
  <p:clrMapOvr>
    <a:masterClrMapping/>
  </p:clrMapOvr>
  <p:transition/>
  <p:timing/>
</p:sld>
</file>

<file path=ppt/slides/slide86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宗徒們之所以這麼做，可說是完全受到耶穌的感召，他們跟隨在耶穌身旁三年的時間，親身經歷到，耶穌是這麼愛每一位前來求助於祂的</a:t>
            </a:r>
            <a:r>
              <a:rPr lang="zh-TW" altLang="en-US" sz="3600" b="1" smtClean="0">
                <a:latin typeface="新細明體"/>
                <a:ea typeface="新細明體"/>
              </a:rPr>
              <a:t>人。</a:t>
            </a:r>
            <a:endParaRPr lang="zh-TW" altLang="en-US" sz="3600" b="1">
              <a:latin typeface="新細明體"/>
              <a:ea typeface="新細明體"/>
            </a:endParaRPr>
          </a:p>
        </p:txBody>
      </p:sp>
    </p:spTree>
    <p:extLst>
      <p:ext uri="{BB962C8B-B14F-4D97-AF65-F5344CB8AC3E}">
        <p14:creationId xmlns:p14="http://schemas.microsoft.com/office/powerpoint/2010/main" val="1582761403"/>
      </p:ext>
    </p:extLst>
  </p:cSld>
  <p:clrMapOvr>
    <a:masterClrMapping/>
  </p:clrMapOvr>
  <p:transition/>
  <p:timing/>
</p:sld>
</file>

<file path=ppt/slides/slide86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耶穌總是</a:t>
            </a:r>
            <a:r>
              <a:rPr lang="zh-TW" altLang="en-US" sz="3600" b="1">
                <a:latin typeface="新細明體"/>
                <a:ea typeface="新細明體"/>
              </a:rPr>
              <a:t>盡一切所能給予關懷，不分種族、族群，也不看身分、地位，凡是有需要的人，耶穌一律給予父的愛與慈悲。</a:t>
            </a:r>
            <a:endParaRPr lang="zh-TW" altLang="en-US" sz="3600" b="1">
              <a:latin typeface="新細明體"/>
              <a:ea typeface="新細明體"/>
            </a:endParaRPr>
          </a:p>
        </p:txBody>
      </p:sp>
    </p:spTree>
    <p:extLst>
      <p:ext uri="{BB962C8B-B14F-4D97-AF65-F5344CB8AC3E}">
        <p14:creationId xmlns:p14="http://schemas.microsoft.com/office/powerpoint/2010/main" val="601561273"/>
      </p:ext>
    </p:extLst>
  </p:cSld>
  <p:clrMapOvr>
    <a:masterClrMapping/>
  </p:clrMapOvr>
  <p:transition/>
  <p:timing/>
</p:sld>
</file>

<file path=ppt/slides/slide86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在受難前，耶穌還特別以「綿羊和山羊的比喻」，提醒宗徒「凡你們對那最小的一位所做的便是對耶穌做</a:t>
            </a:r>
            <a:r>
              <a:rPr lang="zh-TW" altLang="en-US" sz="3600" b="1" smtClean="0">
                <a:latin typeface="新細明體"/>
                <a:ea typeface="新細明體"/>
              </a:rPr>
              <a:t>」，</a:t>
            </a:r>
            <a:r>
              <a:rPr lang="zh-TW" altLang="en-US" sz="3600" b="1">
                <a:latin typeface="新細明體"/>
                <a:ea typeface="新細明體"/>
              </a:rPr>
              <a:t>任何有需要關懷的人都當給予關懷。</a:t>
            </a:r>
            <a:endParaRPr lang="zh-TW" altLang="en-US" sz="3600" b="1">
              <a:latin typeface="新細明體"/>
              <a:ea typeface="新細明體"/>
            </a:endParaRPr>
          </a:p>
        </p:txBody>
      </p:sp>
    </p:spTree>
    <p:extLst>
      <p:ext uri="{BB962C8B-B14F-4D97-AF65-F5344CB8AC3E}">
        <p14:creationId xmlns:p14="http://schemas.microsoft.com/office/powerpoint/2010/main" val="4017727265"/>
      </p:ext>
    </p:extLst>
  </p:cSld>
  <p:clrMapOvr>
    <a:masterClrMapping/>
  </p:clrMapOvr>
  <p:transition/>
  <p:timing/>
</p:sld>
</file>

<file path=ppt/slides/slide86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在給予關懷時，耶穌也親自做了最好的示範，有</a:t>
            </a:r>
            <a:r>
              <a:rPr lang="zh-TW" altLang="en-US" sz="3600" b="1" smtClean="0">
                <a:latin typeface="新細明體"/>
                <a:ea typeface="新細明體"/>
              </a:rPr>
              <a:t>次耶穌</a:t>
            </a:r>
            <a:r>
              <a:rPr lang="zh-TW" altLang="en-US" sz="3600" b="1">
                <a:latin typeface="新細明體"/>
                <a:ea typeface="新細明體"/>
              </a:rPr>
              <a:t>遇見一位瞎子，當瞎子大聲呼喊耶穌</a:t>
            </a:r>
            <a:r>
              <a:rPr lang="zh-TW" altLang="en-US" sz="3600" b="1" smtClean="0">
                <a:latin typeface="新細明體"/>
                <a:ea typeface="新細明體"/>
              </a:rPr>
              <a:t>，耶穌停下腳步，</a:t>
            </a:r>
            <a:r>
              <a:rPr lang="zh-TW" altLang="en-US" sz="3600" b="1">
                <a:latin typeface="新細明體"/>
                <a:ea typeface="新細明體"/>
              </a:rPr>
              <a:t>依然很客氣的詢問他：「你希望我為你做什麼？」</a:t>
            </a:r>
            <a:endParaRPr lang="zh-TW" altLang="en-US" sz="3600" b="1">
              <a:latin typeface="新細明體"/>
              <a:ea typeface="新細明體"/>
            </a:endParaRPr>
          </a:p>
        </p:txBody>
      </p:sp>
    </p:spTree>
    <p:extLst>
      <p:ext uri="{BB962C8B-B14F-4D97-AF65-F5344CB8AC3E}">
        <p14:creationId xmlns:p14="http://schemas.microsoft.com/office/powerpoint/2010/main" val="3466515626"/>
      </p:ext>
    </p:extLst>
  </p:cSld>
  <p:clrMapOvr>
    <a:masterClrMapping/>
  </p:clrMapOvr>
  <p:transition/>
  <p:timing/>
</p:sld>
</file>

<file path=ppt/slides/slide86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耶穌並不是明知故問，而是完全尊重當事人的需要與渴望。</a:t>
            </a:r>
            <a:endParaRPr lang="zh-TW" altLang="en-US" sz="3600" b="1">
              <a:latin typeface="新細明體"/>
              <a:ea typeface="新細明體"/>
            </a:endParaRPr>
          </a:p>
        </p:txBody>
      </p:sp>
    </p:spTree>
    <p:extLst>
      <p:ext uri="{BB962C8B-B14F-4D97-AF65-F5344CB8AC3E}">
        <p14:creationId xmlns:p14="http://schemas.microsoft.com/office/powerpoint/2010/main" val="2385354008"/>
      </p:ext>
    </p:extLst>
  </p:cSld>
  <p:clrMapOvr>
    <a:masterClrMapping/>
  </p:clrMapOvr>
  <p:transition/>
  <p:timing/>
</p:sld>
</file>

<file path=ppt/slides/slide86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耶穌要帶給我們的雖然是來自天父的愛與慈悲，但天父從來不勉強我們一定要接受祂的愛，天父是這麼愛我們，但祂更尊重我們，祂希望我們接受這份愛時「不要心痛、也不要勉強」。</a:t>
            </a:r>
            <a:endParaRPr lang="zh-TW" altLang="en-US" sz="3600" b="1">
              <a:latin typeface="新細明體"/>
              <a:ea typeface="新細明體"/>
            </a:endParaRPr>
          </a:p>
        </p:txBody>
      </p:sp>
    </p:spTree>
    <p:extLst>
      <p:ext uri="{BB962C8B-B14F-4D97-AF65-F5344CB8AC3E}">
        <p14:creationId xmlns:p14="http://schemas.microsoft.com/office/powerpoint/2010/main" val="1619425880"/>
      </p:ext>
    </p:extLst>
  </p:cSld>
  <p:clrMapOvr>
    <a:masterClrMapping/>
  </p:clrMapOvr>
  <p:transition/>
  <p:timing/>
</p:sld>
</file>

<file path=ppt/slides/slide86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教會傳承至今，也一直以這樣的精神和態度，對有需要的人給予關懷，教會所做的一切，都只是遵照耶穌曾經做過的，持續跟著做而已。</a:t>
            </a:r>
            <a:endParaRPr lang="zh-TW" altLang="en-US" sz="3600" b="1">
              <a:latin typeface="新細明體"/>
              <a:ea typeface="新細明體"/>
            </a:endParaRPr>
          </a:p>
        </p:txBody>
      </p:sp>
    </p:spTree>
    <p:extLst>
      <p:ext uri="{BB962C8B-B14F-4D97-AF65-F5344CB8AC3E}">
        <p14:creationId xmlns:p14="http://schemas.microsoft.com/office/powerpoint/2010/main" val="1192400424"/>
      </p:ext>
    </p:extLst>
  </p:cSld>
  <p:clrMapOvr>
    <a:masterClrMapping/>
  </p:clrMapOvr>
  <p:transition/>
  <p:timing/>
</p:sld>
</file>

<file path=ppt/slides/slide86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教會從來不會說這是在做「善事」，因為耶穌也從未說過自己是在做「善事」，教會從來不會要受關懷的人予以回報，因為耶穌也從未這樣要求過祂所關懷的人。</a:t>
            </a:r>
            <a:endParaRPr lang="zh-TW" altLang="en-US" sz="3600" b="1">
              <a:latin typeface="新細明體"/>
              <a:ea typeface="新細明體"/>
            </a:endParaRPr>
          </a:p>
        </p:txBody>
      </p:sp>
    </p:spTree>
    <p:extLst>
      <p:ext uri="{BB962C8B-B14F-4D97-AF65-F5344CB8AC3E}">
        <p14:creationId xmlns:p14="http://schemas.microsoft.com/office/powerpoint/2010/main" val="3480316538"/>
      </p:ext>
    </p:extLst>
  </p:cSld>
  <p:clrMapOvr>
    <a:masterClrMapping/>
  </p:clrMapOvr>
  <p:transition/>
  <p:timing/>
</p:sld>
</file>

<file path=ppt/slides/slide86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教會數千年來所做的，只是為了讓更多人體驗到天主的愛</a:t>
            </a:r>
            <a:r>
              <a:rPr lang="zh-TW" altLang="en-US" sz="3600" b="1" smtClean="0">
                <a:latin typeface="新細明體"/>
                <a:ea typeface="新細明體"/>
              </a:rPr>
              <a:t>，盼望</a:t>
            </a:r>
            <a:r>
              <a:rPr lang="zh-TW" altLang="en-US" sz="3600" b="1">
                <a:latin typeface="新細明體"/>
                <a:ea typeface="新細明體"/>
              </a:rPr>
              <a:t>藉由這具體的關懷舉動，可以讓更多人體驗到父的愛與慈悲。</a:t>
            </a:r>
            <a:endParaRPr lang="zh-TW" altLang="en-US" sz="3600" b="1">
              <a:latin typeface="新細明體"/>
              <a:ea typeface="新細明體"/>
            </a:endParaRPr>
          </a:p>
        </p:txBody>
      </p:sp>
    </p:spTree>
    <p:extLst>
      <p:ext uri="{BB962C8B-B14F-4D97-AF65-F5344CB8AC3E}">
        <p14:creationId xmlns:p14="http://schemas.microsoft.com/office/powerpoint/2010/main" val="1039477734"/>
      </p:ext>
    </p:extLst>
  </p:cSld>
  <p:clrMapOvr>
    <a:masterClrMapping/>
  </p:clrMapOvr>
  <p:transition/>
  <p:timing/>
</p:sld>
</file>

<file path=ppt/slides/slide8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47564" y="166189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BF85E3"/>
                </a:solidFill>
                <a:latin typeface="+mn-ea"/>
              </a:rPr>
              <a:t>主題總結</a:t>
            </a:r>
            <a:r>
              <a:rPr lang="zh-TW" altLang="zh-TW" sz="4800" b="1" smtClean="0">
                <a:solidFill>
                  <a:srgbClr val="BF85E3"/>
                </a:solidFill>
                <a:latin typeface="+mn-ea"/>
              </a:rPr>
              <a:t>：</a:t>
            </a:r>
            <a:endParaRPr lang="zh-TW" altLang="en-US" sz="4800" b="1">
              <a:solidFill>
                <a:srgbClr val="BF85E3"/>
              </a:solidFill>
            </a:endParaRPr>
          </a:p>
        </p:txBody>
      </p:sp>
      <p:sp>
        <p:nvSpPr>
          <p:cNvPr id="5" name="文字方塊 4"/>
          <p:cNvSpPr txBox="1"/>
          <p:nvPr/>
        </p:nvSpPr>
        <p:spPr>
          <a:xfrm>
            <a:off x="647564" y="2492896"/>
            <a:ext cx="7848872"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孩子們，教會經過數千年的傳承，將耶穌親自建立的「擘餅禮」留傳至今，讓我們每次在彌撒中領耶穌聖體時，都再一次的與耶穌結合。</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87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73390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latin typeface="+mn-ea"/>
              </a:rPr>
              <a:t>主題討論與分享</a:t>
            </a:r>
            <a:r>
              <a:rPr lang="zh-TW" altLang="zh-TW" sz="4800" b="1">
                <a:solidFill>
                  <a:srgbClr val="BF85E3"/>
                </a:solidFill>
                <a:latin typeface="+mn-ea"/>
              </a:rPr>
              <a:t>：</a:t>
            </a:r>
            <a:endParaRPr lang="en-US" sz="4800" b="1">
              <a:solidFill>
                <a:srgbClr val="BF85E3"/>
              </a:solidFill>
            </a:endParaRPr>
          </a:p>
        </p:txBody>
      </p:sp>
      <p:sp>
        <p:nvSpPr>
          <p:cNvPr id="5" name="文字方塊 4"/>
          <p:cNvSpPr txBox="1"/>
          <p:nvPr/>
        </p:nvSpPr>
        <p:spPr>
          <a:xfrm>
            <a:off x="791580" y="2564904"/>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zh-TW" altLang="en-US" sz="3600" b="1">
                <a:latin typeface="新細明體"/>
                <a:ea typeface="新細明體"/>
              </a:rPr>
              <a:t>耶穌宣講福音時，為了讓眾人體驗到父的愛與慈悲，祂做了什麼</a:t>
            </a:r>
            <a:r>
              <a:rPr lang="zh-TW" altLang="en-US" sz="3600" b="1" smtClean="0">
                <a:latin typeface="新細明體"/>
                <a:ea typeface="新細明體"/>
              </a:rPr>
              <a:t>？</a:t>
            </a:r>
            <a:endParaRPr lang="en-US" altLang="zh-TW" sz="3600" b="1" smtClean="0">
              <a:latin typeface="新細明體"/>
              <a:ea typeface="新細明體"/>
            </a:endParaRPr>
          </a:p>
          <a:p>
            <a:endParaRPr lang="en-US" altLang="zh-TW" sz="3600" b="1">
              <a:latin typeface="新細明體"/>
              <a:ea typeface="新細明體"/>
            </a:endParaRPr>
          </a:p>
          <a:p>
            <a:r>
              <a:rPr lang="en-US" altLang="zh-TW" sz="3600" b="1" smtClean="0">
                <a:latin typeface="新細明體"/>
                <a:ea typeface="新細明體"/>
              </a:rPr>
              <a:t>2</a:t>
            </a:r>
            <a:r>
              <a:rPr lang="en-US" altLang="zh-TW" sz="3600" b="1">
                <a:latin typeface="新細明體"/>
                <a:ea typeface="新細明體"/>
              </a:rPr>
              <a:t>.</a:t>
            </a:r>
            <a:r>
              <a:rPr lang="zh-TW" altLang="en-US" sz="3600" b="1">
                <a:latin typeface="新細明體"/>
                <a:ea typeface="新細明體"/>
              </a:rPr>
              <a:t>為什麼耶穌所宣講的父的愛與慈悲不是口號、也不是空氣？</a:t>
            </a:r>
            <a:endParaRPr lang="zh-TW" altLang="en-US" sz="3600" b="1">
              <a:latin typeface="新細明體"/>
              <a:ea typeface="新細明體"/>
            </a:endParaRPr>
          </a:p>
        </p:txBody>
      </p:sp>
    </p:spTree>
    <p:extLst>
      <p:ext uri="{BB962C8B-B14F-4D97-AF65-F5344CB8AC3E}">
        <p14:creationId xmlns:p14="http://schemas.microsoft.com/office/powerpoint/2010/main" val="2058834310"/>
      </p:ext>
    </p:extLst>
  </p:cSld>
  <p:clrMapOvr>
    <a:masterClrMapping/>
  </p:clrMapOvr>
  <p:transition/>
  <p:timing/>
</p:sld>
</file>

<file path=ppt/slides/slide87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zh-TW" altLang="en-US" sz="3600" b="1">
                <a:latin typeface="新細明體"/>
                <a:ea typeface="新細明體"/>
              </a:rPr>
              <a:t>為什麼耶穌要召選宗徒，並派遣他們四處宣講及醫治病人</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zh-TW" altLang="en-US" sz="3600" b="1">
                <a:latin typeface="新細明體"/>
                <a:ea typeface="新細明體"/>
              </a:rPr>
              <a:t>耶穌升天後，宗徒們持續關懷眾人分身乏術時，他們做了什麼？</a:t>
            </a:r>
            <a:endParaRPr lang="zh-TW" altLang="en-US" sz="3600" b="1">
              <a:latin typeface="新細明體"/>
              <a:ea typeface="新細明體"/>
            </a:endParaRPr>
          </a:p>
        </p:txBody>
      </p:sp>
    </p:spTree>
    <p:extLst>
      <p:ext uri="{BB962C8B-B14F-4D97-AF65-F5344CB8AC3E}">
        <p14:creationId xmlns:p14="http://schemas.microsoft.com/office/powerpoint/2010/main" val="3367094419"/>
      </p:ext>
    </p:extLst>
  </p:cSld>
  <p:clrMapOvr>
    <a:masterClrMapping/>
  </p:clrMapOvr>
  <p:transition/>
  <p:timing/>
</p:sld>
</file>

<file path=ppt/slides/slide87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zh-TW" altLang="en-US" sz="3600" b="1">
                <a:latin typeface="新細明體"/>
                <a:ea typeface="新細明體"/>
              </a:rPr>
              <a:t>耶穌升天後，宗徒們遇到饑荒時，他們做了什麼</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zh-TW" altLang="en-US" sz="3600" b="1">
                <a:latin typeface="新細明體"/>
                <a:ea typeface="新細明體"/>
              </a:rPr>
              <a:t>為什麼外邦宗徒保祿勸勉各地教會捐獻時「不要心痛、也不要勉強」？</a:t>
            </a:r>
            <a:endParaRPr lang="zh-TW" altLang="en-US" sz="3600" b="1">
              <a:latin typeface="新細明體"/>
              <a:ea typeface="新細明體"/>
            </a:endParaRPr>
          </a:p>
        </p:txBody>
      </p:sp>
    </p:spTree>
    <p:extLst>
      <p:ext uri="{BB962C8B-B14F-4D97-AF65-F5344CB8AC3E}">
        <p14:creationId xmlns:p14="http://schemas.microsoft.com/office/powerpoint/2010/main" val="2265820408"/>
      </p:ext>
    </p:extLst>
  </p:cSld>
  <p:clrMapOvr>
    <a:masterClrMapping/>
  </p:clrMapOvr>
  <p:transition/>
  <p:timing/>
</p:sld>
</file>

<file path=ppt/slides/slide87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zh-TW" altLang="en-US" sz="3600" b="1">
                <a:latin typeface="新細明體"/>
                <a:ea typeface="新細明體"/>
              </a:rPr>
              <a:t>耶穌為什麼要提醒宗徒「凡你們對那最小的一位所做的便是對祂做」</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zh-TW" altLang="en-US" sz="3600" b="1" smtClean="0">
                <a:latin typeface="新細明體"/>
                <a:ea typeface="新細明體"/>
              </a:rPr>
              <a:t>耶穌遇到瞎子</a:t>
            </a:r>
            <a:r>
              <a:rPr lang="zh-TW" altLang="en-US" sz="3600" b="1">
                <a:latin typeface="新細明體"/>
                <a:ea typeface="新細明體"/>
              </a:rPr>
              <a:t>求祂時，為什麼要問瞎子「你希望我為你做什麼」？</a:t>
            </a:r>
            <a:endParaRPr lang="zh-TW" altLang="en-US" sz="3600" b="1">
              <a:latin typeface="新細明體"/>
              <a:ea typeface="新細明體"/>
            </a:endParaRPr>
          </a:p>
        </p:txBody>
      </p:sp>
    </p:spTree>
    <p:extLst>
      <p:ext uri="{BB962C8B-B14F-4D97-AF65-F5344CB8AC3E}">
        <p14:creationId xmlns:p14="http://schemas.microsoft.com/office/powerpoint/2010/main" val="4140033755"/>
      </p:ext>
    </p:extLst>
  </p:cSld>
  <p:clrMapOvr>
    <a:masterClrMapping/>
  </p:clrMapOvr>
  <p:transition/>
  <p:timing/>
</p:sld>
</file>

<file path=ppt/slides/slide87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問瞎子「你希望我為你做什麼」，這是明知故問還是耶穌尊重他</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zh-TW" altLang="en-US" sz="3600" b="1">
                <a:latin typeface="新細明體"/>
                <a:ea typeface="新細明體"/>
              </a:rPr>
              <a:t>為什麼耶穌要特別</a:t>
            </a:r>
            <a:r>
              <a:rPr lang="zh-TW" altLang="en-US" sz="3600" b="1" smtClean="0">
                <a:latin typeface="新細明體"/>
                <a:ea typeface="新細明體"/>
              </a:rPr>
              <a:t>尊重瞎子</a:t>
            </a:r>
            <a:r>
              <a:rPr lang="zh-TW" altLang="en-US" sz="3600" b="1">
                <a:latin typeface="新細明體"/>
                <a:ea typeface="新細明體"/>
              </a:rPr>
              <a:t>的需要與渴望？</a:t>
            </a:r>
            <a:endParaRPr lang="zh-TW" altLang="en-US" sz="3600" b="1">
              <a:latin typeface="新細明體"/>
              <a:ea typeface="新細明體"/>
            </a:endParaRPr>
          </a:p>
        </p:txBody>
      </p:sp>
    </p:spTree>
    <p:extLst>
      <p:ext uri="{BB962C8B-B14F-4D97-AF65-F5344CB8AC3E}">
        <p14:creationId xmlns:p14="http://schemas.microsoft.com/office/powerpoint/2010/main" val="1678982790"/>
      </p:ext>
    </p:extLst>
  </p:cSld>
  <p:clrMapOvr>
    <a:masterClrMapping/>
  </p:clrMapOvr>
  <p:transition/>
  <p:timing/>
</p:sld>
</file>

<file path=ppt/slides/slide87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484784"/>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zh-TW" altLang="en-US" sz="3600" b="1">
                <a:latin typeface="新細明體"/>
                <a:ea typeface="新細明體"/>
              </a:rPr>
              <a:t>為什麼教會從來不會說，數千年來對弱勢者所做的關懷是在做「善事」</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zh-TW" altLang="en-US" sz="3600" b="1">
                <a:latin typeface="新細明體"/>
                <a:ea typeface="新細明體"/>
              </a:rPr>
              <a:t>耶穌所做的每一項具體的關懷舉動是為了什麼？</a:t>
            </a:r>
            <a:endParaRPr lang="zh-TW" altLang="en-US" sz="3600" b="1">
              <a:latin typeface="新細明體"/>
              <a:ea typeface="新細明體"/>
            </a:endParaRPr>
          </a:p>
        </p:txBody>
      </p:sp>
    </p:spTree>
    <p:extLst>
      <p:ext uri="{BB962C8B-B14F-4D97-AF65-F5344CB8AC3E}">
        <p14:creationId xmlns:p14="http://schemas.microsoft.com/office/powerpoint/2010/main" val="1787880651"/>
      </p:ext>
    </p:extLst>
  </p:cSld>
  <p:clrMapOvr>
    <a:masterClrMapping/>
  </p:clrMapOvr>
  <p:transition/>
  <p:timing/>
</p:sld>
</file>

<file path=ppt/slides/slide87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rPr>
              <a:t>美勞教學：</a:t>
            </a:r>
            <a:endParaRPr lang="en-US" sz="4800" b="1">
              <a:solidFill>
                <a:srgbClr val="BF85E3"/>
              </a:solidFill>
            </a:endParaRPr>
          </a:p>
        </p:txBody>
      </p:sp>
      <p:sp>
        <p:nvSpPr>
          <p:cNvPr id="2" name="文字方塊 1"/>
          <p:cNvSpPr txBox="1"/>
          <p:nvPr/>
        </p:nvSpPr>
        <p:spPr>
          <a:xfrm>
            <a:off x="1043612"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smtClean="0">
                <a:latin typeface="+mj-ea"/>
                <a:ea typeface="+mj-ea"/>
              </a:rPr>
              <a:t>5</a:t>
            </a:r>
            <a:r>
              <a:rPr lang="zh-TW" altLang="en-US" sz="3600" b="1">
                <a:latin typeface="+mj-ea"/>
                <a:ea typeface="+mj-ea"/>
              </a:rPr>
              <a:t>下</a:t>
            </a:r>
            <a:r>
              <a:rPr lang="en-US" altLang="zh-TW" sz="3600" b="1" smtClean="0">
                <a:latin typeface="+mj-ea"/>
                <a:ea typeface="+mj-ea"/>
              </a:rPr>
              <a:t>-20</a:t>
            </a:r>
            <a:r>
              <a:rPr lang="zh-TW" altLang="zh-TW" sz="3600" b="1" smtClean="0">
                <a:latin typeface="+mj-ea"/>
                <a:ea typeface="+mj-ea"/>
              </a:rPr>
              <a:t>】美</a:t>
            </a:r>
            <a:r>
              <a:rPr lang="zh-TW" altLang="zh-TW" sz="3600" b="1">
                <a:latin typeface="+mj-ea"/>
                <a:ea typeface="+mj-ea"/>
              </a:rPr>
              <a:t>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87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latin typeface="+mn-ea"/>
              </a:rPr>
              <a:t>聖言省思</a:t>
            </a:r>
            <a:r>
              <a:rPr lang="zh-TW" altLang="zh-TW" sz="4800" b="1">
                <a:solidFill>
                  <a:srgbClr val="BF85E3"/>
                </a:solidFill>
                <a:latin typeface="+mn-ea"/>
              </a:rPr>
              <a:t>：</a:t>
            </a:r>
            <a:endParaRPr lang="zh-TW" altLang="en-US" sz="4800" b="1">
              <a:solidFill>
                <a:srgbClr val="BF85E3"/>
              </a:solidFill>
            </a:endParaRPr>
          </a:p>
        </p:txBody>
      </p:sp>
      <p:sp>
        <p:nvSpPr>
          <p:cNvPr id="5" name="文字方塊 4"/>
          <p:cNvSpPr txBox="1"/>
          <p:nvPr/>
        </p:nvSpPr>
        <p:spPr>
          <a:xfrm>
            <a:off x="755576" y="3140968"/>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「保祿說：</a:t>
            </a:r>
            <a:r>
              <a:rPr lang="en-US" altLang="zh-TW" sz="3600" b="1"/>
              <a:t>『</a:t>
            </a:r>
            <a:r>
              <a:rPr lang="zh-TW" altLang="en-US" sz="3600" b="1"/>
              <a:t>每人照心中所酌量的捐助，不要心痛，也不要勉強，天主愛樂捐的人。</a:t>
            </a:r>
            <a:r>
              <a:rPr lang="en-US" altLang="zh-TW" sz="3600" b="1"/>
              <a:t>』</a:t>
            </a:r>
            <a:r>
              <a:rPr lang="zh-TW" altLang="en-US" sz="3600" b="1"/>
              <a:t>」（格後</a:t>
            </a:r>
            <a:r>
              <a:rPr lang="en-US" altLang="zh-TW" sz="3600" b="1"/>
              <a:t>9,7</a:t>
            </a:r>
            <a:r>
              <a:rPr lang="zh-TW" altLang="en-US" sz="3600" b="1"/>
              <a:t>）</a:t>
            </a:r>
            <a:endParaRPr lang="zh-TW" altLang="zh-TW" sz="3600"/>
          </a:p>
        </p:txBody>
      </p:sp>
    </p:spTree>
    <p:extLst>
      <p:ext uri="{BB962C8B-B14F-4D97-AF65-F5344CB8AC3E}">
        <p14:creationId xmlns:p14="http://schemas.microsoft.com/office/powerpoint/2010/main" val="2297197556"/>
      </p:ext>
    </p:extLst>
  </p:cSld>
  <p:clrMapOvr>
    <a:masterClrMapping/>
  </p:clrMapOvr>
  <p:transition/>
  <p:timing/>
</p:sld>
</file>

<file path=ppt/slides/slide87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23796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latin typeface="+mn-ea"/>
              </a:rPr>
              <a:t>生活省</a:t>
            </a:r>
            <a:r>
              <a:rPr lang="zh-TW" altLang="en-US" sz="4800" b="1" smtClean="0">
                <a:solidFill>
                  <a:srgbClr val="BF85E3"/>
                </a:solidFill>
                <a:latin typeface="+mn-ea"/>
              </a:rPr>
              <a:t>思</a:t>
            </a:r>
            <a:endParaRPr lang="zh-TW" altLang="en-US" sz="4800" b="1">
              <a:solidFill>
                <a:srgbClr val="BF85E3"/>
              </a:solidFill>
            </a:endParaRPr>
          </a:p>
        </p:txBody>
      </p:sp>
      <p:sp>
        <p:nvSpPr>
          <p:cNvPr id="5" name="文字方塊 4"/>
          <p:cNvSpPr txBox="1"/>
          <p:nvPr/>
        </p:nvSpPr>
        <p:spPr>
          <a:xfrm>
            <a:off x="989602" y="3068960"/>
            <a:ext cx="7164796"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a:latin typeface="新細明體"/>
                <a:ea typeface="新細明體"/>
              </a:rPr>
              <a:t>阿得的</a:t>
            </a:r>
            <a:r>
              <a:rPr lang="zh-TW" altLang="en-US" sz="6000" b="1" smtClean="0">
                <a:latin typeface="新細明體"/>
                <a:ea typeface="新細明體"/>
              </a:rPr>
              <a:t>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87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27584" y="166189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BF85E3"/>
                </a:solidFill>
                <a:latin typeface="+mn-ea"/>
              </a:rPr>
              <a:t>活出信仰</a:t>
            </a:r>
            <a:r>
              <a:rPr lang="zh-TW" altLang="zh-TW" sz="4800" b="1" smtClean="0">
                <a:solidFill>
                  <a:srgbClr val="BF85E3"/>
                </a:solidFill>
                <a:latin typeface="+mn-ea"/>
              </a:rPr>
              <a:t>：</a:t>
            </a:r>
            <a:endParaRPr lang="zh-TW" altLang="en-US" sz="4800" b="1">
              <a:solidFill>
                <a:srgbClr val="BF85E3"/>
              </a:solidFill>
            </a:endParaRPr>
          </a:p>
        </p:txBody>
      </p:sp>
      <p:sp>
        <p:nvSpPr>
          <p:cNvPr id="5" name="文字方塊 4"/>
          <p:cNvSpPr txBox="1"/>
          <p:nvPr/>
        </p:nvSpPr>
        <p:spPr>
          <a:xfrm>
            <a:off x="827584" y="2492896"/>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孩子們，阿得不買飲料，雖然只是一個很小的舉動，也沒跟阿峰說，但阿峰聽了，馬上受到感動，也願意跟他一樣，一起為了耶穌，少買飲料，這便是愛的舉動。</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8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2274838"/>
            <a:ext cx="7848872"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我們要在生活中，像宗徒們一樣，常「兩、三個人」、「以耶穌的名團聚、祈禱」，也將耶穌的愛分享給更多的人</a:t>
            </a:r>
            <a:r>
              <a:rPr lang="zh-TW" altLang="en-US" sz="3600" b="1" smtClean="0"/>
              <a:t>。</a:t>
            </a:r>
            <a:endParaRPr lang="zh-TW" altLang="en-US" sz="3600" b="1"/>
          </a:p>
        </p:txBody>
      </p:sp>
    </p:spTree>
    <p:extLst>
      <p:ext uri="{BB962C8B-B14F-4D97-AF65-F5344CB8AC3E}">
        <p14:creationId xmlns:p14="http://schemas.microsoft.com/office/powerpoint/2010/main" val="168472841"/>
      </p:ext>
    </p:extLst>
  </p:cSld>
  <p:clrMapOvr>
    <a:masterClrMapping/>
  </p:clrMapOvr>
  <p:transition/>
  <p:timing/>
</p:sld>
</file>

<file path=ppt/slides/slide88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5576" y="2564904"/>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smtClean="0"/>
              <a:t>在</a:t>
            </a:r>
            <a:r>
              <a:rPr lang="zh-TW" altLang="en-US" sz="3600" b="1"/>
              <a:t>生活中，我們可以做些什麼，來幫助自己像阿得一樣，為了耶穌做一點愛的舉動？</a:t>
            </a:r>
            <a:endParaRPr lang="en-US" sz="3600" b="1"/>
          </a:p>
        </p:txBody>
      </p:sp>
    </p:spTree>
    <p:extLst>
      <p:ext uri="{BB962C8B-B14F-4D97-AF65-F5344CB8AC3E}">
        <p14:creationId xmlns:p14="http://schemas.microsoft.com/office/powerpoint/2010/main" val="970282223"/>
      </p:ext>
    </p:extLst>
  </p:cSld>
  <p:clrMapOvr>
    <a:masterClrMapping/>
  </p:clrMapOvr>
  <p:transition/>
  <p:timing/>
</p:sld>
</file>

<file path=ppt/slides/slide88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189996" y="228142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BF85E3"/>
                </a:solidFill>
              </a:rPr>
              <a:t>主題學習單：</a:t>
            </a:r>
            <a:endParaRPr lang="en-US" sz="4800" b="1">
              <a:solidFill>
                <a:srgbClr val="BF85E3"/>
              </a:solidFill>
            </a:endParaRPr>
          </a:p>
        </p:txBody>
      </p:sp>
      <p:sp>
        <p:nvSpPr>
          <p:cNvPr id="2" name="文字方塊 1"/>
          <p:cNvSpPr txBox="1"/>
          <p:nvPr/>
        </p:nvSpPr>
        <p:spPr>
          <a:xfrm>
            <a:off x="1187900"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n-ea"/>
              </a:rPr>
              <a:t>請搭配教學光碟</a:t>
            </a:r>
            <a:r>
              <a:rPr lang="zh-TW" altLang="zh-TW" sz="3600" b="1" smtClean="0">
                <a:latin typeface="+mn-ea"/>
              </a:rPr>
              <a:t>【</a:t>
            </a:r>
            <a:r>
              <a:rPr lang="en-US" altLang="zh-TW" sz="3600" b="1" smtClean="0">
                <a:latin typeface="+mj-ea"/>
              </a:rPr>
              <a:t>5</a:t>
            </a:r>
            <a:r>
              <a:rPr lang="zh-TW" altLang="en-US" sz="3600" b="1">
                <a:latin typeface="+mj-ea"/>
              </a:rPr>
              <a:t>下</a:t>
            </a:r>
            <a:r>
              <a:rPr lang="en-US" altLang="zh-TW" sz="3600" b="1">
                <a:latin typeface="+mj-ea"/>
              </a:rPr>
              <a:t>-20】</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88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11560" y="1997838"/>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BF85E3"/>
                </a:solidFill>
                <a:latin typeface="+mn-ea"/>
              </a:rPr>
              <a:t>主題總結</a:t>
            </a:r>
            <a:r>
              <a:rPr lang="zh-TW" altLang="zh-TW" sz="4800" b="1" smtClean="0">
                <a:solidFill>
                  <a:srgbClr val="BF85E3"/>
                </a:solidFill>
                <a:latin typeface="+mn-ea"/>
              </a:rPr>
              <a:t>：</a:t>
            </a:r>
            <a:endParaRPr lang="zh-TW" altLang="en-US" sz="4800" b="1">
              <a:solidFill>
                <a:srgbClr val="BF85E3"/>
              </a:solidFill>
            </a:endParaRPr>
          </a:p>
        </p:txBody>
      </p:sp>
      <p:sp>
        <p:nvSpPr>
          <p:cNvPr id="5" name="文字方塊 4"/>
          <p:cNvSpPr txBox="1"/>
          <p:nvPr/>
        </p:nvSpPr>
        <p:spPr>
          <a:xfrm>
            <a:off x="611560" y="2828835"/>
            <a:ext cx="7848872"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天父的孩子，耶穌宣講福音時，不只為我們帶來父的愛與慈悲，還親自將父的愛做給了我們看，讓我們明白愛的舉動是有影響力的</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88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27584" y="2828835"/>
            <a:ext cx="784887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就像阿得一樣，也感染了阿峰願意跟他一樣，以小小的舉動來跟隨耶穌。</a:t>
            </a:r>
            <a:endParaRPr lang="en-US" altLang="zh-TW" sz="3600" b="1"/>
          </a:p>
        </p:txBody>
      </p:sp>
    </p:spTree>
    <p:extLst>
      <p:ext uri="{BB962C8B-B14F-4D97-AF65-F5344CB8AC3E}">
        <p14:creationId xmlns:p14="http://schemas.microsoft.com/office/powerpoint/2010/main" val="2748824978"/>
      </p:ext>
    </p:extLst>
  </p:cSld>
  <p:clrMapOvr>
    <a:masterClrMapping/>
  </p:clrMapOvr>
  <p:transition/>
  <p:timing/>
</p:sld>
</file>

<file path=ppt/slides/slide88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5576" y="2274838"/>
            <a:ext cx="7848872"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這舉動也是宗徒們傳承至今，教會數千年來一直在做的，為的是引領更多人體驗到父的愛與慈悲，我們也要一起跟著做。</a:t>
            </a:r>
            <a:endParaRPr lang="en-US" altLang="zh-TW" sz="3600" b="1"/>
          </a:p>
        </p:txBody>
      </p:sp>
    </p:spTree>
    <p:extLst>
      <p:ext uri="{BB962C8B-B14F-4D97-AF65-F5344CB8AC3E}">
        <p14:creationId xmlns:p14="http://schemas.microsoft.com/office/powerpoint/2010/main" val="2745078675"/>
      </p:ext>
    </p:extLst>
  </p:cSld>
  <p:clrMapOvr>
    <a:masterClrMapping/>
  </p:clrMapOvr>
  <p:transition/>
  <p:timing/>
</p:sld>
</file>

<file path=ppt/slides/slide88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01570" y="173390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rPr>
              <a:t>課後</a:t>
            </a:r>
            <a:r>
              <a:rPr lang="zh-TW" altLang="en-US" sz="4800" b="1" smtClean="0">
                <a:solidFill>
                  <a:srgbClr val="BF85E3"/>
                </a:solidFill>
              </a:rPr>
              <a:t>禱：</a:t>
            </a:r>
            <a:endParaRPr lang="en-US" sz="4800" b="1">
              <a:solidFill>
                <a:srgbClr val="BF85E3"/>
              </a:solidFill>
            </a:endParaRPr>
          </a:p>
        </p:txBody>
      </p:sp>
      <p:sp>
        <p:nvSpPr>
          <p:cNvPr id="3" name="文字方塊 2"/>
          <p:cNvSpPr txBox="1"/>
          <p:nvPr/>
        </p:nvSpPr>
        <p:spPr>
          <a:xfrm>
            <a:off x="701570" y="2564904"/>
            <a:ext cx="7740860"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親愛的主耶穌，謝謝祢親自將父的愛做給了我們看，讓我們明白愛是需要付出舉動</a:t>
            </a:r>
            <a:r>
              <a:rPr lang="zh-TW" altLang="en-US" sz="3600" b="1" smtClean="0"/>
              <a:t>的。</a:t>
            </a:r>
            <a:endParaRPr lang="en-US" sz="3600" b="1"/>
          </a:p>
        </p:txBody>
      </p:sp>
    </p:spTree>
    <p:extLst>
      <p:ext uri="{BB962C8B-B14F-4D97-AF65-F5344CB8AC3E}">
        <p14:creationId xmlns:p14="http://schemas.microsoft.com/office/powerpoint/2010/main" val="3868363362"/>
      </p:ext>
    </p:extLst>
  </p:cSld>
  <p:clrMapOvr>
    <a:masterClrMapping/>
  </p:clrMapOvr>
  <p:transition/>
  <p:timing/>
</p:sld>
</file>

<file path=ppt/slides/slide88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01570" y="2274838"/>
            <a:ext cx="774086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求祢幫助我們，常記得在生活中，願意為了愛祢，也愛四周的近人，付出一點小小的舉動。以上所求是奉祢的名，阿們。</a:t>
            </a:r>
            <a:endParaRPr lang="en-US" altLang="zh-TW" sz="3600" b="1"/>
          </a:p>
        </p:txBody>
      </p:sp>
    </p:spTree>
    <p:extLst>
      <p:ext uri="{BB962C8B-B14F-4D97-AF65-F5344CB8AC3E}">
        <p14:creationId xmlns:p14="http://schemas.microsoft.com/office/powerpoint/2010/main" val="3961589547"/>
      </p:ext>
    </p:extLst>
  </p:cSld>
  <p:clrMapOvr>
    <a:masterClrMapping/>
  </p:clrMapOvr>
  <p:transition/>
  <p:timing/>
</p:sld>
</file>

<file path=ppt/slides/slide8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01570" y="223796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rPr>
              <a:t>課後</a:t>
            </a:r>
            <a:r>
              <a:rPr lang="zh-TW" altLang="en-US" sz="4800" b="1" smtClean="0">
                <a:solidFill>
                  <a:srgbClr val="BF85E3"/>
                </a:solidFill>
              </a:rPr>
              <a:t>禱：</a:t>
            </a:r>
            <a:endParaRPr lang="en-US" sz="4800" b="1">
              <a:solidFill>
                <a:srgbClr val="BF85E3"/>
              </a:solidFill>
            </a:endParaRPr>
          </a:p>
        </p:txBody>
      </p:sp>
      <p:sp>
        <p:nvSpPr>
          <p:cNvPr id="3" name="文字方塊 2"/>
          <p:cNvSpPr txBox="1"/>
          <p:nvPr/>
        </p:nvSpPr>
        <p:spPr>
          <a:xfrm>
            <a:off x="701570" y="3068960"/>
            <a:ext cx="7740860"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親愛的主耶穌，感謝讚美祢，祢這麼愛我們，為我們留下了自己的「聖體和聖血</a:t>
            </a:r>
            <a:r>
              <a:rPr lang="zh-TW" altLang="en-US" sz="3600" b="1" smtClean="0"/>
              <a:t>」。</a:t>
            </a:r>
            <a:endParaRPr lang="en-US" sz="3600" b="1"/>
          </a:p>
        </p:txBody>
      </p:sp>
    </p:spTree>
    <p:extLst>
      <p:ext uri="{BB962C8B-B14F-4D97-AF65-F5344CB8AC3E}">
        <p14:creationId xmlns:p14="http://schemas.microsoft.com/office/powerpoint/2010/main" val="3667603260"/>
      </p:ext>
    </p:extLst>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BF85E3"/>
                </a:solidFill>
                <a:latin typeface="+mj-ea"/>
                <a:ea typeface="+mj-ea"/>
              </a:rPr>
              <a:t>主題內容：</a:t>
            </a:r>
            <a:endParaRPr lang="en-US" sz="4800" b="1">
              <a:solidFill>
                <a:srgbClr val="BF85E3"/>
              </a:solidFill>
              <a:latin typeface="+mj-ea"/>
              <a:ea typeface="+mj-ea"/>
            </a:endParaRPr>
          </a:p>
        </p:txBody>
      </p:sp>
      <p:sp>
        <p:nvSpPr>
          <p:cNvPr id="6" name="文字方塊 5"/>
          <p:cNvSpPr txBox="1"/>
          <p:nvPr/>
        </p:nvSpPr>
        <p:spPr>
          <a:xfrm>
            <a:off x="755576" y="2276872"/>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孩子們，耶穌天天都和我們在一起，只是我們看不見耶穌，難免會感覺不到，教會為了幫助我們更深刻體驗到耶穌的愛，特別順著耶穌的一生安排了「教會禮儀年」。</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9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01570" y="1916832"/>
            <a:ext cx="774086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求祢幫助我們，常參與教會的感恩祭典，領受祢的聖體，時時與祢在一起，也記得常以祢的名，將祢的愛分享給近人。我們這樣祈禱是奉祢的名，阿們。</a:t>
            </a:r>
            <a:endParaRPr lang="en-US" altLang="zh-TW" sz="3600" b="1"/>
          </a:p>
        </p:txBody>
      </p:sp>
    </p:spTree>
    <p:extLst>
      <p:ext uri="{BB962C8B-B14F-4D97-AF65-F5344CB8AC3E}">
        <p14:creationId xmlns:p14="http://schemas.microsoft.com/office/powerpoint/2010/main" val="478429180"/>
      </p:ext>
    </p:extLst>
  </p:cSld>
  <p:clrMapOvr>
    <a:masterClrMapping/>
  </p:clrMapOvr>
  <p:transition/>
  <p:timing/>
</p:sld>
</file>

<file path=ppt/slides/slide9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28700" y="2864596"/>
            <a:ext cx="7830616"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000" b="1">
                <a:ea typeface="Microsoft JhengHei Light" panose="020b0304030504040204"/>
              </a:rPr>
              <a:t>普世歡騰的慶</a:t>
            </a:r>
            <a:r>
              <a:rPr lang="zh-TW" altLang="en-US" sz="6000" b="1" smtClean="0">
                <a:ea typeface="Microsoft JhengHei Light" panose="020b0304030504040204"/>
              </a:rPr>
              <a:t>日～</a:t>
            </a:r>
            <a:endParaRPr lang="en-US" altLang="zh-TW" sz="6000" b="1" smtClean="0">
              <a:ea typeface="Microsoft JhengHei Light" panose="020b0304030504040204"/>
            </a:endParaRPr>
          </a:p>
          <a:p>
            <a:r>
              <a:rPr lang="zh-TW" altLang="en-US" sz="6000" b="1" smtClean="0">
                <a:ea typeface="Microsoft JhengHei Light" panose="020b0304030504040204"/>
              </a:rPr>
              <a:t>聖子</a:t>
            </a:r>
            <a:r>
              <a:rPr lang="zh-TW" altLang="en-US" sz="6000" b="1">
                <a:ea typeface="Microsoft JhengHei Light" panose="020b0304030504040204"/>
              </a:rPr>
              <a:t>耶穌誕生</a:t>
            </a:r>
            <a:endParaRPr lang="zh-TW" altLang="en-US" sz="6000" b="1">
              <a:ea typeface="Microsoft JhengHei Light" panose="020b0304030504040204"/>
            </a:endParaRPr>
          </a:p>
        </p:txBody>
      </p:sp>
      <p:sp>
        <p:nvSpPr>
          <p:cNvPr id="7" name="文字方塊 6">
            <a:extLst>
              <a:ext uri="{FF2B5EF4-FFF2-40B4-BE49-F238E27FC236}">
                <a16:creationId xmlns:a16="http://schemas.microsoft.com/office/drawing/2014/main" xmlns="" id="{A02F4B11-FE1D-41EC-B989-2CF91062DCB9}"/>
              </a:ext>
            </a:extLst>
          </p:cNvPr>
          <p:cNvSpPr txBox="1"/>
          <p:nvPr/>
        </p:nvSpPr>
        <p:spPr>
          <a:xfrm>
            <a:off x="827584" y="2033599"/>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a:solidFill>
                  <a:srgbClr val="BF85E3"/>
                </a:solidFill>
                <a:latin typeface="Microsoft JhengHei Light" panose="020b0304030504040204" pitchFamily="34" charset="-120"/>
                <a:ea typeface="Microsoft JhengHei Light" panose="020b0304030504040204" pitchFamily="34" charset="-120"/>
              </a:rPr>
              <a:t>5</a:t>
            </a:r>
            <a:r>
              <a:rPr lang="zh-TW" altLang="en-US" sz="4800" b="1">
                <a:solidFill>
                  <a:srgbClr val="BF85E3"/>
                </a:solidFill>
                <a:latin typeface="Microsoft JhengHei Light" panose="020b0304030504040204" pitchFamily="34" charset="-120"/>
                <a:ea typeface="Microsoft JhengHei Light" panose="020b0304030504040204" pitchFamily="34" charset="-120"/>
              </a:rPr>
              <a:t>下</a:t>
            </a:r>
            <a:r>
              <a:rPr lang="en-US" altLang="zh-TW" sz="4800" b="1">
                <a:solidFill>
                  <a:srgbClr val="BF85E3"/>
                </a:solidFill>
                <a:latin typeface="Microsoft JhengHei Light" panose="020b0304030504040204" pitchFamily="34" charset="-120"/>
                <a:ea typeface="Microsoft JhengHei Light" panose="020b0304030504040204" pitchFamily="34" charset="-120"/>
              </a:rPr>
              <a:t>-3</a:t>
            </a:r>
            <a:endParaRPr lang="en-US" altLang="zh-TW" sz="4800" b="1">
              <a:solidFill>
                <a:srgbClr val="BF85E3"/>
              </a:solidFill>
              <a:latin typeface="Microsoft JhengHei Light" panose="020b0304030504040204" pitchFamily="34" charset="-120"/>
              <a:ea typeface="Microsoft JhengHei Light" panose="020b0304030504040204" pitchFamily="34" charset="-120"/>
            </a:endParaRPr>
          </a:p>
        </p:txBody>
      </p:sp>
    </p:spTree>
    <p:extLst>
      <p:ext uri="{BB962C8B-B14F-4D97-AF65-F5344CB8AC3E}">
        <p14:creationId xmlns:p14="http://schemas.microsoft.com/office/powerpoint/2010/main" val="3593360294"/>
      </p:ext>
    </p:extLst>
  </p:cSld>
  <p:clrMapOvr>
    <a:masterClrMapping/>
  </p:clrMapOvr>
  <p:transition/>
  <p:timing/>
</p:sld>
</file>

<file path=ppt/slides/slide9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9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22985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rPr>
              <a:t>課前</a:t>
            </a:r>
            <a:r>
              <a:rPr lang="zh-TW" altLang="en-US" sz="4800" b="1" smtClean="0">
                <a:solidFill>
                  <a:srgbClr val="BF85E3"/>
                </a:solidFill>
              </a:rPr>
              <a:t>禱：</a:t>
            </a:r>
            <a:endParaRPr lang="en-US" sz="4800" b="1">
              <a:solidFill>
                <a:srgbClr val="BF85E3"/>
              </a:solidFill>
            </a:endParaRPr>
          </a:p>
        </p:txBody>
      </p:sp>
      <p:sp>
        <p:nvSpPr>
          <p:cNvPr id="3" name="文字方塊 2"/>
          <p:cNvSpPr txBox="1"/>
          <p:nvPr/>
        </p:nvSpPr>
        <p:spPr>
          <a:xfrm>
            <a:off x="791580" y="2060848"/>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慈愛的耶穌，感謝祢這麼愛我們，親自為我們帶來了父的愛與慈悲，使我們有幸成為天主的子女，受到百般的呵護，求祢幫助我們珍惜這福分，也將祢的福音分享給更多的人。以上所求是奉祢的名，阿們。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9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BF85E3"/>
                </a:solidFill>
              </a:rPr>
              <a:t>主題</a:t>
            </a:r>
            <a:r>
              <a:rPr lang="zh-TW" altLang="en-US" sz="4800" b="1" smtClean="0">
                <a:solidFill>
                  <a:srgbClr val="BF85E3"/>
                </a:solidFill>
              </a:rPr>
              <a:t>經文</a:t>
            </a:r>
            <a:endParaRPr lang="en-US" sz="4800" b="1">
              <a:solidFill>
                <a:srgbClr val="BF85E3"/>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路加福音</a:t>
            </a:r>
            <a:r>
              <a:rPr lang="en-US" altLang="zh-TW" sz="3600" b="1"/>
              <a:t>2,1</a:t>
            </a:r>
            <a:r>
              <a:rPr lang="zh-TW" altLang="en-US" sz="3600" b="1"/>
              <a:t>～</a:t>
            </a:r>
            <a:r>
              <a:rPr lang="en-US" altLang="zh-TW" sz="3600" b="1"/>
              <a:t>20</a:t>
            </a:r>
            <a:endParaRPr lang="en-US" sz="3600"/>
          </a:p>
        </p:txBody>
      </p:sp>
    </p:spTree>
    <p:extLst>
      <p:ext uri="{BB962C8B-B14F-4D97-AF65-F5344CB8AC3E}">
        <p14:creationId xmlns:p14="http://schemas.microsoft.com/office/powerpoint/2010/main" val="4139691153"/>
      </p:ext>
    </p:extLst>
  </p:cSld>
  <p:clrMapOvr>
    <a:masterClrMapping/>
  </p:clrMapOvr>
  <p:transition/>
  <p:timing/>
</p:sld>
</file>

<file path=ppt/slides/slide9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63588" y="245398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BF85E3"/>
                </a:solidFill>
              </a:rPr>
              <a:t>主題引導：</a:t>
            </a:r>
            <a:endParaRPr lang="en-US" sz="4800" b="1">
              <a:solidFill>
                <a:srgbClr val="BF85E3"/>
              </a:solidFill>
            </a:endParaRPr>
          </a:p>
        </p:txBody>
      </p:sp>
      <p:sp>
        <p:nvSpPr>
          <p:cNvPr id="5" name="文字方塊 4"/>
          <p:cNvSpPr txBox="1"/>
          <p:nvPr/>
        </p:nvSpPr>
        <p:spPr>
          <a:xfrm>
            <a:off x="863588" y="3284984"/>
            <a:ext cx="741682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孩子們，你們平常會讀偉人傳記嗎？</a:t>
            </a:r>
            <a:endParaRPr lang="en-US" sz="3600" b="1"/>
          </a:p>
        </p:txBody>
      </p:sp>
    </p:spTree>
    <p:extLst>
      <p:ext uri="{BB962C8B-B14F-4D97-AF65-F5344CB8AC3E}">
        <p14:creationId xmlns:p14="http://schemas.microsoft.com/office/powerpoint/2010/main" val="1239204199"/>
      </p:ext>
    </p:extLst>
  </p:cSld>
  <p:clrMapOvr>
    <a:masterClrMapping/>
  </p:clrMapOvr>
  <p:transition/>
  <p:timing/>
</p:sld>
</file>

<file path=ppt/slides/slide9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歡裡面的故事嗎？你們有讀過哪些偉人傳記呢？</a:t>
            </a:r>
            <a:endParaRPr lang="en-US" sz="3600" b="1"/>
          </a:p>
        </p:txBody>
      </p:sp>
    </p:spTree>
    <p:extLst>
      <p:ext uri="{BB962C8B-B14F-4D97-AF65-F5344CB8AC3E}">
        <p14:creationId xmlns:p14="http://schemas.microsoft.com/office/powerpoint/2010/main" val="3504909105"/>
      </p:ext>
    </p:extLst>
  </p:cSld>
  <p:clrMapOvr>
    <a:masterClrMapping/>
  </p:clrMapOvr>
  <p:transition/>
  <p:timing/>
</p:sld>
</file>

<file path=ppt/slides/slide9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你們有特別喜歡的偉人嗎？為什麼會喜歡這些偉人呢？</a:t>
            </a:r>
            <a:endParaRPr lang="en-US" sz="3600" b="1"/>
          </a:p>
        </p:txBody>
      </p:sp>
    </p:spTree>
    <p:extLst>
      <p:ext uri="{BB962C8B-B14F-4D97-AF65-F5344CB8AC3E}">
        <p14:creationId xmlns:p14="http://schemas.microsoft.com/office/powerpoint/2010/main" val="2466606004"/>
      </p:ext>
    </p:extLst>
  </p:cSld>
  <p:clrMapOvr>
    <a:masterClrMapping/>
  </p:clrMapOvr>
  <p:transition/>
  <p:timing/>
</p:sld>
</file>

<file path=ppt/slides/slide9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636912"/>
            <a:ext cx="7416824"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是喜歡他的德行，還是他所做的事蹟呢？你們會想要學習這些偉人的典範嗎？</a:t>
            </a:r>
            <a:endParaRPr lang="en-US" sz="3600" b="1"/>
          </a:p>
        </p:txBody>
      </p:sp>
    </p:spTree>
    <p:extLst>
      <p:ext uri="{BB962C8B-B14F-4D97-AF65-F5344CB8AC3E}">
        <p14:creationId xmlns:p14="http://schemas.microsoft.com/office/powerpoint/2010/main" val="3499389359"/>
      </p:ext>
    </p:extLst>
  </p:cSld>
  <p:clrMapOvr>
    <a:masterClrMapping/>
  </p:clrMapOvr>
  <p:transition/>
  <p:timing/>
</p:sld>
</file>

<file path=ppt/slides/slide9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為什麼這些偉人的典範會吸引你們呢？</a:t>
            </a:r>
            <a:endParaRPr lang="en-US" sz="3600" b="1"/>
          </a:p>
        </p:txBody>
      </p:sp>
    </p:spTree>
    <p:extLst>
      <p:ext uri="{BB962C8B-B14F-4D97-AF65-F5344CB8AC3E}">
        <p14:creationId xmlns:p14="http://schemas.microsoft.com/office/powerpoint/2010/main" val="4195894541"/>
      </p:ext>
    </p:extLst>
  </p:cSld>
  <p:clrMapOvr>
    <a:masterClrMapping/>
  </p:clrMapOvr>
  <p:transition/>
  <p:timing/>
</p:sld>
</file>

<file path=ppt/tags/tag1.xml><?xml version="1.0" encoding="utf-8"?>
<p:tagLst xmlns:p="http://schemas.openxmlformats.org/presentationml/2006/main">
  <p:tag name="AS_NET" val="5.0.3"/>
  <p:tag name="AS_OS" val="Microsoft Windows NT 10.0.17763.0"/>
  <p:tag name="AS_RELEASE_DATE" val="2021.04.14"/>
  <p:tag name="AS_TITLE" val="Aspose.Slides for .NET Standard 2.0"/>
  <p:tag name="AS_VERSION" val="21.4"/>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1.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2.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3.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4.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5.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6.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7.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8.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9.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0.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1.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2.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3.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4.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5.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6.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7.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8.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9.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0.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1.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2.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3.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4.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5.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6.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7.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8.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9.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4.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40.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41.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5.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6.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7.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8.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9.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1363</Paragraphs>
  <Slides>886</Slides>
  <Notes>0</Notes>
  <TotalTime>1</TotalTime>
  <HiddenSlides>0</HiddenSlides>
  <MMClips>0</MMClips>
  <ScaleCrop>0</ScaleCrop>
  <HeadingPairs>
    <vt:vector baseType="variant" size="6">
      <vt:variant>
        <vt:lpstr>Fonts used</vt:lpstr>
      </vt:variant>
      <vt:variant>
        <vt:i4>4</vt:i4>
      </vt:variant>
      <vt:variant>
        <vt:lpstr>Theme</vt:lpstr>
      </vt:variant>
      <vt:variant>
        <vt:i4>1</vt:i4>
      </vt:variant>
      <vt:variant>
        <vt:lpstr>Slide Titles</vt:lpstr>
      </vt:variant>
      <vt:variant>
        <vt:i4>886</vt:i4>
      </vt:variant>
    </vt:vector>
  </HeadingPairs>
  <TitlesOfParts>
    <vt:vector baseType="lpstr" size="891">
      <vt:lpstr>Arial</vt:lpstr>
      <vt:lpstr>Calibri</vt:lpstr>
      <vt:lpstr>Microsoft JhengHei Light</vt:lpstr>
      <vt:lpstr>新細明體</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21.0400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cp:lastPrinted>2021-05-14T13:33:41.112</cp:lastPrinted>
  <dcterms:created xsi:type="dcterms:W3CDTF">2021-05-14T13:33:41Z</dcterms:created>
  <dcterms:modified xsi:type="dcterms:W3CDTF">2021-05-14T13:33:56Z</dcterms:modified>
</cp:coreProperties>
</file>