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 id="2147483863" r:id="rId18"/>
    <p:sldMasterId id="2147483875" r:id="rId19"/>
    <p:sldMasterId id="2147483887" r:id="rId20"/>
    <p:sldMasterId id="2147483899" r:id="rId21"/>
    <p:sldMasterId id="2147483911" r:id="rId22"/>
    <p:sldMasterId id="2147483923" r:id="rId23"/>
    <p:sldMasterId id="2147483935" r:id="rId24"/>
    <p:sldMasterId id="2147483947" r:id="rId25"/>
    <p:sldMasterId id="2147483959" r:id="rId26"/>
    <p:sldMasterId id="2147483971" r:id="rId27"/>
    <p:sldMasterId id="2147483983" r:id="rId28"/>
    <p:sldMasterId id="2147483995" r:id="rId29"/>
    <p:sldMasterId id="2147484007" r:id="rId30"/>
    <p:sldMasterId id="2147484019" r:id="rId31"/>
    <p:sldMasterId id="2147484031" r:id="rId32"/>
    <p:sldMasterId id="2147484043" r:id="rId33"/>
    <p:sldMasterId id="2147484055" r:id="rId34"/>
    <p:sldMasterId id="2147484067" r:id="rId35"/>
    <p:sldMasterId id="2147484079" r:id="rId36"/>
    <p:sldMasterId id="2147484091" r:id="rId37"/>
    <p:sldMasterId id="2147484103" r:id="rId38"/>
    <p:sldMasterId id="2147484115" r:id="rId39"/>
    <p:sldMasterId id="2147484127" r:id="rId40"/>
    <p:sldMasterId id="2147484139" r:id="rId41"/>
  </p:sldMasterIdLst>
  <p:sldIdLst>
    <p:sldId id="259" r:id="rId42"/>
    <p:sldId id="262" r:id="rId43"/>
    <p:sldId id="265" r:id="rId44"/>
    <p:sldId id="268" r:id="rId45"/>
    <p:sldId id="271" r:id="rId46"/>
    <p:sldId id="274" r:id="rId47"/>
    <p:sldId id="277" r:id="rId48"/>
    <p:sldId id="280" r:id="rId49"/>
    <p:sldId id="283" r:id="rId50"/>
    <p:sldId id="286" r:id="rId51"/>
    <p:sldId id="289" r:id="rId52"/>
    <p:sldId id="292" r:id="rId53"/>
    <p:sldId id="295" r:id="rId54"/>
    <p:sldId id="298" r:id="rId55"/>
    <p:sldId id="301" r:id="rId56"/>
    <p:sldId id="304" r:id="rId57"/>
    <p:sldId id="307" r:id="rId58"/>
    <p:sldId id="310" r:id="rId59"/>
    <p:sldId id="313" r:id="rId60"/>
    <p:sldId id="316" r:id="rId61"/>
    <p:sldId id="319" r:id="rId62"/>
    <p:sldId id="322" r:id="rId63"/>
    <p:sldId id="325" r:id="rId64"/>
    <p:sldId id="328" r:id="rId65"/>
    <p:sldId id="331" r:id="rId66"/>
    <p:sldId id="334" r:id="rId67"/>
    <p:sldId id="337" r:id="rId68"/>
    <p:sldId id="340" r:id="rId69"/>
    <p:sldId id="343" r:id="rId70"/>
    <p:sldId id="346" r:id="rId71"/>
    <p:sldId id="349" r:id="rId72"/>
    <p:sldId id="352" r:id="rId73"/>
    <p:sldId id="355" r:id="rId74"/>
    <p:sldId id="358" r:id="rId75"/>
    <p:sldId id="361" r:id="rId76"/>
    <p:sldId id="364" r:id="rId77"/>
    <p:sldId id="367" r:id="rId78"/>
    <p:sldId id="370" r:id="rId79"/>
    <p:sldId id="373" r:id="rId80"/>
    <p:sldId id="376" r:id="rId81"/>
    <p:sldId id="379" r:id="rId82"/>
    <p:sldId id="382" r:id="rId83"/>
    <p:sldId id="385" r:id="rId84"/>
    <p:sldId id="388" r:id="rId85"/>
    <p:sldId id="391" r:id="rId86"/>
    <p:sldId id="394" r:id="rId87"/>
    <p:sldId id="397" r:id="rId88"/>
    <p:sldId id="400" r:id="rId89"/>
    <p:sldId id="403" r:id="rId90"/>
    <p:sldId id="406" r:id="rId91"/>
    <p:sldId id="409" r:id="rId92"/>
    <p:sldId id="412" r:id="rId93"/>
    <p:sldId id="415" r:id="rId94"/>
    <p:sldId id="418" r:id="rId95"/>
    <p:sldId id="421" r:id="rId96"/>
    <p:sldId id="424" r:id="rId97"/>
    <p:sldId id="427" r:id="rId98"/>
    <p:sldId id="430" r:id="rId99"/>
    <p:sldId id="433" r:id="rId100"/>
    <p:sldId id="436" r:id="rId101"/>
    <p:sldId id="439" r:id="rId102"/>
    <p:sldId id="442" r:id="rId103"/>
    <p:sldId id="445" r:id="rId104"/>
    <p:sldId id="448" r:id="rId105"/>
    <p:sldId id="451" r:id="rId106"/>
    <p:sldId id="454" r:id="rId107"/>
    <p:sldId id="457" r:id="rId108"/>
    <p:sldId id="460" r:id="rId109"/>
    <p:sldId id="463" r:id="rId110"/>
    <p:sldId id="466" r:id="rId111"/>
    <p:sldId id="469" r:id="rId112"/>
    <p:sldId id="472" r:id="rId113"/>
    <p:sldId id="475" r:id="rId114"/>
    <p:sldId id="478" r:id="rId115"/>
    <p:sldId id="481" r:id="rId116"/>
    <p:sldId id="484" r:id="rId117"/>
    <p:sldId id="487" r:id="rId118"/>
    <p:sldId id="490" r:id="rId119"/>
    <p:sldId id="493" r:id="rId120"/>
    <p:sldId id="496" r:id="rId121"/>
    <p:sldId id="499" r:id="rId122"/>
    <p:sldId id="502" r:id="rId123"/>
    <p:sldId id="505" r:id="rId124"/>
    <p:sldId id="508" r:id="rId125"/>
    <p:sldId id="511" r:id="rId126"/>
    <p:sldId id="514" r:id="rId127"/>
    <p:sldId id="517" r:id="rId128"/>
    <p:sldId id="520" r:id="rId129"/>
    <p:sldId id="523" r:id="rId130"/>
    <p:sldId id="526" r:id="rId131"/>
    <p:sldId id="529" r:id="rId132"/>
    <p:sldId id="532" r:id="rId133"/>
    <p:sldId id="535" r:id="rId134"/>
    <p:sldId id="538" r:id="rId135"/>
    <p:sldId id="541" r:id="rId136"/>
    <p:sldId id="544" r:id="rId137"/>
    <p:sldId id="547" r:id="rId138"/>
    <p:sldId id="550" r:id="rId139"/>
    <p:sldId id="553" r:id="rId140"/>
    <p:sldId id="556" r:id="rId141"/>
    <p:sldId id="559" r:id="rId142"/>
    <p:sldId id="562" r:id="rId143"/>
    <p:sldId id="565" r:id="rId144"/>
    <p:sldId id="568" r:id="rId145"/>
    <p:sldId id="571" r:id="rId146"/>
    <p:sldId id="574" r:id="rId147"/>
    <p:sldId id="577" r:id="rId148"/>
    <p:sldId id="580" r:id="rId149"/>
    <p:sldId id="583" r:id="rId150"/>
    <p:sldId id="586" r:id="rId151"/>
    <p:sldId id="589" r:id="rId152"/>
    <p:sldId id="592" r:id="rId153"/>
    <p:sldId id="595" r:id="rId154"/>
    <p:sldId id="598" r:id="rId155"/>
    <p:sldId id="601" r:id="rId156"/>
    <p:sldId id="604" r:id="rId157"/>
    <p:sldId id="607" r:id="rId158"/>
    <p:sldId id="610" r:id="rId159"/>
    <p:sldId id="613" r:id="rId160"/>
    <p:sldId id="616" r:id="rId161"/>
    <p:sldId id="619" r:id="rId162"/>
    <p:sldId id="622" r:id="rId163"/>
    <p:sldId id="625" r:id="rId164"/>
    <p:sldId id="628" r:id="rId165"/>
    <p:sldId id="631" r:id="rId166"/>
    <p:sldId id="634" r:id="rId167"/>
    <p:sldId id="637" r:id="rId168"/>
    <p:sldId id="640" r:id="rId169"/>
    <p:sldId id="643" r:id="rId170"/>
    <p:sldId id="646" r:id="rId171"/>
    <p:sldId id="649" r:id="rId172"/>
    <p:sldId id="652" r:id="rId173"/>
    <p:sldId id="655" r:id="rId174"/>
    <p:sldId id="658" r:id="rId175"/>
    <p:sldId id="661" r:id="rId176"/>
    <p:sldId id="664" r:id="rId177"/>
    <p:sldId id="667" r:id="rId178"/>
    <p:sldId id="670" r:id="rId179"/>
    <p:sldId id="673" r:id="rId180"/>
    <p:sldId id="676" r:id="rId181"/>
    <p:sldId id="679" r:id="rId182"/>
    <p:sldId id="682" r:id="rId183"/>
    <p:sldId id="685" r:id="rId184"/>
    <p:sldId id="688" r:id="rId185"/>
    <p:sldId id="691" r:id="rId186"/>
    <p:sldId id="694" r:id="rId187"/>
    <p:sldId id="697" r:id="rId188"/>
    <p:sldId id="700" r:id="rId189"/>
    <p:sldId id="703" r:id="rId190"/>
    <p:sldId id="706" r:id="rId191"/>
    <p:sldId id="709" r:id="rId192"/>
    <p:sldId id="712" r:id="rId193"/>
    <p:sldId id="715" r:id="rId194"/>
    <p:sldId id="718" r:id="rId195"/>
    <p:sldId id="721" r:id="rId196"/>
    <p:sldId id="724" r:id="rId197"/>
    <p:sldId id="727" r:id="rId198"/>
    <p:sldId id="730" r:id="rId199"/>
    <p:sldId id="733" r:id="rId200"/>
    <p:sldId id="736" r:id="rId201"/>
    <p:sldId id="739" r:id="rId202"/>
    <p:sldId id="742" r:id="rId203"/>
    <p:sldId id="745" r:id="rId204"/>
    <p:sldId id="748" r:id="rId205"/>
    <p:sldId id="751" r:id="rId206"/>
    <p:sldId id="754" r:id="rId207"/>
    <p:sldId id="757" r:id="rId208"/>
    <p:sldId id="760" r:id="rId209"/>
    <p:sldId id="763" r:id="rId210"/>
    <p:sldId id="766" r:id="rId211"/>
    <p:sldId id="769" r:id="rId212"/>
    <p:sldId id="772" r:id="rId213"/>
    <p:sldId id="775" r:id="rId214"/>
    <p:sldId id="778" r:id="rId215"/>
    <p:sldId id="781" r:id="rId216"/>
    <p:sldId id="784" r:id="rId217"/>
    <p:sldId id="787" r:id="rId218"/>
    <p:sldId id="790" r:id="rId219"/>
    <p:sldId id="793" r:id="rId220"/>
    <p:sldId id="796" r:id="rId221"/>
    <p:sldId id="799" r:id="rId222"/>
    <p:sldId id="802" r:id="rId223"/>
    <p:sldId id="805" r:id="rId224"/>
    <p:sldId id="808" r:id="rId225"/>
    <p:sldId id="811" r:id="rId226"/>
    <p:sldId id="814" r:id="rId227"/>
    <p:sldId id="817" r:id="rId228"/>
    <p:sldId id="820" r:id="rId229"/>
    <p:sldId id="823" r:id="rId230"/>
    <p:sldId id="826" r:id="rId231"/>
    <p:sldId id="829" r:id="rId232"/>
    <p:sldId id="832" r:id="rId233"/>
    <p:sldId id="835" r:id="rId234"/>
    <p:sldId id="838" r:id="rId235"/>
    <p:sldId id="841" r:id="rId236"/>
    <p:sldId id="844" r:id="rId237"/>
    <p:sldId id="847" r:id="rId238"/>
    <p:sldId id="850" r:id="rId239"/>
    <p:sldId id="853" r:id="rId240"/>
    <p:sldId id="856" r:id="rId241"/>
    <p:sldId id="859" r:id="rId242"/>
    <p:sldId id="862" r:id="rId243"/>
    <p:sldId id="865" r:id="rId244"/>
    <p:sldId id="868" r:id="rId245"/>
    <p:sldId id="871" r:id="rId246"/>
    <p:sldId id="874" r:id="rId247"/>
    <p:sldId id="877" r:id="rId248"/>
    <p:sldId id="880" r:id="rId249"/>
    <p:sldId id="883" r:id="rId250"/>
    <p:sldId id="886" r:id="rId251"/>
    <p:sldId id="889" r:id="rId252"/>
    <p:sldId id="892" r:id="rId253"/>
    <p:sldId id="895" r:id="rId254"/>
    <p:sldId id="898" r:id="rId255"/>
    <p:sldId id="901" r:id="rId256"/>
    <p:sldId id="904" r:id="rId257"/>
    <p:sldId id="907" r:id="rId258"/>
    <p:sldId id="910" r:id="rId259"/>
    <p:sldId id="913" r:id="rId260"/>
    <p:sldId id="916" r:id="rId261"/>
    <p:sldId id="919" r:id="rId262"/>
    <p:sldId id="922" r:id="rId263"/>
    <p:sldId id="925" r:id="rId264"/>
    <p:sldId id="928" r:id="rId265"/>
    <p:sldId id="931" r:id="rId266"/>
    <p:sldId id="934" r:id="rId267"/>
    <p:sldId id="937" r:id="rId268"/>
    <p:sldId id="940" r:id="rId269"/>
    <p:sldId id="943" r:id="rId270"/>
    <p:sldId id="946" r:id="rId271"/>
    <p:sldId id="949" r:id="rId272"/>
    <p:sldId id="952" r:id="rId273"/>
    <p:sldId id="955" r:id="rId274"/>
    <p:sldId id="958" r:id="rId275"/>
    <p:sldId id="961" r:id="rId276"/>
    <p:sldId id="964" r:id="rId277"/>
    <p:sldId id="967" r:id="rId278"/>
    <p:sldId id="970" r:id="rId279"/>
    <p:sldId id="973" r:id="rId280"/>
    <p:sldId id="976" r:id="rId281"/>
    <p:sldId id="979" r:id="rId282"/>
    <p:sldId id="982" r:id="rId283"/>
    <p:sldId id="985" r:id="rId284"/>
    <p:sldId id="988" r:id="rId285"/>
    <p:sldId id="991" r:id="rId286"/>
    <p:sldId id="994" r:id="rId287"/>
    <p:sldId id="997" r:id="rId288"/>
    <p:sldId id="1000" r:id="rId289"/>
    <p:sldId id="1003" r:id="rId290"/>
    <p:sldId id="1006" r:id="rId291"/>
    <p:sldId id="1009" r:id="rId292"/>
    <p:sldId id="1012" r:id="rId293"/>
    <p:sldId id="1015" r:id="rId294"/>
    <p:sldId id="1018" r:id="rId295"/>
    <p:sldId id="1021" r:id="rId296"/>
    <p:sldId id="1024" r:id="rId297"/>
    <p:sldId id="1027" r:id="rId298"/>
    <p:sldId id="1030" r:id="rId299"/>
    <p:sldId id="1033" r:id="rId300"/>
    <p:sldId id="1036" r:id="rId301"/>
    <p:sldId id="1039" r:id="rId302"/>
    <p:sldId id="1042" r:id="rId303"/>
    <p:sldId id="1045" r:id="rId304"/>
    <p:sldId id="1048" r:id="rId305"/>
    <p:sldId id="1051" r:id="rId306"/>
    <p:sldId id="1054" r:id="rId307"/>
    <p:sldId id="1057" r:id="rId308"/>
    <p:sldId id="1060" r:id="rId309"/>
    <p:sldId id="1063" r:id="rId310"/>
    <p:sldId id="1066" r:id="rId311"/>
    <p:sldId id="1069" r:id="rId312"/>
    <p:sldId id="1072" r:id="rId313"/>
    <p:sldId id="1075" r:id="rId314"/>
    <p:sldId id="1078" r:id="rId315"/>
    <p:sldId id="1081" r:id="rId316"/>
    <p:sldId id="1084" r:id="rId317"/>
    <p:sldId id="1087" r:id="rId318"/>
    <p:sldId id="1090" r:id="rId319"/>
    <p:sldId id="1093" r:id="rId320"/>
    <p:sldId id="1096" r:id="rId321"/>
    <p:sldId id="1099" r:id="rId322"/>
    <p:sldId id="1102" r:id="rId323"/>
    <p:sldId id="1105" r:id="rId324"/>
    <p:sldId id="1108" r:id="rId325"/>
    <p:sldId id="1111" r:id="rId326"/>
    <p:sldId id="1114" r:id="rId327"/>
    <p:sldId id="1117" r:id="rId328"/>
    <p:sldId id="1120" r:id="rId329"/>
    <p:sldId id="1123" r:id="rId330"/>
    <p:sldId id="1126" r:id="rId331"/>
    <p:sldId id="1129" r:id="rId332"/>
    <p:sldId id="1132" r:id="rId333"/>
    <p:sldId id="1135" r:id="rId334"/>
    <p:sldId id="1138" r:id="rId335"/>
    <p:sldId id="1141" r:id="rId336"/>
    <p:sldId id="1144" r:id="rId337"/>
    <p:sldId id="1147" r:id="rId338"/>
    <p:sldId id="1150" r:id="rId339"/>
    <p:sldId id="1153" r:id="rId340"/>
    <p:sldId id="1156" r:id="rId341"/>
    <p:sldId id="1159" r:id="rId342"/>
    <p:sldId id="1162" r:id="rId343"/>
    <p:sldId id="1165" r:id="rId344"/>
    <p:sldId id="1168" r:id="rId345"/>
    <p:sldId id="1171" r:id="rId346"/>
    <p:sldId id="1174" r:id="rId347"/>
    <p:sldId id="1177" r:id="rId348"/>
    <p:sldId id="1180" r:id="rId349"/>
    <p:sldId id="1183" r:id="rId350"/>
    <p:sldId id="1186" r:id="rId351"/>
    <p:sldId id="1189" r:id="rId352"/>
    <p:sldId id="1192" r:id="rId353"/>
    <p:sldId id="1195" r:id="rId354"/>
    <p:sldId id="1198" r:id="rId355"/>
    <p:sldId id="1201" r:id="rId356"/>
    <p:sldId id="1204" r:id="rId357"/>
    <p:sldId id="1207" r:id="rId358"/>
    <p:sldId id="1210" r:id="rId359"/>
    <p:sldId id="1213" r:id="rId360"/>
    <p:sldId id="1216" r:id="rId361"/>
    <p:sldId id="1219" r:id="rId362"/>
    <p:sldId id="1222" r:id="rId363"/>
    <p:sldId id="1225" r:id="rId364"/>
    <p:sldId id="1228" r:id="rId365"/>
    <p:sldId id="1231" r:id="rId366"/>
    <p:sldId id="1234" r:id="rId367"/>
    <p:sldId id="1237" r:id="rId368"/>
    <p:sldId id="1240" r:id="rId369"/>
    <p:sldId id="1243" r:id="rId370"/>
    <p:sldId id="1246" r:id="rId371"/>
    <p:sldId id="1249" r:id="rId372"/>
    <p:sldId id="1252" r:id="rId373"/>
    <p:sldId id="1255" r:id="rId374"/>
    <p:sldId id="1258" r:id="rId375"/>
    <p:sldId id="1261" r:id="rId376"/>
    <p:sldId id="1264" r:id="rId377"/>
    <p:sldId id="1267" r:id="rId378"/>
    <p:sldId id="1270" r:id="rId379"/>
    <p:sldId id="1273" r:id="rId380"/>
    <p:sldId id="1276" r:id="rId381"/>
    <p:sldId id="1279" r:id="rId382"/>
    <p:sldId id="1282" r:id="rId383"/>
    <p:sldId id="1285" r:id="rId384"/>
    <p:sldId id="1288" r:id="rId385"/>
    <p:sldId id="1291" r:id="rId386"/>
    <p:sldId id="1294" r:id="rId387"/>
    <p:sldId id="1297" r:id="rId388"/>
    <p:sldId id="1300" r:id="rId389"/>
    <p:sldId id="1303" r:id="rId390"/>
    <p:sldId id="1306" r:id="rId391"/>
    <p:sldId id="1309" r:id="rId392"/>
    <p:sldId id="1312" r:id="rId393"/>
    <p:sldId id="1315" r:id="rId394"/>
    <p:sldId id="1318" r:id="rId395"/>
    <p:sldId id="1321" r:id="rId396"/>
    <p:sldId id="1324" r:id="rId397"/>
    <p:sldId id="1327" r:id="rId398"/>
    <p:sldId id="1330" r:id="rId399"/>
    <p:sldId id="1333" r:id="rId400"/>
    <p:sldId id="1336" r:id="rId401"/>
    <p:sldId id="1339" r:id="rId402"/>
    <p:sldId id="1342" r:id="rId403"/>
    <p:sldId id="1345" r:id="rId404"/>
    <p:sldId id="1348" r:id="rId405"/>
    <p:sldId id="1351" r:id="rId406"/>
    <p:sldId id="1354" r:id="rId407"/>
    <p:sldId id="1357" r:id="rId408"/>
    <p:sldId id="1360" r:id="rId409"/>
    <p:sldId id="1363" r:id="rId410"/>
    <p:sldId id="1366" r:id="rId411"/>
    <p:sldId id="1369" r:id="rId412"/>
    <p:sldId id="1372" r:id="rId413"/>
    <p:sldId id="1375" r:id="rId414"/>
    <p:sldId id="1378" r:id="rId415"/>
    <p:sldId id="1381" r:id="rId416"/>
    <p:sldId id="1384" r:id="rId417"/>
    <p:sldId id="1387" r:id="rId418"/>
    <p:sldId id="1390" r:id="rId419"/>
    <p:sldId id="1393" r:id="rId420"/>
    <p:sldId id="1396" r:id="rId421"/>
    <p:sldId id="1399" r:id="rId422"/>
    <p:sldId id="1402" r:id="rId423"/>
    <p:sldId id="1405" r:id="rId424"/>
    <p:sldId id="1408" r:id="rId425"/>
    <p:sldId id="1411" r:id="rId426"/>
    <p:sldId id="1414" r:id="rId427"/>
    <p:sldId id="1417" r:id="rId428"/>
    <p:sldId id="1420" r:id="rId429"/>
    <p:sldId id="1423" r:id="rId430"/>
    <p:sldId id="1426" r:id="rId431"/>
    <p:sldId id="1429" r:id="rId432"/>
    <p:sldId id="1432" r:id="rId433"/>
    <p:sldId id="1435" r:id="rId434"/>
    <p:sldId id="1438" r:id="rId435"/>
    <p:sldId id="1441" r:id="rId436"/>
    <p:sldId id="1444" r:id="rId437"/>
    <p:sldId id="1447" r:id="rId438"/>
    <p:sldId id="1450" r:id="rId439"/>
    <p:sldId id="1453" r:id="rId440"/>
    <p:sldId id="1456" r:id="rId441"/>
    <p:sldId id="1459" r:id="rId442"/>
    <p:sldId id="1462" r:id="rId443"/>
    <p:sldId id="1465" r:id="rId444"/>
    <p:sldId id="1468" r:id="rId445"/>
    <p:sldId id="1471" r:id="rId446"/>
    <p:sldId id="1474" r:id="rId447"/>
    <p:sldId id="1477" r:id="rId448"/>
    <p:sldId id="1480" r:id="rId449"/>
    <p:sldId id="1483" r:id="rId450"/>
    <p:sldId id="1486" r:id="rId451"/>
    <p:sldId id="1489" r:id="rId452"/>
    <p:sldId id="1492" r:id="rId453"/>
    <p:sldId id="1495" r:id="rId454"/>
    <p:sldId id="1498" r:id="rId455"/>
    <p:sldId id="1501" r:id="rId456"/>
    <p:sldId id="1504" r:id="rId457"/>
    <p:sldId id="1507" r:id="rId458"/>
    <p:sldId id="1510" r:id="rId459"/>
    <p:sldId id="1513" r:id="rId460"/>
    <p:sldId id="1516" r:id="rId461"/>
    <p:sldId id="1519" r:id="rId462"/>
    <p:sldId id="1522" r:id="rId463"/>
    <p:sldId id="1525" r:id="rId464"/>
    <p:sldId id="1528" r:id="rId465"/>
    <p:sldId id="1531" r:id="rId466"/>
    <p:sldId id="1534" r:id="rId467"/>
    <p:sldId id="1537" r:id="rId468"/>
    <p:sldId id="1540" r:id="rId469"/>
    <p:sldId id="1543" r:id="rId470"/>
    <p:sldId id="1546" r:id="rId471"/>
    <p:sldId id="1549" r:id="rId472"/>
    <p:sldId id="1552" r:id="rId473"/>
    <p:sldId id="1555" r:id="rId474"/>
    <p:sldId id="1558" r:id="rId475"/>
    <p:sldId id="1561" r:id="rId476"/>
    <p:sldId id="1564" r:id="rId477"/>
    <p:sldId id="1567" r:id="rId478"/>
    <p:sldId id="1570" r:id="rId479"/>
    <p:sldId id="1573" r:id="rId480"/>
    <p:sldId id="1576" r:id="rId481"/>
    <p:sldId id="1579" r:id="rId482"/>
    <p:sldId id="1582" r:id="rId483"/>
    <p:sldId id="1585" r:id="rId484"/>
    <p:sldId id="1588" r:id="rId485"/>
    <p:sldId id="1591" r:id="rId486"/>
    <p:sldId id="1594" r:id="rId487"/>
    <p:sldId id="1597" r:id="rId488"/>
    <p:sldId id="1600" r:id="rId489"/>
    <p:sldId id="1603" r:id="rId490"/>
    <p:sldId id="1606" r:id="rId491"/>
    <p:sldId id="1609" r:id="rId492"/>
    <p:sldId id="1612" r:id="rId493"/>
    <p:sldId id="1615" r:id="rId494"/>
    <p:sldId id="1618" r:id="rId495"/>
    <p:sldId id="1621" r:id="rId496"/>
    <p:sldId id="1624" r:id="rId497"/>
    <p:sldId id="1627" r:id="rId498"/>
    <p:sldId id="1630" r:id="rId499"/>
    <p:sldId id="1633" r:id="rId500"/>
    <p:sldId id="1636" r:id="rId501"/>
    <p:sldId id="1639" r:id="rId502"/>
    <p:sldId id="1642" r:id="rId503"/>
    <p:sldId id="1645" r:id="rId504"/>
    <p:sldId id="1648" r:id="rId505"/>
    <p:sldId id="1651" r:id="rId506"/>
    <p:sldId id="1654" r:id="rId507"/>
    <p:sldId id="1657" r:id="rId508"/>
    <p:sldId id="1660" r:id="rId509"/>
    <p:sldId id="1663" r:id="rId510"/>
    <p:sldId id="1666" r:id="rId511"/>
    <p:sldId id="1669" r:id="rId512"/>
    <p:sldId id="1672" r:id="rId513"/>
    <p:sldId id="1675" r:id="rId514"/>
    <p:sldId id="1678" r:id="rId515"/>
    <p:sldId id="1681" r:id="rId516"/>
    <p:sldId id="1684" r:id="rId517"/>
    <p:sldId id="1687" r:id="rId518"/>
    <p:sldId id="1690" r:id="rId519"/>
    <p:sldId id="1693" r:id="rId520"/>
    <p:sldId id="1696" r:id="rId521"/>
    <p:sldId id="1699" r:id="rId522"/>
    <p:sldId id="1702" r:id="rId523"/>
    <p:sldId id="1705" r:id="rId524"/>
    <p:sldId id="1708" r:id="rId525"/>
    <p:sldId id="1711" r:id="rId526"/>
    <p:sldId id="1714" r:id="rId527"/>
    <p:sldId id="1717" r:id="rId528"/>
    <p:sldId id="1720" r:id="rId529"/>
    <p:sldId id="1723" r:id="rId530"/>
    <p:sldId id="1726" r:id="rId531"/>
    <p:sldId id="1729" r:id="rId532"/>
    <p:sldId id="1732" r:id="rId533"/>
    <p:sldId id="1735" r:id="rId534"/>
    <p:sldId id="1738" r:id="rId535"/>
    <p:sldId id="1741" r:id="rId536"/>
    <p:sldId id="1744" r:id="rId537"/>
    <p:sldId id="1747" r:id="rId538"/>
    <p:sldId id="1750" r:id="rId539"/>
    <p:sldId id="1753" r:id="rId540"/>
    <p:sldId id="1756" r:id="rId541"/>
    <p:sldId id="1759" r:id="rId542"/>
    <p:sldId id="1762" r:id="rId543"/>
    <p:sldId id="1765" r:id="rId544"/>
    <p:sldId id="1768" r:id="rId545"/>
    <p:sldId id="1771" r:id="rId546"/>
    <p:sldId id="1774" r:id="rId547"/>
    <p:sldId id="1777" r:id="rId548"/>
    <p:sldId id="1780" r:id="rId549"/>
    <p:sldId id="1783" r:id="rId550"/>
    <p:sldId id="1786" r:id="rId551"/>
    <p:sldId id="1789" r:id="rId552"/>
    <p:sldId id="1792" r:id="rId553"/>
    <p:sldId id="1795" r:id="rId554"/>
    <p:sldId id="1798" r:id="rId555"/>
    <p:sldId id="1801" r:id="rId556"/>
    <p:sldId id="1804" r:id="rId557"/>
    <p:sldId id="1807" r:id="rId558"/>
    <p:sldId id="1810" r:id="rId559"/>
    <p:sldId id="1813" r:id="rId560"/>
    <p:sldId id="1816" r:id="rId561"/>
    <p:sldId id="1819" r:id="rId562"/>
    <p:sldId id="1822" r:id="rId563"/>
    <p:sldId id="1825" r:id="rId564"/>
    <p:sldId id="1828" r:id="rId565"/>
    <p:sldId id="1831" r:id="rId566"/>
    <p:sldId id="1834" r:id="rId567"/>
    <p:sldId id="1837" r:id="rId568"/>
    <p:sldId id="1840" r:id="rId569"/>
    <p:sldId id="1843" r:id="rId570"/>
    <p:sldId id="1846" r:id="rId571"/>
    <p:sldId id="1849" r:id="rId572"/>
    <p:sldId id="1852" r:id="rId573"/>
    <p:sldId id="1855" r:id="rId574"/>
    <p:sldId id="1858" r:id="rId575"/>
    <p:sldId id="1861" r:id="rId576"/>
    <p:sldId id="1864" r:id="rId577"/>
    <p:sldId id="1867" r:id="rId578"/>
    <p:sldId id="1870" r:id="rId579"/>
    <p:sldId id="1873" r:id="rId580"/>
    <p:sldId id="1876" r:id="rId581"/>
    <p:sldId id="1879" r:id="rId582"/>
    <p:sldId id="1882" r:id="rId583"/>
    <p:sldId id="1885" r:id="rId584"/>
    <p:sldId id="1888" r:id="rId585"/>
    <p:sldId id="1891" r:id="rId586"/>
    <p:sldId id="1894" r:id="rId587"/>
    <p:sldId id="1897" r:id="rId588"/>
    <p:sldId id="1900" r:id="rId589"/>
    <p:sldId id="1903" r:id="rId590"/>
    <p:sldId id="1906" r:id="rId591"/>
    <p:sldId id="1909" r:id="rId592"/>
    <p:sldId id="1912" r:id="rId593"/>
    <p:sldId id="1915" r:id="rId594"/>
    <p:sldId id="1918" r:id="rId595"/>
    <p:sldId id="1921" r:id="rId596"/>
    <p:sldId id="1924" r:id="rId597"/>
    <p:sldId id="1927" r:id="rId598"/>
    <p:sldId id="1930" r:id="rId599"/>
    <p:sldId id="1933" r:id="rId600"/>
    <p:sldId id="1936" r:id="rId601"/>
    <p:sldId id="1939" r:id="rId602"/>
    <p:sldId id="1942" r:id="rId603"/>
    <p:sldId id="1945" r:id="rId604"/>
    <p:sldId id="1948" r:id="rId605"/>
    <p:sldId id="1951" r:id="rId606"/>
    <p:sldId id="1954" r:id="rId607"/>
    <p:sldId id="1957" r:id="rId608"/>
    <p:sldId id="1960" r:id="rId609"/>
    <p:sldId id="1963" r:id="rId610"/>
    <p:sldId id="1966" r:id="rId611"/>
    <p:sldId id="1969" r:id="rId612"/>
    <p:sldId id="1972" r:id="rId613"/>
    <p:sldId id="1975" r:id="rId614"/>
    <p:sldId id="1978" r:id="rId615"/>
    <p:sldId id="1981" r:id="rId616"/>
    <p:sldId id="1984" r:id="rId617"/>
    <p:sldId id="1987" r:id="rId618"/>
    <p:sldId id="1990" r:id="rId619"/>
    <p:sldId id="1993" r:id="rId620"/>
    <p:sldId id="1996" r:id="rId621"/>
    <p:sldId id="1999" r:id="rId622"/>
    <p:sldId id="2002" r:id="rId623"/>
    <p:sldId id="2005" r:id="rId624"/>
    <p:sldId id="2008" r:id="rId625"/>
    <p:sldId id="2011" r:id="rId626"/>
    <p:sldId id="2014" r:id="rId627"/>
    <p:sldId id="2017" r:id="rId628"/>
    <p:sldId id="2020" r:id="rId629"/>
    <p:sldId id="2023" r:id="rId630"/>
    <p:sldId id="2026" r:id="rId631"/>
    <p:sldId id="2029" r:id="rId632"/>
    <p:sldId id="2032" r:id="rId633"/>
    <p:sldId id="2035" r:id="rId634"/>
    <p:sldId id="2038" r:id="rId635"/>
    <p:sldId id="2041" r:id="rId636"/>
    <p:sldId id="2044" r:id="rId637"/>
    <p:sldId id="2047" r:id="rId638"/>
    <p:sldId id="2050" r:id="rId639"/>
    <p:sldId id="2053" r:id="rId640"/>
    <p:sldId id="2056" r:id="rId641"/>
    <p:sldId id="2059" r:id="rId642"/>
    <p:sldId id="2062" r:id="rId643"/>
    <p:sldId id="2065" r:id="rId644"/>
    <p:sldId id="2068" r:id="rId645"/>
    <p:sldId id="2071" r:id="rId646"/>
    <p:sldId id="2074" r:id="rId647"/>
    <p:sldId id="2077" r:id="rId648"/>
    <p:sldId id="2080" r:id="rId649"/>
    <p:sldId id="2083" r:id="rId650"/>
    <p:sldId id="2086" r:id="rId651"/>
    <p:sldId id="2089" r:id="rId652"/>
    <p:sldId id="2092" r:id="rId653"/>
    <p:sldId id="2095" r:id="rId654"/>
    <p:sldId id="2098" r:id="rId655"/>
    <p:sldId id="2101" r:id="rId656"/>
    <p:sldId id="2104" r:id="rId657"/>
    <p:sldId id="2107" r:id="rId658"/>
    <p:sldId id="2110" r:id="rId659"/>
    <p:sldId id="2113" r:id="rId660"/>
    <p:sldId id="2116" r:id="rId661"/>
    <p:sldId id="2119" r:id="rId662"/>
    <p:sldId id="2122" r:id="rId663"/>
    <p:sldId id="2125" r:id="rId664"/>
    <p:sldId id="2128" r:id="rId665"/>
    <p:sldId id="2131" r:id="rId666"/>
    <p:sldId id="2134" r:id="rId667"/>
    <p:sldId id="2137" r:id="rId668"/>
    <p:sldId id="2140" r:id="rId669"/>
    <p:sldId id="2143" r:id="rId670"/>
    <p:sldId id="2146" r:id="rId671"/>
    <p:sldId id="2149" r:id="rId672"/>
    <p:sldId id="2152" r:id="rId673"/>
    <p:sldId id="2155" r:id="rId674"/>
    <p:sldId id="2158" r:id="rId675"/>
    <p:sldId id="2161" r:id="rId676"/>
    <p:sldId id="2164" r:id="rId677"/>
    <p:sldId id="2167" r:id="rId678"/>
    <p:sldId id="2170" r:id="rId679"/>
    <p:sldId id="2173" r:id="rId680"/>
    <p:sldId id="2176" r:id="rId681"/>
    <p:sldId id="2179" r:id="rId682"/>
    <p:sldId id="2182" r:id="rId683"/>
    <p:sldId id="2185" r:id="rId684"/>
    <p:sldId id="2188" r:id="rId685"/>
    <p:sldId id="2191" r:id="rId686"/>
    <p:sldId id="2194" r:id="rId687"/>
    <p:sldId id="2197" r:id="rId688"/>
    <p:sldId id="2200" r:id="rId689"/>
    <p:sldId id="2203" r:id="rId690"/>
    <p:sldId id="2206" r:id="rId691"/>
    <p:sldId id="2209" r:id="rId692"/>
    <p:sldId id="2212" r:id="rId693"/>
    <p:sldId id="2215" r:id="rId694"/>
    <p:sldId id="2218" r:id="rId695"/>
    <p:sldId id="2221" r:id="rId696"/>
    <p:sldId id="2224" r:id="rId697"/>
    <p:sldId id="2227" r:id="rId698"/>
    <p:sldId id="2230" r:id="rId699"/>
    <p:sldId id="2233" r:id="rId700"/>
    <p:sldId id="2236" r:id="rId701"/>
    <p:sldId id="2239" r:id="rId702"/>
    <p:sldId id="2242" r:id="rId703"/>
    <p:sldId id="2245" r:id="rId704"/>
    <p:sldId id="2248" r:id="rId705"/>
    <p:sldId id="2251" r:id="rId706"/>
    <p:sldId id="2254" r:id="rId707"/>
    <p:sldId id="2257" r:id="rId708"/>
    <p:sldId id="2260" r:id="rId709"/>
    <p:sldId id="2263" r:id="rId710"/>
    <p:sldId id="2266" r:id="rId711"/>
    <p:sldId id="2269" r:id="rId712"/>
    <p:sldId id="2272" r:id="rId713"/>
    <p:sldId id="2275" r:id="rId714"/>
    <p:sldId id="2278" r:id="rId715"/>
    <p:sldId id="2281" r:id="rId716"/>
    <p:sldId id="2284" r:id="rId717"/>
    <p:sldId id="2287" r:id="rId718"/>
    <p:sldId id="2290" r:id="rId719"/>
    <p:sldId id="2293" r:id="rId720"/>
    <p:sldId id="2296" r:id="rId721"/>
    <p:sldId id="2299" r:id="rId722"/>
    <p:sldId id="2302" r:id="rId723"/>
    <p:sldId id="2305" r:id="rId724"/>
    <p:sldId id="2308" r:id="rId725"/>
    <p:sldId id="2311" r:id="rId726"/>
    <p:sldId id="2314" r:id="rId727"/>
    <p:sldId id="2317" r:id="rId728"/>
    <p:sldId id="2320" r:id="rId729"/>
    <p:sldId id="2323" r:id="rId730"/>
    <p:sldId id="2326" r:id="rId731"/>
    <p:sldId id="2329" r:id="rId732"/>
    <p:sldId id="2332" r:id="rId733"/>
    <p:sldId id="2335" r:id="rId734"/>
    <p:sldId id="2338" r:id="rId735"/>
    <p:sldId id="2341" r:id="rId736"/>
    <p:sldId id="2344" r:id="rId737"/>
    <p:sldId id="2347" r:id="rId738"/>
    <p:sldId id="2350" r:id="rId739"/>
    <p:sldId id="2353" r:id="rId740"/>
    <p:sldId id="2356" r:id="rId741"/>
    <p:sldId id="2359" r:id="rId742"/>
    <p:sldId id="2362" r:id="rId743"/>
    <p:sldId id="2365" r:id="rId744"/>
    <p:sldId id="2368" r:id="rId745"/>
    <p:sldId id="2371" r:id="rId746"/>
    <p:sldId id="2374" r:id="rId747"/>
    <p:sldId id="2377" r:id="rId748"/>
    <p:sldId id="2380" r:id="rId749"/>
    <p:sldId id="2383" r:id="rId750"/>
    <p:sldId id="2386" r:id="rId751"/>
    <p:sldId id="2389" r:id="rId752"/>
    <p:sldId id="2392" r:id="rId753"/>
    <p:sldId id="2395" r:id="rId754"/>
    <p:sldId id="2398" r:id="rId755"/>
    <p:sldId id="2401" r:id="rId756"/>
    <p:sldId id="2404" r:id="rId757"/>
    <p:sldId id="2407" r:id="rId758"/>
    <p:sldId id="2410" r:id="rId759"/>
    <p:sldId id="2413" r:id="rId760"/>
    <p:sldId id="2416" r:id="rId761"/>
    <p:sldId id="2419" r:id="rId762"/>
    <p:sldId id="2422" r:id="rId763"/>
    <p:sldId id="2425" r:id="rId764"/>
    <p:sldId id="2428" r:id="rId765"/>
    <p:sldId id="2431" r:id="rId766"/>
    <p:sldId id="2434" r:id="rId767"/>
    <p:sldId id="2437" r:id="rId768"/>
    <p:sldId id="2440" r:id="rId769"/>
    <p:sldId id="2443" r:id="rId770"/>
    <p:sldId id="2446" r:id="rId771"/>
    <p:sldId id="2449" r:id="rId772"/>
    <p:sldId id="2452" r:id="rId773"/>
    <p:sldId id="2455" r:id="rId774"/>
    <p:sldId id="2458" r:id="rId775"/>
    <p:sldId id="2461" r:id="rId776"/>
    <p:sldId id="2464" r:id="rId777"/>
    <p:sldId id="2467" r:id="rId778"/>
    <p:sldId id="2470" r:id="rId779"/>
    <p:sldId id="2473" r:id="rId780"/>
    <p:sldId id="2476" r:id="rId781"/>
    <p:sldId id="2479" r:id="rId782"/>
    <p:sldId id="2482" r:id="rId783"/>
    <p:sldId id="2485" r:id="rId784"/>
    <p:sldId id="2488" r:id="rId785"/>
    <p:sldId id="2491" r:id="rId786"/>
    <p:sldId id="2494" r:id="rId787"/>
    <p:sldId id="2497" r:id="rId788"/>
    <p:sldId id="2500" r:id="rId789"/>
    <p:sldId id="2503" r:id="rId790"/>
    <p:sldId id="2506" r:id="rId791"/>
    <p:sldId id="2509" r:id="rId792"/>
    <p:sldId id="2512" r:id="rId793"/>
    <p:sldId id="2515" r:id="rId794"/>
    <p:sldId id="2518" r:id="rId795"/>
    <p:sldId id="2521" r:id="rId796"/>
    <p:sldId id="2524" r:id="rId797"/>
    <p:sldId id="2527" r:id="rId798"/>
    <p:sldId id="2530" r:id="rId799"/>
    <p:sldId id="2533" r:id="rId800"/>
    <p:sldId id="2536" r:id="rId801"/>
    <p:sldId id="2539" r:id="rId802"/>
    <p:sldId id="2542" r:id="rId803"/>
    <p:sldId id="2545" r:id="rId804"/>
    <p:sldId id="2548" r:id="rId805"/>
    <p:sldId id="2551" r:id="rId806"/>
    <p:sldId id="2554" r:id="rId807"/>
    <p:sldId id="2557" r:id="rId808"/>
    <p:sldId id="2560" r:id="rId809"/>
    <p:sldId id="2563" r:id="rId810"/>
    <p:sldId id="2566" r:id="rId811"/>
    <p:sldId id="2569" r:id="rId812"/>
    <p:sldId id="2572" r:id="rId813"/>
    <p:sldId id="2575" r:id="rId814"/>
    <p:sldId id="2578" r:id="rId815"/>
    <p:sldId id="2581" r:id="rId816"/>
    <p:sldId id="2584" r:id="rId817"/>
    <p:sldId id="2587" r:id="rId818"/>
    <p:sldId id="2590" r:id="rId819"/>
    <p:sldId id="2593" r:id="rId820"/>
    <p:sldId id="2596" r:id="rId821"/>
    <p:sldId id="2599" r:id="rId822"/>
    <p:sldId id="2602" r:id="rId823"/>
    <p:sldId id="2605" r:id="rId824"/>
    <p:sldId id="2608" r:id="rId825"/>
    <p:sldId id="2611" r:id="rId826"/>
    <p:sldId id="2614" r:id="rId827"/>
    <p:sldId id="2617" r:id="rId828"/>
    <p:sldId id="2620" r:id="rId829"/>
    <p:sldId id="2623" r:id="rId830"/>
    <p:sldId id="2626" r:id="rId831"/>
    <p:sldId id="2629" r:id="rId832"/>
    <p:sldId id="2632" r:id="rId833"/>
    <p:sldId id="2635" r:id="rId834"/>
    <p:sldId id="2638" r:id="rId835"/>
    <p:sldId id="2641" r:id="rId836"/>
    <p:sldId id="2644" r:id="rId837"/>
    <p:sldId id="2647" r:id="rId838"/>
    <p:sldId id="2650" r:id="rId839"/>
    <p:sldId id="2653" r:id="rId840"/>
    <p:sldId id="2656" r:id="rId841"/>
    <p:sldId id="2659" r:id="rId842"/>
    <p:sldId id="2662" r:id="rId843"/>
    <p:sldId id="2665" r:id="rId844"/>
    <p:sldId id="2668" r:id="rId845"/>
    <p:sldId id="2671" r:id="rId846"/>
    <p:sldId id="2674" r:id="rId847"/>
    <p:sldId id="2677" r:id="rId848"/>
    <p:sldId id="2680" r:id="rId849"/>
    <p:sldId id="2683" r:id="rId850"/>
    <p:sldId id="2686" r:id="rId851"/>
    <p:sldId id="2689" r:id="rId852"/>
    <p:sldId id="2692" r:id="rId853"/>
    <p:sldId id="2695" r:id="rId854"/>
    <p:sldId id="2698" r:id="rId855"/>
    <p:sldId id="2701" r:id="rId856"/>
    <p:sldId id="2704" r:id="rId857"/>
    <p:sldId id="2707" r:id="rId858"/>
    <p:sldId id="2710" r:id="rId859"/>
    <p:sldId id="2713" r:id="rId860"/>
    <p:sldId id="2716" r:id="rId861"/>
    <p:sldId id="2719" r:id="rId862"/>
    <p:sldId id="2722" r:id="rId863"/>
    <p:sldId id="2725" r:id="rId864"/>
    <p:sldId id="2728" r:id="rId865"/>
    <p:sldId id="2731" r:id="rId866"/>
    <p:sldId id="2734" r:id="rId867"/>
    <p:sldId id="2737" r:id="rId868"/>
    <p:sldId id="2740" r:id="rId869"/>
    <p:sldId id="2743" r:id="rId870"/>
    <p:sldId id="2746" r:id="rId871"/>
    <p:sldId id="2749" r:id="rId872"/>
    <p:sldId id="2752" r:id="rId873"/>
    <p:sldId id="2755" r:id="rId874"/>
    <p:sldId id="2758" r:id="rId875"/>
    <p:sldId id="2761" r:id="rId876"/>
    <p:sldId id="2764" r:id="rId877"/>
    <p:sldId id="2767" r:id="rId878"/>
    <p:sldId id="2770" r:id="rId879"/>
    <p:sldId id="2773" r:id="rId880"/>
    <p:sldId id="2776" r:id="rId881"/>
    <p:sldId id="2779" r:id="rId882"/>
    <p:sldId id="2782" r:id="rId883"/>
    <p:sldId id="2785" r:id="rId884"/>
    <p:sldId id="2788" r:id="rId885"/>
    <p:sldId id="2791" r:id="rId886"/>
    <p:sldId id="2794" r:id="rId887"/>
    <p:sldId id="2797" r:id="rId888"/>
    <p:sldId id="2800" r:id="rId889"/>
    <p:sldId id="2803" r:id="rId890"/>
    <p:sldId id="2806" r:id="rId891"/>
    <p:sldId id="2809" r:id="rId892"/>
    <p:sldId id="2812" r:id="rId893"/>
    <p:sldId id="2815" r:id="rId894"/>
    <p:sldId id="2818" r:id="rId895"/>
    <p:sldId id="2821" r:id="rId896"/>
    <p:sldId id="2824" r:id="rId897"/>
    <p:sldId id="2827" r:id="rId898"/>
    <p:sldId id="2830" r:id="rId899"/>
    <p:sldId id="2833" r:id="rId900"/>
    <p:sldId id="2836" r:id="rId901"/>
    <p:sldId id="2839" r:id="rId902"/>
    <p:sldId id="2842" r:id="rId903"/>
    <p:sldId id="2845" r:id="rId904"/>
    <p:sldId id="2848" r:id="rId905"/>
    <p:sldId id="2851" r:id="rId906"/>
    <p:sldId id="2854" r:id="rId907"/>
    <p:sldId id="2857" r:id="rId908"/>
    <p:sldId id="2860" r:id="rId909"/>
    <p:sldId id="2863" r:id="rId910"/>
    <p:sldId id="2866" r:id="rId911"/>
    <p:sldId id="2869" r:id="rId912"/>
    <p:sldId id="2872" r:id="rId913"/>
    <p:sldId id="2875" r:id="rId914"/>
  </p:sldIdLst>
  <p:sldSz cx="9144000" cy="6858000"/>
  <p:notesSz cx="6858000" cy="9144000"/>
  <p:custDataLst>
    <p:tags r:id="rId9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59.xml" /><Relationship Id="rId101" Type="http://schemas.openxmlformats.org/officeDocument/2006/relationships/slide" Target="slides/slide60.xml" /><Relationship Id="rId102" Type="http://schemas.openxmlformats.org/officeDocument/2006/relationships/slide" Target="slides/slide61.xml" /><Relationship Id="rId103" Type="http://schemas.openxmlformats.org/officeDocument/2006/relationships/slide" Target="slides/slide62.xml" /><Relationship Id="rId104" Type="http://schemas.openxmlformats.org/officeDocument/2006/relationships/slide" Target="slides/slide63.xml" /><Relationship Id="rId105" Type="http://schemas.openxmlformats.org/officeDocument/2006/relationships/slide" Target="slides/slide64.xml" /><Relationship Id="rId106" Type="http://schemas.openxmlformats.org/officeDocument/2006/relationships/slide" Target="slides/slide65.xml" /><Relationship Id="rId107" Type="http://schemas.openxmlformats.org/officeDocument/2006/relationships/slide" Target="slides/slide66.xml" /><Relationship Id="rId108" Type="http://schemas.openxmlformats.org/officeDocument/2006/relationships/slide" Target="slides/slide67.xml" /><Relationship Id="rId109" Type="http://schemas.openxmlformats.org/officeDocument/2006/relationships/slide" Target="slides/slide68.xml" /><Relationship Id="rId11" Type="http://schemas.openxmlformats.org/officeDocument/2006/relationships/slideMaster" Target="slideMasters/slideMaster11.xml" /><Relationship Id="rId110" Type="http://schemas.openxmlformats.org/officeDocument/2006/relationships/slide" Target="slides/slide69.xml" /><Relationship Id="rId111" Type="http://schemas.openxmlformats.org/officeDocument/2006/relationships/slide" Target="slides/slide70.xml" /><Relationship Id="rId112" Type="http://schemas.openxmlformats.org/officeDocument/2006/relationships/slide" Target="slides/slide71.xml" /><Relationship Id="rId113" Type="http://schemas.openxmlformats.org/officeDocument/2006/relationships/slide" Target="slides/slide72.xml" /><Relationship Id="rId114" Type="http://schemas.openxmlformats.org/officeDocument/2006/relationships/slide" Target="slides/slide73.xml" /><Relationship Id="rId115" Type="http://schemas.openxmlformats.org/officeDocument/2006/relationships/slide" Target="slides/slide74.xml" /><Relationship Id="rId116" Type="http://schemas.openxmlformats.org/officeDocument/2006/relationships/slide" Target="slides/slide75.xml" /><Relationship Id="rId117" Type="http://schemas.openxmlformats.org/officeDocument/2006/relationships/slide" Target="slides/slide76.xml" /><Relationship Id="rId118" Type="http://schemas.openxmlformats.org/officeDocument/2006/relationships/slide" Target="slides/slide77.xml" /><Relationship Id="rId119" Type="http://schemas.openxmlformats.org/officeDocument/2006/relationships/slide" Target="slides/slide78.xml" /><Relationship Id="rId12" Type="http://schemas.openxmlformats.org/officeDocument/2006/relationships/slideMaster" Target="slideMasters/slideMaster12.xml" /><Relationship Id="rId120" Type="http://schemas.openxmlformats.org/officeDocument/2006/relationships/slide" Target="slides/slide79.xml" /><Relationship Id="rId121" Type="http://schemas.openxmlformats.org/officeDocument/2006/relationships/slide" Target="slides/slide80.xml" /><Relationship Id="rId122" Type="http://schemas.openxmlformats.org/officeDocument/2006/relationships/slide" Target="slides/slide81.xml" /><Relationship Id="rId123" Type="http://schemas.openxmlformats.org/officeDocument/2006/relationships/slide" Target="slides/slide82.xml" /><Relationship Id="rId124" Type="http://schemas.openxmlformats.org/officeDocument/2006/relationships/slide" Target="slides/slide83.xml" /><Relationship Id="rId125" Type="http://schemas.openxmlformats.org/officeDocument/2006/relationships/slide" Target="slides/slide84.xml" /><Relationship Id="rId126" Type="http://schemas.openxmlformats.org/officeDocument/2006/relationships/slide" Target="slides/slide85.xml" /><Relationship Id="rId127" Type="http://schemas.openxmlformats.org/officeDocument/2006/relationships/slide" Target="slides/slide86.xml" /><Relationship Id="rId128" Type="http://schemas.openxmlformats.org/officeDocument/2006/relationships/slide" Target="slides/slide87.xml" /><Relationship Id="rId129" Type="http://schemas.openxmlformats.org/officeDocument/2006/relationships/slide" Target="slides/slide88.xml" /><Relationship Id="rId13" Type="http://schemas.openxmlformats.org/officeDocument/2006/relationships/slideMaster" Target="slideMasters/slideMaster13.xml" /><Relationship Id="rId130" Type="http://schemas.openxmlformats.org/officeDocument/2006/relationships/slide" Target="slides/slide89.xml" /><Relationship Id="rId131" Type="http://schemas.openxmlformats.org/officeDocument/2006/relationships/slide" Target="slides/slide90.xml" /><Relationship Id="rId132" Type="http://schemas.openxmlformats.org/officeDocument/2006/relationships/slide" Target="slides/slide91.xml" /><Relationship Id="rId133" Type="http://schemas.openxmlformats.org/officeDocument/2006/relationships/slide" Target="slides/slide92.xml" /><Relationship Id="rId134" Type="http://schemas.openxmlformats.org/officeDocument/2006/relationships/slide" Target="slides/slide93.xml" /><Relationship Id="rId135" Type="http://schemas.openxmlformats.org/officeDocument/2006/relationships/slide" Target="slides/slide94.xml" /><Relationship Id="rId136" Type="http://schemas.openxmlformats.org/officeDocument/2006/relationships/slide" Target="slides/slide95.xml" /><Relationship Id="rId137" Type="http://schemas.openxmlformats.org/officeDocument/2006/relationships/slide" Target="slides/slide96.xml" /><Relationship Id="rId138" Type="http://schemas.openxmlformats.org/officeDocument/2006/relationships/slide" Target="slides/slide97.xml" /><Relationship Id="rId139" Type="http://schemas.openxmlformats.org/officeDocument/2006/relationships/slide" Target="slides/slide98.xml" /><Relationship Id="rId14" Type="http://schemas.openxmlformats.org/officeDocument/2006/relationships/slideMaster" Target="slideMasters/slideMaster14.xml" /><Relationship Id="rId140" Type="http://schemas.openxmlformats.org/officeDocument/2006/relationships/slide" Target="slides/slide99.xml" /><Relationship Id="rId141" Type="http://schemas.openxmlformats.org/officeDocument/2006/relationships/slide" Target="slides/slide100.xml" /><Relationship Id="rId142" Type="http://schemas.openxmlformats.org/officeDocument/2006/relationships/slide" Target="slides/slide101.xml" /><Relationship Id="rId143" Type="http://schemas.openxmlformats.org/officeDocument/2006/relationships/slide" Target="slides/slide102.xml" /><Relationship Id="rId144" Type="http://schemas.openxmlformats.org/officeDocument/2006/relationships/slide" Target="slides/slide103.xml" /><Relationship Id="rId145" Type="http://schemas.openxmlformats.org/officeDocument/2006/relationships/slide" Target="slides/slide104.xml" /><Relationship Id="rId146" Type="http://schemas.openxmlformats.org/officeDocument/2006/relationships/slide" Target="slides/slide105.xml" /><Relationship Id="rId147" Type="http://schemas.openxmlformats.org/officeDocument/2006/relationships/slide" Target="slides/slide106.xml" /><Relationship Id="rId148" Type="http://schemas.openxmlformats.org/officeDocument/2006/relationships/slide" Target="slides/slide107.xml" /><Relationship Id="rId149" Type="http://schemas.openxmlformats.org/officeDocument/2006/relationships/slide" Target="slides/slide108.xml" /><Relationship Id="rId15" Type="http://schemas.openxmlformats.org/officeDocument/2006/relationships/slideMaster" Target="slideMasters/slideMaster15.xml" /><Relationship Id="rId150" Type="http://schemas.openxmlformats.org/officeDocument/2006/relationships/slide" Target="slides/slide109.xml" /><Relationship Id="rId151" Type="http://schemas.openxmlformats.org/officeDocument/2006/relationships/slide" Target="slides/slide110.xml" /><Relationship Id="rId152" Type="http://schemas.openxmlformats.org/officeDocument/2006/relationships/slide" Target="slides/slide111.xml" /><Relationship Id="rId153" Type="http://schemas.openxmlformats.org/officeDocument/2006/relationships/slide" Target="slides/slide112.xml" /><Relationship Id="rId154" Type="http://schemas.openxmlformats.org/officeDocument/2006/relationships/slide" Target="slides/slide113.xml" /><Relationship Id="rId155" Type="http://schemas.openxmlformats.org/officeDocument/2006/relationships/slide" Target="slides/slide114.xml" /><Relationship Id="rId156" Type="http://schemas.openxmlformats.org/officeDocument/2006/relationships/slide" Target="slides/slide115.xml" /><Relationship Id="rId157" Type="http://schemas.openxmlformats.org/officeDocument/2006/relationships/slide" Target="slides/slide116.xml" /><Relationship Id="rId158" Type="http://schemas.openxmlformats.org/officeDocument/2006/relationships/slide" Target="slides/slide117.xml" /><Relationship Id="rId159" Type="http://schemas.openxmlformats.org/officeDocument/2006/relationships/slide" Target="slides/slide118.xml" /><Relationship Id="rId16" Type="http://schemas.openxmlformats.org/officeDocument/2006/relationships/slideMaster" Target="slideMasters/slideMaster16.xml" /><Relationship Id="rId160" Type="http://schemas.openxmlformats.org/officeDocument/2006/relationships/slide" Target="slides/slide119.xml" /><Relationship Id="rId161" Type="http://schemas.openxmlformats.org/officeDocument/2006/relationships/slide" Target="slides/slide120.xml" /><Relationship Id="rId162" Type="http://schemas.openxmlformats.org/officeDocument/2006/relationships/slide" Target="slides/slide121.xml" /><Relationship Id="rId163" Type="http://schemas.openxmlformats.org/officeDocument/2006/relationships/slide" Target="slides/slide122.xml" /><Relationship Id="rId164" Type="http://schemas.openxmlformats.org/officeDocument/2006/relationships/slide" Target="slides/slide123.xml" /><Relationship Id="rId165" Type="http://schemas.openxmlformats.org/officeDocument/2006/relationships/slide" Target="slides/slide124.xml" /><Relationship Id="rId166" Type="http://schemas.openxmlformats.org/officeDocument/2006/relationships/slide" Target="slides/slide125.xml" /><Relationship Id="rId167" Type="http://schemas.openxmlformats.org/officeDocument/2006/relationships/slide" Target="slides/slide126.xml" /><Relationship Id="rId168" Type="http://schemas.openxmlformats.org/officeDocument/2006/relationships/slide" Target="slides/slide127.xml" /><Relationship Id="rId169" Type="http://schemas.openxmlformats.org/officeDocument/2006/relationships/slide" Target="slides/slide128.xml" /><Relationship Id="rId17" Type="http://schemas.openxmlformats.org/officeDocument/2006/relationships/slideMaster" Target="slideMasters/slideMaster17.xml" /><Relationship Id="rId170" Type="http://schemas.openxmlformats.org/officeDocument/2006/relationships/slide" Target="slides/slide129.xml" /><Relationship Id="rId171" Type="http://schemas.openxmlformats.org/officeDocument/2006/relationships/slide" Target="slides/slide130.xml" /><Relationship Id="rId172" Type="http://schemas.openxmlformats.org/officeDocument/2006/relationships/slide" Target="slides/slide131.xml" /><Relationship Id="rId173" Type="http://schemas.openxmlformats.org/officeDocument/2006/relationships/slide" Target="slides/slide132.xml" /><Relationship Id="rId174" Type="http://schemas.openxmlformats.org/officeDocument/2006/relationships/slide" Target="slides/slide133.xml" /><Relationship Id="rId175" Type="http://schemas.openxmlformats.org/officeDocument/2006/relationships/slide" Target="slides/slide134.xml" /><Relationship Id="rId176" Type="http://schemas.openxmlformats.org/officeDocument/2006/relationships/slide" Target="slides/slide135.xml" /><Relationship Id="rId177" Type="http://schemas.openxmlformats.org/officeDocument/2006/relationships/slide" Target="slides/slide136.xml" /><Relationship Id="rId178" Type="http://schemas.openxmlformats.org/officeDocument/2006/relationships/slide" Target="slides/slide137.xml" /><Relationship Id="rId179" Type="http://schemas.openxmlformats.org/officeDocument/2006/relationships/slide" Target="slides/slide138.xml" /><Relationship Id="rId18" Type="http://schemas.openxmlformats.org/officeDocument/2006/relationships/slideMaster" Target="slideMasters/slideMaster18.xml" /><Relationship Id="rId180" Type="http://schemas.openxmlformats.org/officeDocument/2006/relationships/slide" Target="slides/slide139.xml" /><Relationship Id="rId181" Type="http://schemas.openxmlformats.org/officeDocument/2006/relationships/slide" Target="slides/slide140.xml" /><Relationship Id="rId182" Type="http://schemas.openxmlformats.org/officeDocument/2006/relationships/slide" Target="slides/slide141.xml" /><Relationship Id="rId183" Type="http://schemas.openxmlformats.org/officeDocument/2006/relationships/slide" Target="slides/slide142.xml" /><Relationship Id="rId184" Type="http://schemas.openxmlformats.org/officeDocument/2006/relationships/slide" Target="slides/slide143.xml" /><Relationship Id="rId185" Type="http://schemas.openxmlformats.org/officeDocument/2006/relationships/slide" Target="slides/slide144.xml" /><Relationship Id="rId186" Type="http://schemas.openxmlformats.org/officeDocument/2006/relationships/slide" Target="slides/slide145.xml" /><Relationship Id="rId187" Type="http://schemas.openxmlformats.org/officeDocument/2006/relationships/slide" Target="slides/slide146.xml" /><Relationship Id="rId188" Type="http://schemas.openxmlformats.org/officeDocument/2006/relationships/slide" Target="slides/slide147.xml" /><Relationship Id="rId189" Type="http://schemas.openxmlformats.org/officeDocument/2006/relationships/slide" Target="slides/slide148.xml" /><Relationship Id="rId19" Type="http://schemas.openxmlformats.org/officeDocument/2006/relationships/slideMaster" Target="slideMasters/slideMaster19.xml" /><Relationship Id="rId190" Type="http://schemas.openxmlformats.org/officeDocument/2006/relationships/slide" Target="slides/slide149.xml" /><Relationship Id="rId191" Type="http://schemas.openxmlformats.org/officeDocument/2006/relationships/slide" Target="slides/slide150.xml" /><Relationship Id="rId192" Type="http://schemas.openxmlformats.org/officeDocument/2006/relationships/slide" Target="slides/slide151.xml" /><Relationship Id="rId193" Type="http://schemas.openxmlformats.org/officeDocument/2006/relationships/slide" Target="slides/slide152.xml" /><Relationship Id="rId194" Type="http://schemas.openxmlformats.org/officeDocument/2006/relationships/slide" Target="slides/slide153.xml" /><Relationship Id="rId195" Type="http://schemas.openxmlformats.org/officeDocument/2006/relationships/slide" Target="slides/slide154.xml" /><Relationship Id="rId196" Type="http://schemas.openxmlformats.org/officeDocument/2006/relationships/slide" Target="slides/slide155.xml" /><Relationship Id="rId197" Type="http://schemas.openxmlformats.org/officeDocument/2006/relationships/slide" Target="slides/slide156.xml" /><Relationship Id="rId198" Type="http://schemas.openxmlformats.org/officeDocument/2006/relationships/slide" Target="slides/slide157.xml" /><Relationship Id="rId199" Type="http://schemas.openxmlformats.org/officeDocument/2006/relationships/slide" Target="slides/slide158.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00" Type="http://schemas.openxmlformats.org/officeDocument/2006/relationships/slide" Target="slides/slide159.xml" /><Relationship Id="rId201" Type="http://schemas.openxmlformats.org/officeDocument/2006/relationships/slide" Target="slides/slide160.xml" /><Relationship Id="rId202" Type="http://schemas.openxmlformats.org/officeDocument/2006/relationships/slide" Target="slides/slide161.xml" /><Relationship Id="rId203" Type="http://schemas.openxmlformats.org/officeDocument/2006/relationships/slide" Target="slides/slide162.xml" /><Relationship Id="rId204" Type="http://schemas.openxmlformats.org/officeDocument/2006/relationships/slide" Target="slides/slide163.xml" /><Relationship Id="rId205" Type="http://schemas.openxmlformats.org/officeDocument/2006/relationships/slide" Target="slides/slide164.xml" /><Relationship Id="rId206" Type="http://schemas.openxmlformats.org/officeDocument/2006/relationships/slide" Target="slides/slide165.xml" /><Relationship Id="rId207" Type="http://schemas.openxmlformats.org/officeDocument/2006/relationships/slide" Target="slides/slide166.xml" /><Relationship Id="rId208" Type="http://schemas.openxmlformats.org/officeDocument/2006/relationships/slide" Target="slides/slide167.xml" /><Relationship Id="rId209" Type="http://schemas.openxmlformats.org/officeDocument/2006/relationships/slide" Target="slides/slide168.xml" /><Relationship Id="rId21" Type="http://schemas.openxmlformats.org/officeDocument/2006/relationships/slideMaster" Target="slideMasters/slideMaster21.xml" /><Relationship Id="rId210" Type="http://schemas.openxmlformats.org/officeDocument/2006/relationships/slide" Target="slides/slide169.xml" /><Relationship Id="rId211" Type="http://schemas.openxmlformats.org/officeDocument/2006/relationships/slide" Target="slides/slide170.xml" /><Relationship Id="rId212" Type="http://schemas.openxmlformats.org/officeDocument/2006/relationships/slide" Target="slides/slide171.xml" /><Relationship Id="rId213" Type="http://schemas.openxmlformats.org/officeDocument/2006/relationships/slide" Target="slides/slide172.xml" /><Relationship Id="rId214" Type="http://schemas.openxmlformats.org/officeDocument/2006/relationships/slide" Target="slides/slide173.xml" /><Relationship Id="rId215" Type="http://schemas.openxmlformats.org/officeDocument/2006/relationships/slide" Target="slides/slide174.xml" /><Relationship Id="rId216" Type="http://schemas.openxmlformats.org/officeDocument/2006/relationships/slide" Target="slides/slide175.xml" /><Relationship Id="rId217" Type="http://schemas.openxmlformats.org/officeDocument/2006/relationships/slide" Target="slides/slide176.xml" /><Relationship Id="rId218" Type="http://schemas.openxmlformats.org/officeDocument/2006/relationships/slide" Target="slides/slide177.xml" /><Relationship Id="rId219" Type="http://schemas.openxmlformats.org/officeDocument/2006/relationships/slide" Target="slides/slide178.xml" /><Relationship Id="rId22" Type="http://schemas.openxmlformats.org/officeDocument/2006/relationships/slideMaster" Target="slideMasters/slideMaster22.xml" /><Relationship Id="rId220" Type="http://schemas.openxmlformats.org/officeDocument/2006/relationships/slide" Target="slides/slide179.xml" /><Relationship Id="rId221" Type="http://schemas.openxmlformats.org/officeDocument/2006/relationships/slide" Target="slides/slide180.xml" /><Relationship Id="rId222" Type="http://schemas.openxmlformats.org/officeDocument/2006/relationships/slide" Target="slides/slide181.xml" /><Relationship Id="rId223" Type="http://schemas.openxmlformats.org/officeDocument/2006/relationships/slide" Target="slides/slide182.xml" /><Relationship Id="rId224" Type="http://schemas.openxmlformats.org/officeDocument/2006/relationships/slide" Target="slides/slide183.xml" /><Relationship Id="rId225" Type="http://schemas.openxmlformats.org/officeDocument/2006/relationships/slide" Target="slides/slide184.xml" /><Relationship Id="rId226" Type="http://schemas.openxmlformats.org/officeDocument/2006/relationships/slide" Target="slides/slide185.xml" /><Relationship Id="rId227" Type="http://schemas.openxmlformats.org/officeDocument/2006/relationships/slide" Target="slides/slide186.xml" /><Relationship Id="rId228" Type="http://schemas.openxmlformats.org/officeDocument/2006/relationships/slide" Target="slides/slide187.xml" /><Relationship Id="rId229" Type="http://schemas.openxmlformats.org/officeDocument/2006/relationships/slide" Target="slides/slide188.xml" /><Relationship Id="rId23" Type="http://schemas.openxmlformats.org/officeDocument/2006/relationships/slideMaster" Target="slideMasters/slideMaster23.xml" /><Relationship Id="rId230" Type="http://schemas.openxmlformats.org/officeDocument/2006/relationships/slide" Target="slides/slide189.xml" /><Relationship Id="rId231" Type="http://schemas.openxmlformats.org/officeDocument/2006/relationships/slide" Target="slides/slide190.xml" /><Relationship Id="rId232" Type="http://schemas.openxmlformats.org/officeDocument/2006/relationships/slide" Target="slides/slide191.xml" /><Relationship Id="rId233" Type="http://schemas.openxmlformats.org/officeDocument/2006/relationships/slide" Target="slides/slide192.xml" /><Relationship Id="rId234" Type="http://schemas.openxmlformats.org/officeDocument/2006/relationships/slide" Target="slides/slide193.xml" /><Relationship Id="rId235" Type="http://schemas.openxmlformats.org/officeDocument/2006/relationships/slide" Target="slides/slide194.xml" /><Relationship Id="rId236" Type="http://schemas.openxmlformats.org/officeDocument/2006/relationships/slide" Target="slides/slide195.xml" /><Relationship Id="rId237" Type="http://schemas.openxmlformats.org/officeDocument/2006/relationships/slide" Target="slides/slide196.xml" /><Relationship Id="rId238" Type="http://schemas.openxmlformats.org/officeDocument/2006/relationships/slide" Target="slides/slide197.xml" /><Relationship Id="rId239" Type="http://schemas.openxmlformats.org/officeDocument/2006/relationships/slide" Target="slides/slide198.xml" /><Relationship Id="rId24" Type="http://schemas.openxmlformats.org/officeDocument/2006/relationships/slideMaster" Target="slideMasters/slideMaster24.xml" /><Relationship Id="rId240" Type="http://schemas.openxmlformats.org/officeDocument/2006/relationships/slide" Target="slides/slide199.xml" /><Relationship Id="rId241" Type="http://schemas.openxmlformats.org/officeDocument/2006/relationships/slide" Target="slides/slide200.xml" /><Relationship Id="rId242" Type="http://schemas.openxmlformats.org/officeDocument/2006/relationships/slide" Target="slides/slide201.xml" /><Relationship Id="rId243" Type="http://schemas.openxmlformats.org/officeDocument/2006/relationships/slide" Target="slides/slide202.xml" /><Relationship Id="rId244" Type="http://schemas.openxmlformats.org/officeDocument/2006/relationships/slide" Target="slides/slide203.xml" /><Relationship Id="rId245" Type="http://schemas.openxmlformats.org/officeDocument/2006/relationships/slide" Target="slides/slide204.xml" /><Relationship Id="rId246" Type="http://schemas.openxmlformats.org/officeDocument/2006/relationships/slide" Target="slides/slide205.xml" /><Relationship Id="rId247" Type="http://schemas.openxmlformats.org/officeDocument/2006/relationships/slide" Target="slides/slide206.xml" /><Relationship Id="rId248" Type="http://schemas.openxmlformats.org/officeDocument/2006/relationships/slide" Target="slides/slide207.xml" /><Relationship Id="rId249" Type="http://schemas.openxmlformats.org/officeDocument/2006/relationships/slide" Target="slides/slide208.xml" /><Relationship Id="rId25" Type="http://schemas.openxmlformats.org/officeDocument/2006/relationships/slideMaster" Target="slideMasters/slideMaster25.xml" /><Relationship Id="rId250" Type="http://schemas.openxmlformats.org/officeDocument/2006/relationships/slide" Target="slides/slide209.xml" /><Relationship Id="rId251" Type="http://schemas.openxmlformats.org/officeDocument/2006/relationships/slide" Target="slides/slide210.xml" /><Relationship Id="rId252" Type="http://schemas.openxmlformats.org/officeDocument/2006/relationships/slide" Target="slides/slide211.xml" /><Relationship Id="rId253" Type="http://schemas.openxmlformats.org/officeDocument/2006/relationships/slide" Target="slides/slide212.xml" /><Relationship Id="rId254" Type="http://schemas.openxmlformats.org/officeDocument/2006/relationships/slide" Target="slides/slide213.xml" /><Relationship Id="rId255" Type="http://schemas.openxmlformats.org/officeDocument/2006/relationships/slide" Target="slides/slide214.xml" /><Relationship Id="rId256" Type="http://schemas.openxmlformats.org/officeDocument/2006/relationships/slide" Target="slides/slide215.xml" /><Relationship Id="rId257" Type="http://schemas.openxmlformats.org/officeDocument/2006/relationships/slide" Target="slides/slide216.xml" /><Relationship Id="rId258" Type="http://schemas.openxmlformats.org/officeDocument/2006/relationships/slide" Target="slides/slide217.xml" /><Relationship Id="rId259" Type="http://schemas.openxmlformats.org/officeDocument/2006/relationships/slide" Target="slides/slide218.xml" /><Relationship Id="rId26" Type="http://schemas.openxmlformats.org/officeDocument/2006/relationships/slideMaster" Target="slideMasters/slideMaster26.xml" /><Relationship Id="rId260" Type="http://schemas.openxmlformats.org/officeDocument/2006/relationships/slide" Target="slides/slide219.xml" /><Relationship Id="rId261" Type="http://schemas.openxmlformats.org/officeDocument/2006/relationships/slide" Target="slides/slide220.xml" /><Relationship Id="rId262" Type="http://schemas.openxmlformats.org/officeDocument/2006/relationships/slide" Target="slides/slide221.xml" /><Relationship Id="rId263" Type="http://schemas.openxmlformats.org/officeDocument/2006/relationships/slide" Target="slides/slide222.xml" /><Relationship Id="rId264" Type="http://schemas.openxmlformats.org/officeDocument/2006/relationships/slide" Target="slides/slide223.xml" /><Relationship Id="rId265" Type="http://schemas.openxmlformats.org/officeDocument/2006/relationships/slide" Target="slides/slide224.xml" /><Relationship Id="rId266" Type="http://schemas.openxmlformats.org/officeDocument/2006/relationships/slide" Target="slides/slide225.xml" /><Relationship Id="rId267" Type="http://schemas.openxmlformats.org/officeDocument/2006/relationships/slide" Target="slides/slide226.xml" /><Relationship Id="rId268" Type="http://schemas.openxmlformats.org/officeDocument/2006/relationships/slide" Target="slides/slide227.xml" /><Relationship Id="rId269" Type="http://schemas.openxmlformats.org/officeDocument/2006/relationships/slide" Target="slides/slide228.xml" /><Relationship Id="rId27" Type="http://schemas.openxmlformats.org/officeDocument/2006/relationships/slideMaster" Target="slideMasters/slideMaster27.xml" /><Relationship Id="rId270" Type="http://schemas.openxmlformats.org/officeDocument/2006/relationships/slide" Target="slides/slide229.xml" /><Relationship Id="rId271" Type="http://schemas.openxmlformats.org/officeDocument/2006/relationships/slide" Target="slides/slide230.xml" /><Relationship Id="rId272" Type="http://schemas.openxmlformats.org/officeDocument/2006/relationships/slide" Target="slides/slide231.xml" /><Relationship Id="rId273" Type="http://schemas.openxmlformats.org/officeDocument/2006/relationships/slide" Target="slides/slide232.xml" /><Relationship Id="rId274" Type="http://schemas.openxmlformats.org/officeDocument/2006/relationships/slide" Target="slides/slide233.xml" /><Relationship Id="rId275" Type="http://schemas.openxmlformats.org/officeDocument/2006/relationships/slide" Target="slides/slide234.xml" /><Relationship Id="rId276" Type="http://schemas.openxmlformats.org/officeDocument/2006/relationships/slide" Target="slides/slide235.xml" /><Relationship Id="rId277" Type="http://schemas.openxmlformats.org/officeDocument/2006/relationships/slide" Target="slides/slide236.xml" /><Relationship Id="rId278" Type="http://schemas.openxmlformats.org/officeDocument/2006/relationships/slide" Target="slides/slide237.xml" /><Relationship Id="rId279" Type="http://schemas.openxmlformats.org/officeDocument/2006/relationships/slide" Target="slides/slide238.xml" /><Relationship Id="rId28" Type="http://schemas.openxmlformats.org/officeDocument/2006/relationships/slideMaster" Target="slideMasters/slideMaster28.xml" /><Relationship Id="rId280" Type="http://schemas.openxmlformats.org/officeDocument/2006/relationships/slide" Target="slides/slide239.xml" /><Relationship Id="rId281" Type="http://schemas.openxmlformats.org/officeDocument/2006/relationships/slide" Target="slides/slide240.xml" /><Relationship Id="rId282" Type="http://schemas.openxmlformats.org/officeDocument/2006/relationships/slide" Target="slides/slide241.xml" /><Relationship Id="rId283" Type="http://schemas.openxmlformats.org/officeDocument/2006/relationships/slide" Target="slides/slide242.xml" /><Relationship Id="rId284" Type="http://schemas.openxmlformats.org/officeDocument/2006/relationships/slide" Target="slides/slide243.xml" /><Relationship Id="rId285" Type="http://schemas.openxmlformats.org/officeDocument/2006/relationships/slide" Target="slides/slide244.xml" /><Relationship Id="rId286" Type="http://schemas.openxmlformats.org/officeDocument/2006/relationships/slide" Target="slides/slide245.xml" /><Relationship Id="rId287" Type="http://schemas.openxmlformats.org/officeDocument/2006/relationships/slide" Target="slides/slide246.xml" /><Relationship Id="rId288" Type="http://schemas.openxmlformats.org/officeDocument/2006/relationships/slide" Target="slides/slide247.xml" /><Relationship Id="rId289" Type="http://schemas.openxmlformats.org/officeDocument/2006/relationships/slide" Target="slides/slide248.xml" /><Relationship Id="rId29" Type="http://schemas.openxmlformats.org/officeDocument/2006/relationships/slideMaster" Target="slideMasters/slideMaster29.xml" /><Relationship Id="rId290" Type="http://schemas.openxmlformats.org/officeDocument/2006/relationships/slide" Target="slides/slide249.xml" /><Relationship Id="rId291" Type="http://schemas.openxmlformats.org/officeDocument/2006/relationships/slide" Target="slides/slide250.xml" /><Relationship Id="rId292" Type="http://schemas.openxmlformats.org/officeDocument/2006/relationships/slide" Target="slides/slide251.xml" /><Relationship Id="rId293" Type="http://schemas.openxmlformats.org/officeDocument/2006/relationships/slide" Target="slides/slide252.xml" /><Relationship Id="rId294" Type="http://schemas.openxmlformats.org/officeDocument/2006/relationships/slide" Target="slides/slide253.xml" /><Relationship Id="rId295" Type="http://schemas.openxmlformats.org/officeDocument/2006/relationships/slide" Target="slides/slide254.xml" /><Relationship Id="rId296" Type="http://schemas.openxmlformats.org/officeDocument/2006/relationships/slide" Target="slides/slide255.xml" /><Relationship Id="rId297" Type="http://schemas.openxmlformats.org/officeDocument/2006/relationships/slide" Target="slides/slide256.xml" /><Relationship Id="rId298" Type="http://schemas.openxmlformats.org/officeDocument/2006/relationships/slide" Target="slides/slide257.xml" /><Relationship Id="rId299" Type="http://schemas.openxmlformats.org/officeDocument/2006/relationships/slide" Target="slides/slide258.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00" Type="http://schemas.openxmlformats.org/officeDocument/2006/relationships/slide" Target="slides/slide259.xml" /><Relationship Id="rId301" Type="http://schemas.openxmlformats.org/officeDocument/2006/relationships/slide" Target="slides/slide260.xml" /><Relationship Id="rId302" Type="http://schemas.openxmlformats.org/officeDocument/2006/relationships/slide" Target="slides/slide261.xml" /><Relationship Id="rId303" Type="http://schemas.openxmlformats.org/officeDocument/2006/relationships/slide" Target="slides/slide262.xml" /><Relationship Id="rId304" Type="http://schemas.openxmlformats.org/officeDocument/2006/relationships/slide" Target="slides/slide263.xml" /><Relationship Id="rId305" Type="http://schemas.openxmlformats.org/officeDocument/2006/relationships/slide" Target="slides/slide264.xml" /><Relationship Id="rId306" Type="http://schemas.openxmlformats.org/officeDocument/2006/relationships/slide" Target="slides/slide265.xml" /><Relationship Id="rId307" Type="http://schemas.openxmlformats.org/officeDocument/2006/relationships/slide" Target="slides/slide266.xml" /><Relationship Id="rId308" Type="http://schemas.openxmlformats.org/officeDocument/2006/relationships/slide" Target="slides/slide267.xml" /><Relationship Id="rId309" Type="http://schemas.openxmlformats.org/officeDocument/2006/relationships/slide" Target="slides/slide268.xml" /><Relationship Id="rId31" Type="http://schemas.openxmlformats.org/officeDocument/2006/relationships/slideMaster" Target="slideMasters/slideMaster31.xml" /><Relationship Id="rId310" Type="http://schemas.openxmlformats.org/officeDocument/2006/relationships/slide" Target="slides/slide269.xml" /><Relationship Id="rId311" Type="http://schemas.openxmlformats.org/officeDocument/2006/relationships/slide" Target="slides/slide270.xml" /><Relationship Id="rId312" Type="http://schemas.openxmlformats.org/officeDocument/2006/relationships/slide" Target="slides/slide271.xml" /><Relationship Id="rId313" Type="http://schemas.openxmlformats.org/officeDocument/2006/relationships/slide" Target="slides/slide272.xml" /><Relationship Id="rId314" Type="http://schemas.openxmlformats.org/officeDocument/2006/relationships/slide" Target="slides/slide273.xml" /><Relationship Id="rId315" Type="http://schemas.openxmlformats.org/officeDocument/2006/relationships/slide" Target="slides/slide274.xml" /><Relationship Id="rId316" Type="http://schemas.openxmlformats.org/officeDocument/2006/relationships/slide" Target="slides/slide275.xml" /><Relationship Id="rId317" Type="http://schemas.openxmlformats.org/officeDocument/2006/relationships/slide" Target="slides/slide276.xml" /><Relationship Id="rId318" Type="http://schemas.openxmlformats.org/officeDocument/2006/relationships/slide" Target="slides/slide277.xml" /><Relationship Id="rId319" Type="http://schemas.openxmlformats.org/officeDocument/2006/relationships/slide" Target="slides/slide278.xml" /><Relationship Id="rId32" Type="http://schemas.openxmlformats.org/officeDocument/2006/relationships/slideMaster" Target="slideMasters/slideMaster32.xml" /><Relationship Id="rId320" Type="http://schemas.openxmlformats.org/officeDocument/2006/relationships/slide" Target="slides/slide279.xml" /><Relationship Id="rId321" Type="http://schemas.openxmlformats.org/officeDocument/2006/relationships/slide" Target="slides/slide280.xml" /><Relationship Id="rId322" Type="http://schemas.openxmlformats.org/officeDocument/2006/relationships/slide" Target="slides/slide281.xml" /><Relationship Id="rId323" Type="http://schemas.openxmlformats.org/officeDocument/2006/relationships/slide" Target="slides/slide282.xml" /><Relationship Id="rId324" Type="http://schemas.openxmlformats.org/officeDocument/2006/relationships/slide" Target="slides/slide283.xml" /><Relationship Id="rId325" Type="http://schemas.openxmlformats.org/officeDocument/2006/relationships/slide" Target="slides/slide284.xml" /><Relationship Id="rId326" Type="http://schemas.openxmlformats.org/officeDocument/2006/relationships/slide" Target="slides/slide285.xml" /><Relationship Id="rId327" Type="http://schemas.openxmlformats.org/officeDocument/2006/relationships/slide" Target="slides/slide286.xml" /><Relationship Id="rId328" Type="http://schemas.openxmlformats.org/officeDocument/2006/relationships/slide" Target="slides/slide287.xml" /><Relationship Id="rId329" Type="http://schemas.openxmlformats.org/officeDocument/2006/relationships/slide" Target="slides/slide288.xml" /><Relationship Id="rId33" Type="http://schemas.openxmlformats.org/officeDocument/2006/relationships/slideMaster" Target="slideMasters/slideMaster33.xml" /><Relationship Id="rId330" Type="http://schemas.openxmlformats.org/officeDocument/2006/relationships/slide" Target="slides/slide289.xml" /><Relationship Id="rId331" Type="http://schemas.openxmlformats.org/officeDocument/2006/relationships/slide" Target="slides/slide290.xml" /><Relationship Id="rId332" Type="http://schemas.openxmlformats.org/officeDocument/2006/relationships/slide" Target="slides/slide291.xml" /><Relationship Id="rId333" Type="http://schemas.openxmlformats.org/officeDocument/2006/relationships/slide" Target="slides/slide292.xml" /><Relationship Id="rId334" Type="http://schemas.openxmlformats.org/officeDocument/2006/relationships/slide" Target="slides/slide293.xml" /><Relationship Id="rId335" Type="http://schemas.openxmlformats.org/officeDocument/2006/relationships/slide" Target="slides/slide294.xml" /><Relationship Id="rId336" Type="http://schemas.openxmlformats.org/officeDocument/2006/relationships/slide" Target="slides/slide295.xml" /><Relationship Id="rId337" Type="http://schemas.openxmlformats.org/officeDocument/2006/relationships/slide" Target="slides/slide296.xml" /><Relationship Id="rId338" Type="http://schemas.openxmlformats.org/officeDocument/2006/relationships/slide" Target="slides/slide297.xml" /><Relationship Id="rId339" Type="http://schemas.openxmlformats.org/officeDocument/2006/relationships/slide" Target="slides/slide298.xml" /><Relationship Id="rId34" Type="http://schemas.openxmlformats.org/officeDocument/2006/relationships/slideMaster" Target="slideMasters/slideMaster34.xml" /><Relationship Id="rId340" Type="http://schemas.openxmlformats.org/officeDocument/2006/relationships/slide" Target="slides/slide299.xml" /><Relationship Id="rId341" Type="http://schemas.openxmlformats.org/officeDocument/2006/relationships/slide" Target="slides/slide300.xml" /><Relationship Id="rId342" Type="http://schemas.openxmlformats.org/officeDocument/2006/relationships/slide" Target="slides/slide301.xml" /><Relationship Id="rId343" Type="http://schemas.openxmlformats.org/officeDocument/2006/relationships/slide" Target="slides/slide302.xml" /><Relationship Id="rId344" Type="http://schemas.openxmlformats.org/officeDocument/2006/relationships/slide" Target="slides/slide303.xml" /><Relationship Id="rId345" Type="http://schemas.openxmlformats.org/officeDocument/2006/relationships/slide" Target="slides/slide304.xml" /><Relationship Id="rId346" Type="http://schemas.openxmlformats.org/officeDocument/2006/relationships/slide" Target="slides/slide305.xml" /><Relationship Id="rId347" Type="http://schemas.openxmlformats.org/officeDocument/2006/relationships/slide" Target="slides/slide306.xml" /><Relationship Id="rId348" Type="http://schemas.openxmlformats.org/officeDocument/2006/relationships/slide" Target="slides/slide307.xml" /><Relationship Id="rId349" Type="http://schemas.openxmlformats.org/officeDocument/2006/relationships/slide" Target="slides/slide308.xml" /><Relationship Id="rId35" Type="http://schemas.openxmlformats.org/officeDocument/2006/relationships/slideMaster" Target="slideMasters/slideMaster35.xml" /><Relationship Id="rId350" Type="http://schemas.openxmlformats.org/officeDocument/2006/relationships/slide" Target="slides/slide309.xml" /><Relationship Id="rId351" Type="http://schemas.openxmlformats.org/officeDocument/2006/relationships/slide" Target="slides/slide310.xml" /><Relationship Id="rId352" Type="http://schemas.openxmlformats.org/officeDocument/2006/relationships/slide" Target="slides/slide311.xml" /><Relationship Id="rId353" Type="http://schemas.openxmlformats.org/officeDocument/2006/relationships/slide" Target="slides/slide312.xml" /><Relationship Id="rId354" Type="http://schemas.openxmlformats.org/officeDocument/2006/relationships/slide" Target="slides/slide313.xml" /><Relationship Id="rId355" Type="http://schemas.openxmlformats.org/officeDocument/2006/relationships/slide" Target="slides/slide314.xml" /><Relationship Id="rId356" Type="http://schemas.openxmlformats.org/officeDocument/2006/relationships/slide" Target="slides/slide315.xml" /><Relationship Id="rId357" Type="http://schemas.openxmlformats.org/officeDocument/2006/relationships/slide" Target="slides/slide316.xml" /><Relationship Id="rId358" Type="http://schemas.openxmlformats.org/officeDocument/2006/relationships/slide" Target="slides/slide317.xml" /><Relationship Id="rId359" Type="http://schemas.openxmlformats.org/officeDocument/2006/relationships/slide" Target="slides/slide318.xml" /><Relationship Id="rId36" Type="http://schemas.openxmlformats.org/officeDocument/2006/relationships/slideMaster" Target="slideMasters/slideMaster36.xml" /><Relationship Id="rId360" Type="http://schemas.openxmlformats.org/officeDocument/2006/relationships/slide" Target="slides/slide319.xml" /><Relationship Id="rId361" Type="http://schemas.openxmlformats.org/officeDocument/2006/relationships/slide" Target="slides/slide320.xml" /><Relationship Id="rId362" Type="http://schemas.openxmlformats.org/officeDocument/2006/relationships/slide" Target="slides/slide321.xml" /><Relationship Id="rId363" Type="http://schemas.openxmlformats.org/officeDocument/2006/relationships/slide" Target="slides/slide322.xml" /><Relationship Id="rId364" Type="http://schemas.openxmlformats.org/officeDocument/2006/relationships/slide" Target="slides/slide323.xml" /><Relationship Id="rId365" Type="http://schemas.openxmlformats.org/officeDocument/2006/relationships/slide" Target="slides/slide324.xml" /><Relationship Id="rId366" Type="http://schemas.openxmlformats.org/officeDocument/2006/relationships/slide" Target="slides/slide325.xml" /><Relationship Id="rId367" Type="http://schemas.openxmlformats.org/officeDocument/2006/relationships/slide" Target="slides/slide326.xml" /><Relationship Id="rId368" Type="http://schemas.openxmlformats.org/officeDocument/2006/relationships/slide" Target="slides/slide327.xml" /><Relationship Id="rId369" Type="http://schemas.openxmlformats.org/officeDocument/2006/relationships/slide" Target="slides/slide328.xml" /><Relationship Id="rId37" Type="http://schemas.openxmlformats.org/officeDocument/2006/relationships/slideMaster" Target="slideMasters/slideMaster37.xml" /><Relationship Id="rId370" Type="http://schemas.openxmlformats.org/officeDocument/2006/relationships/slide" Target="slides/slide329.xml" /><Relationship Id="rId371" Type="http://schemas.openxmlformats.org/officeDocument/2006/relationships/slide" Target="slides/slide330.xml" /><Relationship Id="rId372" Type="http://schemas.openxmlformats.org/officeDocument/2006/relationships/slide" Target="slides/slide331.xml" /><Relationship Id="rId373" Type="http://schemas.openxmlformats.org/officeDocument/2006/relationships/slide" Target="slides/slide332.xml" /><Relationship Id="rId374" Type="http://schemas.openxmlformats.org/officeDocument/2006/relationships/slide" Target="slides/slide333.xml" /><Relationship Id="rId375" Type="http://schemas.openxmlformats.org/officeDocument/2006/relationships/slide" Target="slides/slide334.xml" /><Relationship Id="rId376" Type="http://schemas.openxmlformats.org/officeDocument/2006/relationships/slide" Target="slides/slide335.xml" /><Relationship Id="rId377" Type="http://schemas.openxmlformats.org/officeDocument/2006/relationships/slide" Target="slides/slide336.xml" /><Relationship Id="rId378" Type="http://schemas.openxmlformats.org/officeDocument/2006/relationships/slide" Target="slides/slide337.xml" /><Relationship Id="rId379" Type="http://schemas.openxmlformats.org/officeDocument/2006/relationships/slide" Target="slides/slide338.xml" /><Relationship Id="rId38" Type="http://schemas.openxmlformats.org/officeDocument/2006/relationships/slideMaster" Target="slideMasters/slideMaster38.xml" /><Relationship Id="rId380" Type="http://schemas.openxmlformats.org/officeDocument/2006/relationships/slide" Target="slides/slide339.xml" /><Relationship Id="rId381" Type="http://schemas.openxmlformats.org/officeDocument/2006/relationships/slide" Target="slides/slide340.xml" /><Relationship Id="rId382" Type="http://schemas.openxmlformats.org/officeDocument/2006/relationships/slide" Target="slides/slide341.xml" /><Relationship Id="rId383" Type="http://schemas.openxmlformats.org/officeDocument/2006/relationships/slide" Target="slides/slide342.xml" /><Relationship Id="rId384" Type="http://schemas.openxmlformats.org/officeDocument/2006/relationships/slide" Target="slides/slide343.xml" /><Relationship Id="rId385" Type="http://schemas.openxmlformats.org/officeDocument/2006/relationships/slide" Target="slides/slide344.xml" /><Relationship Id="rId386" Type="http://schemas.openxmlformats.org/officeDocument/2006/relationships/slide" Target="slides/slide345.xml" /><Relationship Id="rId387" Type="http://schemas.openxmlformats.org/officeDocument/2006/relationships/slide" Target="slides/slide346.xml" /><Relationship Id="rId388" Type="http://schemas.openxmlformats.org/officeDocument/2006/relationships/slide" Target="slides/slide347.xml" /><Relationship Id="rId389" Type="http://schemas.openxmlformats.org/officeDocument/2006/relationships/slide" Target="slides/slide348.xml" /><Relationship Id="rId39" Type="http://schemas.openxmlformats.org/officeDocument/2006/relationships/slideMaster" Target="slideMasters/slideMaster39.xml" /><Relationship Id="rId390" Type="http://schemas.openxmlformats.org/officeDocument/2006/relationships/slide" Target="slides/slide349.xml" /><Relationship Id="rId391" Type="http://schemas.openxmlformats.org/officeDocument/2006/relationships/slide" Target="slides/slide350.xml" /><Relationship Id="rId392" Type="http://schemas.openxmlformats.org/officeDocument/2006/relationships/slide" Target="slides/slide351.xml" /><Relationship Id="rId393" Type="http://schemas.openxmlformats.org/officeDocument/2006/relationships/slide" Target="slides/slide352.xml" /><Relationship Id="rId394" Type="http://schemas.openxmlformats.org/officeDocument/2006/relationships/slide" Target="slides/slide353.xml" /><Relationship Id="rId395" Type="http://schemas.openxmlformats.org/officeDocument/2006/relationships/slide" Target="slides/slide354.xml" /><Relationship Id="rId396" Type="http://schemas.openxmlformats.org/officeDocument/2006/relationships/slide" Target="slides/slide355.xml" /><Relationship Id="rId397" Type="http://schemas.openxmlformats.org/officeDocument/2006/relationships/slide" Target="slides/slide356.xml" /><Relationship Id="rId398" Type="http://schemas.openxmlformats.org/officeDocument/2006/relationships/slide" Target="slides/slide357.xml" /><Relationship Id="rId399" Type="http://schemas.openxmlformats.org/officeDocument/2006/relationships/slide" Target="slides/slide358.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00" Type="http://schemas.openxmlformats.org/officeDocument/2006/relationships/slide" Target="slides/slide359.xml" /><Relationship Id="rId401" Type="http://schemas.openxmlformats.org/officeDocument/2006/relationships/slide" Target="slides/slide360.xml" /><Relationship Id="rId402" Type="http://schemas.openxmlformats.org/officeDocument/2006/relationships/slide" Target="slides/slide361.xml" /><Relationship Id="rId403" Type="http://schemas.openxmlformats.org/officeDocument/2006/relationships/slide" Target="slides/slide362.xml" /><Relationship Id="rId404" Type="http://schemas.openxmlformats.org/officeDocument/2006/relationships/slide" Target="slides/slide363.xml" /><Relationship Id="rId405" Type="http://schemas.openxmlformats.org/officeDocument/2006/relationships/slide" Target="slides/slide364.xml" /><Relationship Id="rId406" Type="http://schemas.openxmlformats.org/officeDocument/2006/relationships/slide" Target="slides/slide365.xml" /><Relationship Id="rId407" Type="http://schemas.openxmlformats.org/officeDocument/2006/relationships/slide" Target="slides/slide366.xml" /><Relationship Id="rId408" Type="http://schemas.openxmlformats.org/officeDocument/2006/relationships/slide" Target="slides/slide367.xml" /><Relationship Id="rId409" Type="http://schemas.openxmlformats.org/officeDocument/2006/relationships/slide" Target="slides/slide368.xml" /><Relationship Id="rId41" Type="http://schemas.openxmlformats.org/officeDocument/2006/relationships/slideMaster" Target="slideMasters/slideMaster41.xml" /><Relationship Id="rId410" Type="http://schemas.openxmlformats.org/officeDocument/2006/relationships/slide" Target="slides/slide369.xml" /><Relationship Id="rId411" Type="http://schemas.openxmlformats.org/officeDocument/2006/relationships/slide" Target="slides/slide370.xml" /><Relationship Id="rId412" Type="http://schemas.openxmlformats.org/officeDocument/2006/relationships/slide" Target="slides/slide371.xml" /><Relationship Id="rId413" Type="http://schemas.openxmlformats.org/officeDocument/2006/relationships/slide" Target="slides/slide372.xml" /><Relationship Id="rId414" Type="http://schemas.openxmlformats.org/officeDocument/2006/relationships/slide" Target="slides/slide373.xml" /><Relationship Id="rId415" Type="http://schemas.openxmlformats.org/officeDocument/2006/relationships/slide" Target="slides/slide374.xml" /><Relationship Id="rId416" Type="http://schemas.openxmlformats.org/officeDocument/2006/relationships/slide" Target="slides/slide375.xml" /><Relationship Id="rId417" Type="http://schemas.openxmlformats.org/officeDocument/2006/relationships/slide" Target="slides/slide376.xml" /><Relationship Id="rId418" Type="http://schemas.openxmlformats.org/officeDocument/2006/relationships/slide" Target="slides/slide377.xml" /><Relationship Id="rId419" Type="http://schemas.openxmlformats.org/officeDocument/2006/relationships/slide" Target="slides/slide378.xml" /><Relationship Id="rId42" Type="http://schemas.openxmlformats.org/officeDocument/2006/relationships/slide" Target="slides/slide1.xml" /><Relationship Id="rId420" Type="http://schemas.openxmlformats.org/officeDocument/2006/relationships/slide" Target="slides/slide379.xml" /><Relationship Id="rId421" Type="http://schemas.openxmlformats.org/officeDocument/2006/relationships/slide" Target="slides/slide380.xml" /><Relationship Id="rId422" Type="http://schemas.openxmlformats.org/officeDocument/2006/relationships/slide" Target="slides/slide381.xml" /><Relationship Id="rId423" Type="http://schemas.openxmlformats.org/officeDocument/2006/relationships/slide" Target="slides/slide382.xml" /><Relationship Id="rId424" Type="http://schemas.openxmlformats.org/officeDocument/2006/relationships/slide" Target="slides/slide383.xml" /><Relationship Id="rId425" Type="http://schemas.openxmlformats.org/officeDocument/2006/relationships/slide" Target="slides/slide384.xml" /><Relationship Id="rId426" Type="http://schemas.openxmlformats.org/officeDocument/2006/relationships/slide" Target="slides/slide385.xml" /><Relationship Id="rId427" Type="http://schemas.openxmlformats.org/officeDocument/2006/relationships/slide" Target="slides/slide386.xml" /><Relationship Id="rId428" Type="http://schemas.openxmlformats.org/officeDocument/2006/relationships/slide" Target="slides/slide387.xml" /><Relationship Id="rId429" Type="http://schemas.openxmlformats.org/officeDocument/2006/relationships/slide" Target="slides/slide388.xml" /><Relationship Id="rId43" Type="http://schemas.openxmlformats.org/officeDocument/2006/relationships/slide" Target="slides/slide2.xml" /><Relationship Id="rId430" Type="http://schemas.openxmlformats.org/officeDocument/2006/relationships/slide" Target="slides/slide389.xml" /><Relationship Id="rId431" Type="http://schemas.openxmlformats.org/officeDocument/2006/relationships/slide" Target="slides/slide390.xml" /><Relationship Id="rId432" Type="http://schemas.openxmlformats.org/officeDocument/2006/relationships/slide" Target="slides/slide391.xml" /><Relationship Id="rId433" Type="http://schemas.openxmlformats.org/officeDocument/2006/relationships/slide" Target="slides/slide392.xml" /><Relationship Id="rId434" Type="http://schemas.openxmlformats.org/officeDocument/2006/relationships/slide" Target="slides/slide393.xml" /><Relationship Id="rId435" Type="http://schemas.openxmlformats.org/officeDocument/2006/relationships/slide" Target="slides/slide394.xml" /><Relationship Id="rId436" Type="http://schemas.openxmlformats.org/officeDocument/2006/relationships/slide" Target="slides/slide395.xml" /><Relationship Id="rId437" Type="http://schemas.openxmlformats.org/officeDocument/2006/relationships/slide" Target="slides/slide396.xml" /><Relationship Id="rId438" Type="http://schemas.openxmlformats.org/officeDocument/2006/relationships/slide" Target="slides/slide397.xml" /><Relationship Id="rId439" Type="http://schemas.openxmlformats.org/officeDocument/2006/relationships/slide" Target="slides/slide398.xml" /><Relationship Id="rId44" Type="http://schemas.openxmlformats.org/officeDocument/2006/relationships/slide" Target="slides/slide3.xml" /><Relationship Id="rId440" Type="http://schemas.openxmlformats.org/officeDocument/2006/relationships/slide" Target="slides/slide399.xml" /><Relationship Id="rId441" Type="http://schemas.openxmlformats.org/officeDocument/2006/relationships/slide" Target="slides/slide400.xml" /><Relationship Id="rId442" Type="http://schemas.openxmlformats.org/officeDocument/2006/relationships/slide" Target="slides/slide401.xml" /><Relationship Id="rId443" Type="http://schemas.openxmlformats.org/officeDocument/2006/relationships/slide" Target="slides/slide402.xml" /><Relationship Id="rId444" Type="http://schemas.openxmlformats.org/officeDocument/2006/relationships/slide" Target="slides/slide403.xml" /><Relationship Id="rId445" Type="http://schemas.openxmlformats.org/officeDocument/2006/relationships/slide" Target="slides/slide404.xml" /><Relationship Id="rId446" Type="http://schemas.openxmlformats.org/officeDocument/2006/relationships/slide" Target="slides/slide405.xml" /><Relationship Id="rId447" Type="http://schemas.openxmlformats.org/officeDocument/2006/relationships/slide" Target="slides/slide406.xml" /><Relationship Id="rId448" Type="http://schemas.openxmlformats.org/officeDocument/2006/relationships/slide" Target="slides/slide407.xml" /><Relationship Id="rId449" Type="http://schemas.openxmlformats.org/officeDocument/2006/relationships/slide" Target="slides/slide408.xml" /><Relationship Id="rId45" Type="http://schemas.openxmlformats.org/officeDocument/2006/relationships/slide" Target="slides/slide4.xml" /><Relationship Id="rId450" Type="http://schemas.openxmlformats.org/officeDocument/2006/relationships/slide" Target="slides/slide409.xml" /><Relationship Id="rId451" Type="http://schemas.openxmlformats.org/officeDocument/2006/relationships/slide" Target="slides/slide410.xml" /><Relationship Id="rId452" Type="http://schemas.openxmlformats.org/officeDocument/2006/relationships/slide" Target="slides/slide411.xml" /><Relationship Id="rId453" Type="http://schemas.openxmlformats.org/officeDocument/2006/relationships/slide" Target="slides/slide412.xml" /><Relationship Id="rId454" Type="http://schemas.openxmlformats.org/officeDocument/2006/relationships/slide" Target="slides/slide413.xml" /><Relationship Id="rId455" Type="http://schemas.openxmlformats.org/officeDocument/2006/relationships/slide" Target="slides/slide414.xml" /><Relationship Id="rId456" Type="http://schemas.openxmlformats.org/officeDocument/2006/relationships/slide" Target="slides/slide415.xml" /><Relationship Id="rId457" Type="http://schemas.openxmlformats.org/officeDocument/2006/relationships/slide" Target="slides/slide416.xml" /><Relationship Id="rId458" Type="http://schemas.openxmlformats.org/officeDocument/2006/relationships/slide" Target="slides/slide417.xml" /><Relationship Id="rId459" Type="http://schemas.openxmlformats.org/officeDocument/2006/relationships/slide" Target="slides/slide418.xml" /><Relationship Id="rId46" Type="http://schemas.openxmlformats.org/officeDocument/2006/relationships/slide" Target="slides/slide5.xml" /><Relationship Id="rId460" Type="http://schemas.openxmlformats.org/officeDocument/2006/relationships/slide" Target="slides/slide419.xml" /><Relationship Id="rId461" Type="http://schemas.openxmlformats.org/officeDocument/2006/relationships/slide" Target="slides/slide420.xml" /><Relationship Id="rId462" Type="http://schemas.openxmlformats.org/officeDocument/2006/relationships/slide" Target="slides/slide421.xml" /><Relationship Id="rId463" Type="http://schemas.openxmlformats.org/officeDocument/2006/relationships/slide" Target="slides/slide422.xml" /><Relationship Id="rId464" Type="http://schemas.openxmlformats.org/officeDocument/2006/relationships/slide" Target="slides/slide423.xml" /><Relationship Id="rId465" Type="http://schemas.openxmlformats.org/officeDocument/2006/relationships/slide" Target="slides/slide424.xml" /><Relationship Id="rId466" Type="http://schemas.openxmlformats.org/officeDocument/2006/relationships/slide" Target="slides/slide425.xml" /><Relationship Id="rId467" Type="http://schemas.openxmlformats.org/officeDocument/2006/relationships/slide" Target="slides/slide426.xml" /><Relationship Id="rId468" Type="http://schemas.openxmlformats.org/officeDocument/2006/relationships/slide" Target="slides/slide427.xml" /><Relationship Id="rId469" Type="http://schemas.openxmlformats.org/officeDocument/2006/relationships/slide" Target="slides/slide428.xml" /><Relationship Id="rId47" Type="http://schemas.openxmlformats.org/officeDocument/2006/relationships/slide" Target="slides/slide6.xml" /><Relationship Id="rId470" Type="http://schemas.openxmlformats.org/officeDocument/2006/relationships/slide" Target="slides/slide429.xml" /><Relationship Id="rId471" Type="http://schemas.openxmlformats.org/officeDocument/2006/relationships/slide" Target="slides/slide430.xml" /><Relationship Id="rId472" Type="http://schemas.openxmlformats.org/officeDocument/2006/relationships/slide" Target="slides/slide431.xml" /><Relationship Id="rId473" Type="http://schemas.openxmlformats.org/officeDocument/2006/relationships/slide" Target="slides/slide432.xml" /><Relationship Id="rId474" Type="http://schemas.openxmlformats.org/officeDocument/2006/relationships/slide" Target="slides/slide433.xml" /><Relationship Id="rId475" Type="http://schemas.openxmlformats.org/officeDocument/2006/relationships/slide" Target="slides/slide434.xml" /><Relationship Id="rId476" Type="http://schemas.openxmlformats.org/officeDocument/2006/relationships/slide" Target="slides/slide435.xml" /><Relationship Id="rId477" Type="http://schemas.openxmlformats.org/officeDocument/2006/relationships/slide" Target="slides/slide436.xml" /><Relationship Id="rId478" Type="http://schemas.openxmlformats.org/officeDocument/2006/relationships/slide" Target="slides/slide437.xml" /><Relationship Id="rId479" Type="http://schemas.openxmlformats.org/officeDocument/2006/relationships/slide" Target="slides/slide438.xml" /><Relationship Id="rId48" Type="http://schemas.openxmlformats.org/officeDocument/2006/relationships/slide" Target="slides/slide7.xml" /><Relationship Id="rId480" Type="http://schemas.openxmlformats.org/officeDocument/2006/relationships/slide" Target="slides/slide439.xml" /><Relationship Id="rId481" Type="http://schemas.openxmlformats.org/officeDocument/2006/relationships/slide" Target="slides/slide440.xml" /><Relationship Id="rId482" Type="http://schemas.openxmlformats.org/officeDocument/2006/relationships/slide" Target="slides/slide441.xml" /><Relationship Id="rId483" Type="http://schemas.openxmlformats.org/officeDocument/2006/relationships/slide" Target="slides/slide442.xml" /><Relationship Id="rId484" Type="http://schemas.openxmlformats.org/officeDocument/2006/relationships/slide" Target="slides/slide443.xml" /><Relationship Id="rId485" Type="http://schemas.openxmlformats.org/officeDocument/2006/relationships/slide" Target="slides/slide444.xml" /><Relationship Id="rId486" Type="http://schemas.openxmlformats.org/officeDocument/2006/relationships/slide" Target="slides/slide445.xml" /><Relationship Id="rId487" Type="http://schemas.openxmlformats.org/officeDocument/2006/relationships/slide" Target="slides/slide446.xml" /><Relationship Id="rId488" Type="http://schemas.openxmlformats.org/officeDocument/2006/relationships/slide" Target="slides/slide447.xml" /><Relationship Id="rId489" Type="http://schemas.openxmlformats.org/officeDocument/2006/relationships/slide" Target="slides/slide448.xml" /><Relationship Id="rId49" Type="http://schemas.openxmlformats.org/officeDocument/2006/relationships/slide" Target="slides/slide8.xml" /><Relationship Id="rId490" Type="http://schemas.openxmlformats.org/officeDocument/2006/relationships/slide" Target="slides/slide449.xml" /><Relationship Id="rId491" Type="http://schemas.openxmlformats.org/officeDocument/2006/relationships/slide" Target="slides/slide450.xml" /><Relationship Id="rId492" Type="http://schemas.openxmlformats.org/officeDocument/2006/relationships/slide" Target="slides/slide451.xml" /><Relationship Id="rId493" Type="http://schemas.openxmlformats.org/officeDocument/2006/relationships/slide" Target="slides/slide452.xml" /><Relationship Id="rId494" Type="http://schemas.openxmlformats.org/officeDocument/2006/relationships/slide" Target="slides/slide453.xml" /><Relationship Id="rId495" Type="http://schemas.openxmlformats.org/officeDocument/2006/relationships/slide" Target="slides/slide454.xml" /><Relationship Id="rId496" Type="http://schemas.openxmlformats.org/officeDocument/2006/relationships/slide" Target="slides/slide455.xml" /><Relationship Id="rId497" Type="http://schemas.openxmlformats.org/officeDocument/2006/relationships/slide" Target="slides/slide456.xml" /><Relationship Id="rId498" Type="http://schemas.openxmlformats.org/officeDocument/2006/relationships/slide" Target="slides/slide457.xml" /><Relationship Id="rId499" Type="http://schemas.openxmlformats.org/officeDocument/2006/relationships/slide" Target="slides/slide458.xml" /><Relationship Id="rId5" Type="http://schemas.openxmlformats.org/officeDocument/2006/relationships/slideMaster" Target="slideMasters/slideMaster5.xml" /><Relationship Id="rId50" Type="http://schemas.openxmlformats.org/officeDocument/2006/relationships/slide" Target="slides/slide9.xml" /><Relationship Id="rId500" Type="http://schemas.openxmlformats.org/officeDocument/2006/relationships/slide" Target="slides/slide459.xml" /><Relationship Id="rId501" Type="http://schemas.openxmlformats.org/officeDocument/2006/relationships/slide" Target="slides/slide460.xml" /><Relationship Id="rId502" Type="http://schemas.openxmlformats.org/officeDocument/2006/relationships/slide" Target="slides/slide461.xml" /><Relationship Id="rId503" Type="http://schemas.openxmlformats.org/officeDocument/2006/relationships/slide" Target="slides/slide462.xml" /><Relationship Id="rId504" Type="http://schemas.openxmlformats.org/officeDocument/2006/relationships/slide" Target="slides/slide463.xml" /><Relationship Id="rId505" Type="http://schemas.openxmlformats.org/officeDocument/2006/relationships/slide" Target="slides/slide464.xml" /><Relationship Id="rId506" Type="http://schemas.openxmlformats.org/officeDocument/2006/relationships/slide" Target="slides/slide465.xml" /><Relationship Id="rId507" Type="http://schemas.openxmlformats.org/officeDocument/2006/relationships/slide" Target="slides/slide466.xml" /><Relationship Id="rId508" Type="http://schemas.openxmlformats.org/officeDocument/2006/relationships/slide" Target="slides/slide467.xml" /><Relationship Id="rId509" Type="http://schemas.openxmlformats.org/officeDocument/2006/relationships/slide" Target="slides/slide468.xml" /><Relationship Id="rId51" Type="http://schemas.openxmlformats.org/officeDocument/2006/relationships/slide" Target="slides/slide10.xml" /><Relationship Id="rId510" Type="http://schemas.openxmlformats.org/officeDocument/2006/relationships/slide" Target="slides/slide469.xml" /><Relationship Id="rId511" Type="http://schemas.openxmlformats.org/officeDocument/2006/relationships/slide" Target="slides/slide470.xml" /><Relationship Id="rId512" Type="http://schemas.openxmlformats.org/officeDocument/2006/relationships/slide" Target="slides/slide471.xml" /><Relationship Id="rId513" Type="http://schemas.openxmlformats.org/officeDocument/2006/relationships/slide" Target="slides/slide472.xml" /><Relationship Id="rId514" Type="http://schemas.openxmlformats.org/officeDocument/2006/relationships/slide" Target="slides/slide473.xml" /><Relationship Id="rId515" Type="http://schemas.openxmlformats.org/officeDocument/2006/relationships/slide" Target="slides/slide474.xml" /><Relationship Id="rId516" Type="http://schemas.openxmlformats.org/officeDocument/2006/relationships/slide" Target="slides/slide475.xml" /><Relationship Id="rId517" Type="http://schemas.openxmlformats.org/officeDocument/2006/relationships/slide" Target="slides/slide476.xml" /><Relationship Id="rId518" Type="http://schemas.openxmlformats.org/officeDocument/2006/relationships/slide" Target="slides/slide477.xml" /><Relationship Id="rId519" Type="http://schemas.openxmlformats.org/officeDocument/2006/relationships/slide" Target="slides/slide478.xml" /><Relationship Id="rId52" Type="http://schemas.openxmlformats.org/officeDocument/2006/relationships/slide" Target="slides/slide11.xml" /><Relationship Id="rId520" Type="http://schemas.openxmlformats.org/officeDocument/2006/relationships/slide" Target="slides/slide479.xml" /><Relationship Id="rId521" Type="http://schemas.openxmlformats.org/officeDocument/2006/relationships/slide" Target="slides/slide480.xml" /><Relationship Id="rId522" Type="http://schemas.openxmlformats.org/officeDocument/2006/relationships/slide" Target="slides/slide481.xml" /><Relationship Id="rId523" Type="http://schemas.openxmlformats.org/officeDocument/2006/relationships/slide" Target="slides/slide482.xml" /><Relationship Id="rId524" Type="http://schemas.openxmlformats.org/officeDocument/2006/relationships/slide" Target="slides/slide483.xml" /><Relationship Id="rId525" Type="http://schemas.openxmlformats.org/officeDocument/2006/relationships/slide" Target="slides/slide484.xml" /><Relationship Id="rId526" Type="http://schemas.openxmlformats.org/officeDocument/2006/relationships/slide" Target="slides/slide485.xml" /><Relationship Id="rId527" Type="http://schemas.openxmlformats.org/officeDocument/2006/relationships/slide" Target="slides/slide486.xml" /><Relationship Id="rId528" Type="http://schemas.openxmlformats.org/officeDocument/2006/relationships/slide" Target="slides/slide487.xml" /><Relationship Id="rId529" Type="http://schemas.openxmlformats.org/officeDocument/2006/relationships/slide" Target="slides/slide488.xml" /><Relationship Id="rId53" Type="http://schemas.openxmlformats.org/officeDocument/2006/relationships/slide" Target="slides/slide12.xml" /><Relationship Id="rId530" Type="http://schemas.openxmlformats.org/officeDocument/2006/relationships/slide" Target="slides/slide489.xml" /><Relationship Id="rId531" Type="http://schemas.openxmlformats.org/officeDocument/2006/relationships/slide" Target="slides/slide490.xml" /><Relationship Id="rId532" Type="http://schemas.openxmlformats.org/officeDocument/2006/relationships/slide" Target="slides/slide491.xml" /><Relationship Id="rId533" Type="http://schemas.openxmlformats.org/officeDocument/2006/relationships/slide" Target="slides/slide492.xml" /><Relationship Id="rId534" Type="http://schemas.openxmlformats.org/officeDocument/2006/relationships/slide" Target="slides/slide493.xml" /><Relationship Id="rId535" Type="http://schemas.openxmlformats.org/officeDocument/2006/relationships/slide" Target="slides/slide494.xml" /><Relationship Id="rId536" Type="http://schemas.openxmlformats.org/officeDocument/2006/relationships/slide" Target="slides/slide495.xml" /><Relationship Id="rId537" Type="http://schemas.openxmlformats.org/officeDocument/2006/relationships/slide" Target="slides/slide496.xml" /><Relationship Id="rId538" Type="http://schemas.openxmlformats.org/officeDocument/2006/relationships/slide" Target="slides/slide497.xml" /><Relationship Id="rId539" Type="http://schemas.openxmlformats.org/officeDocument/2006/relationships/slide" Target="slides/slide498.xml" /><Relationship Id="rId54" Type="http://schemas.openxmlformats.org/officeDocument/2006/relationships/slide" Target="slides/slide13.xml" /><Relationship Id="rId540" Type="http://schemas.openxmlformats.org/officeDocument/2006/relationships/slide" Target="slides/slide499.xml" /><Relationship Id="rId541" Type="http://schemas.openxmlformats.org/officeDocument/2006/relationships/slide" Target="slides/slide500.xml" /><Relationship Id="rId542" Type="http://schemas.openxmlformats.org/officeDocument/2006/relationships/slide" Target="slides/slide501.xml" /><Relationship Id="rId543" Type="http://schemas.openxmlformats.org/officeDocument/2006/relationships/slide" Target="slides/slide502.xml" /><Relationship Id="rId544" Type="http://schemas.openxmlformats.org/officeDocument/2006/relationships/slide" Target="slides/slide503.xml" /><Relationship Id="rId545" Type="http://schemas.openxmlformats.org/officeDocument/2006/relationships/slide" Target="slides/slide504.xml" /><Relationship Id="rId546" Type="http://schemas.openxmlformats.org/officeDocument/2006/relationships/slide" Target="slides/slide505.xml" /><Relationship Id="rId547" Type="http://schemas.openxmlformats.org/officeDocument/2006/relationships/slide" Target="slides/slide506.xml" /><Relationship Id="rId548" Type="http://schemas.openxmlformats.org/officeDocument/2006/relationships/slide" Target="slides/slide507.xml" /><Relationship Id="rId549" Type="http://schemas.openxmlformats.org/officeDocument/2006/relationships/slide" Target="slides/slide508.xml" /><Relationship Id="rId55" Type="http://schemas.openxmlformats.org/officeDocument/2006/relationships/slide" Target="slides/slide14.xml" /><Relationship Id="rId550" Type="http://schemas.openxmlformats.org/officeDocument/2006/relationships/slide" Target="slides/slide509.xml" /><Relationship Id="rId551" Type="http://schemas.openxmlformats.org/officeDocument/2006/relationships/slide" Target="slides/slide510.xml" /><Relationship Id="rId552" Type="http://schemas.openxmlformats.org/officeDocument/2006/relationships/slide" Target="slides/slide511.xml" /><Relationship Id="rId553" Type="http://schemas.openxmlformats.org/officeDocument/2006/relationships/slide" Target="slides/slide512.xml" /><Relationship Id="rId554" Type="http://schemas.openxmlformats.org/officeDocument/2006/relationships/slide" Target="slides/slide513.xml" /><Relationship Id="rId555" Type="http://schemas.openxmlformats.org/officeDocument/2006/relationships/slide" Target="slides/slide514.xml" /><Relationship Id="rId556" Type="http://schemas.openxmlformats.org/officeDocument/2006/relationships/slide" Target="slides/slide515.xml" /><Relationship Id="rId557" Type="http://schemas.openxmlformats.org/officeDocument/2006/relationships/slide" Target="slides/slide516.xml" /><Relationship Id="rId558" Type="http://schemas.openxmlformats.org/officeDocument/2006/relationships/slide" Target="slides/slide517.xml" /><Relationship Id="rId559" Type="http://schemas.openxmlformats.org/officeDocument/2006/relationships/slide" Target="slides/slide518.xml" /><Relationship Id="rId56" Type="http://schemas.openxmlformats.org/officeDocument/2006/relationships/slide" Target="slides/slide15.xml" /><Relationship Id="rId560" Type="http://schemas.openxmlformats.org/officeDocument/2006/relationships/slide" Target="slides/slide519.xml" /><Relationship Id="rId561" Type="http://schemas.openxmlformats.org/officeDocument/2006/relationships/slide" Target="slides/slide520.xml" /><Relationship Id="rId562" Type="http://schemas.openxmlformats.org/officeDocument/2006/relationships/slide" Target="slides/slide521.xml" /><Relationship Id="rId563" Type="http://schemas.openxmlformats.org/officeDocument/2006/relationships/slide" Target="slides/slide522.xml" /><Relationship Id="rId564" Type="http://schemas.openxmlformats.org/officeDocument/2006/relationships/slide" Target="slides/slide523.xml" /><Relationship Id="rId565" Type="http://schemas.openxmlformats.org/officeDocument/2006/relationships/slide" Target="slides/slide524.xml" /><Relationship Id="rId566" Type="http://schemas.openxmlformats.org/officeDocument/2006/relationships/slide" Target="slides/slide525.xml" /><Relationship Id="rId567" Type="http://schemas.openxmlformats.org/officeDocument/2006/relationships/slide" Target="slides/slide526.xml" /><Relationship Id="rId568" Type="http://schemas.openxmlformats.org/officeDocument/2006/relationships/slide" Target="slides/slide527.xml" /><Relationship Id="rId569" Type="http://schemas.openxmlformats.org/officeDocument/2006/relationships/slide" Target="slides/slide528.xml" /><Relationship Id="rId57" Type="http://schemas.openxmlformats.org/officeDocument/2006/relationships/slide" Target="slides/slide16.xml" /><Relationship Id="rId570" Type="http://schemas.openxmlformats.org/officeDocument/2006/relationships/slide" Target="slides/slide529.xml" /><Relationship Id="rId571" Type="http://schemas.openxmlformats.org/officeDocument/2006/relationships/slide" Target="slides/slide530.xml" /><Relationship Id="rId572" Type="http://schemas.openxmlformats.org/officeDocument/2006/relationships/slide" Target="slides/slide531.xml" /><Relationship Id="rId573" Type="http://schemas.openxmlformats.org/officeDocument/2006/relationships/slide" Target="slides/slide532.xml" /><Relationship Id="rId574" Type="http://schemas.openxmlformats.org/officeDocument/2006/relationships/slide" Target="slides/slide533.xml" /><Relationship Id="rId575" Type="http://schemas.openxmlformats.org/officeDocument/2006/relationships/slide" Target="slides/slide534.xml" /><Relationship Id="rId576" Type="http://schemas.openxmlformats.org/officeDocument/2006/relationships/slide" Target="slides/slide535.xml" /><Relationship Id="rId577" Type="http://schemas.openxmlformats.org/officeDocument/2006/relationships/slide" Target="slides/slide536.xml" /><Relationship Id="rId578" Type="http://schemas.openxmlformats.org/officeDocument/2006/relationships/slide" Target="slides/slide537.xml" /><Relationship Id="rId579" Type="http://schemas.openxmlformats.org/officeDocument/2006/relationships/slide" Target="slides/slide538.xml" /><Relationship Id="rId58" Type="http://schemas.openxmlformats.org/officeDocument/2006/relationships/slide" Target="slides/slide17.xml" /><Relationship Id="rId580" Type="http://schemas.openxmlformats.org/officeDocument/2006/relationships/slide" Target="slides/slide539.xml" /><Relationship Id="rId581" Type="http://schemas.openxmlformats.org/officeDocument/2006/relationships/slide" Target="slides/slide540.xml" /><Relationship Id="rId582" Type="http://schemas.openxmlformats.org/officeDocument/2006/relationships/slide" Target="slides/slide541.xml" /><Relationship Id="rId583" Type="http://schemas.openxmlformats.org/officeDocument/2006/relationships/slide" Target="slides/slide542.xml" /><Relationship Id="rId584" Type="http://schemas.openxmlformats.org/officeDocument/2006/relationships/slide" Target="slides/slide543.xml" /><Relationship Id="rId585" Type="http://schemas.openxmlformats.org/officeDocument/2006/relationships/slide" Target="slides/slide544.xml" /><Relationship Id="rId586" Type="http://schemas.openxmlformats.org/officeDocument/2006/relationships/slide" Target="slides/slide545.xml" /><Relationship Id="rId587" Type="http://schemas.openxmlformats.org/officeDocument/2006/relationships/slide" Target="slides/slide546.xml" /><Relationship Id="rId588" Type="http://schemas.openxmlformats.org/officeDocument/2006/relationships/slide" Target="slides/slide547.xml" /><Relationship Id="rId589" Type="http://schemas.openxmlformats.org/officeDocument/2006/relationships/slide" Target="slides/slide548.xml" /><Relationship Id="rId59" Type="http://schemas.openxmlformats.org/officeDocument/2006/relationships/slide" Target="slides/slide18.xml" /><Relationship Id="rId590" Type="http://schemas.openxmlformats.org/officeDocument/2006/relationships/slide" Target="slides/slide549.xml" /><Relationship Id="rId591" Type="http://schemas.openxmlformats.org/officeDocument/2006/relationships/slide" Target="slides/slide550.xml" /><Relationship Id="rId592" Type="http://schemas.openxmlformats.org/officeDocument/2006/relationships/slide" Target="slides/slide551.xml" /><Relationship Id="rId593" Type="http://schemas.openxmlformats.org/officeDocument/2006/relationships/slide" Target="slides/slide552.xml" /><Relationship Id="rId594" Type="http://schemas.openxmlformats.org/officeDocument/2006/relationships/slide" Target="slides/slide553.xml" /><Relationship Id="rId595" Type="http://schemas.openxmlformats.org/officeDocument/2006/relationships/slide" Target="slides/slide554.xml" /><Relationship Id="rId596" Type="http://schemas.openxmlformats.org/officeDocument/2006/relationships/slide" Target="slides/slide555.xml" /><Relationship Id="rId597" Type="http://schemas.openxmlformats.org/officeDocument/2006/relationships/slide" Target="slides/slide556.xml" /><Relationship Id="rId598" Type="http://schemas.openxmlformats.org/officeDocument/2006/relationships/slide" Target="slides/slide557.xml" /><Relationship Id="rId599" Type="http://schemas.openxmlformats.org/officeDocument/2006/relationships/slide" Target="slides/slide558.xml" /><Relationship Id="rId6" Type="http://schemas.openxmlformats.org/officeDocument/2006/relationships/slideMaster" Target="slideMasters/slideMaster6.xml" /><Relationship Id="rId60" Type="http://schemas.openxmlformats.org/officeDocument/2006/relationships/slide" Target="slides/slide19.xml" /><Relationship Id="rId600" Type="http://schemas.openxmlformats.org/officeDocument/2006/relationships/slide" Target="slides/slide559.xml" /><Relationship Id="rId601" Type="http://schemas.openxmlformats.org/officeDocument/2006/relationships/slide" Target="slides/slide560.xml" /><Relationship Id="rId602" Type="http://schemas.openxmlformats.org/officeDocument/2006/relationships/slide" Target="slides/slide561.xml" /><Relationship Id="rId603" Type="http://schemas.openxmlformats.org/officeDocument/2006/relationships/slide" Target="slides/slide562.xml" /><Relationship Id="rId604" Type="http://schemas.openxmlformats.org/officeDocument/2006/relationships/slide" Target="slides/slide563.xml" /><Relationship Id="rId605" Type="http://schemas.openxmlformats.org/officeDocument/2006/relationships/slide" Target="slides/slide564.xml" /><Relationship Id="rId606" Type="http://schemas.openxmlformats.org/officeDocument/2006/relationships/slide" Target="slides/slide565.xml" /><Relationship Id="rId607" Type="http://schemas.openxmlformats.org/officeDocument/2006/relationships/slide" Target="slides/slide566.xml" /><Relationship Id="rId608" Type="http://schemas.openxmlformats.org/officeDocument/2006/relationships/slide" Target="slides/slide567.xml" /><Relationship Id="rId609" Type="http://schemas.openxmlformats.org/officeDocument/2006/relationships/slide" Target="slides/slide568.xml" /><Relationship Id="rId61" Type="http://schemas.openxmlformats.org/officeDocument/2006/relationships/slide" Target="slides/slide20.xml" /><Relationship Id="rId610" Type="http://schemas.openxmlformats.org/officeDocument/2006/relationships/slide" Target="slides/slide569.xml" /><Relationship Id="rId611" Type="http://schemas.openxmlformats.org/officeDocument/2006/relationships/slide" Target="slides/slide570.xml" /><Relationship Id="rId612" Type="http://schemas.openxmlformats.org/officeDocument/2006/relationships/slide" Target="slides/slide571.xml" /><Relationship Id="rId613" Type="http://schemas.openxmlformats.org/officeDocument/2006/relationships/slide" Target="slides/slide572.xml" /><Relationship Id="rId614" Type="http://schemas.openxmlformats.org/officeDocument/2006/relationships/slide" Target="slides/slide573.xml" /><Relationship Id="rId615" Type="http://schemas.openxmlformats.org/officeDocument/2006/relationships/slide" Target="slides/slide574.xml" /><Relationship Id="rId616" Type="http://schemas.openxmlformats.org/officeDocument/2006/relationships/slide" Target="slides/slide575.xml" /><Relationship Id="rId617" Type="http://schemas.openxmlformats.org/officeDocument/2006/relationships/slide" Target="slides/slide576.xml" /><Relationship Id="rId618" Type="http://schemas.openxmlformats.org/officeDocument/2006/relationships/slide" Target="slides/slide577.xml" /><Relationship Id="rId619" Type="http://schemas.openxmlformats.org/officeDocument/2006/relationships/slide" Target="slides/slide578.xml" /><Relationship Id="rId62" Type="http://schemas.openxmlformats.org/officeDocument/2006/relationships/slide" Target="slides/slide21.xml" /><Relationship Id="rId620" Type="http://schemas.openxmlformats.org/officeDocument/2006/relationships/slide" Target="slides/slide579.xml" /><Relationship Id="rId621" Type="http://schemas.openxmlformats.org/officeDocument/2006/relationships/slide" Target="slides/slide580.xml" /><Relationship Id="rId622" Type="http://schemas.openxmlformats.org/officeDocument/2006/relationships/slide" Target="slides/slide581.xml" /><Relationship Id="rId623" Type="http://schemas.openxmlformats.org/officeDocument/2006/relationships/slide" Target="slides/slide582.xml" /><Relationship Id="rId624" Type="http://schemas.openxmlformats.org/officeDocument/2006/relationships/slide" Target="slides/slide583.xml" /><Relationship Id="rId625" Type="http://schemas.openxmlformats.org/officeDocument/2006/relationships/slide" Target="slides/slide584.xml" /><Relationship Id="rId626" Type="http://schemas.openxmlformats.org/officeDocument/2006/relationships/slide" Target="slides/slide585.xml" /><Relationship Id="rId627" Type="http://schemas.openxmlformats.org/officeDocument/2006/relationships/slide" Target="slides/slide586.xml" /><Relationship Id="rId628" Type="http://schemas.openxmlformats.org/officeDocument/2006/relationships/slide" Target="slides/slide587.xml" /><Relationship Id="rId629" Type="http://schemas.openxmlformats.org/officeDocument/2006/relationships/slide" Target="slides/slide588.xml" /><Relationship Id="rId63" Type="http://schemas.openxmlformats.org/officeDocument/2006/relationships/slide" Target="slides/slide22.xml" /><Relationship Id="rId630" Type="http://schemas.openxmlformats.org/officeDocument/2006/relationships/slide" Target="slides/slide589.xml" /><Relationship Id="rId631" Type="http://schemas.openxmlformats.org/officeDocument/2006/relationships/slide" Target="slides/slide590.xml" /><Relationship Id="rId632" Type="http://schemas.openxmlformats.org/officeDocument/2006/relationships/slide" Target="slides/slide591.xml" /><Relationship Id="rId633" Type="http://schemas.openxmlformats.org/officeDocument/2006/relationships/slide" Target="slides/slide592.xml" /><Relationship Id="rId634" Type="http://schemas.openxmlformats.org/officeDocument/2006/relationships/slide" Target="slides/slide593.xml" /><Relationship Id="rId635" Type="http://schemas.openxmlformats.org/officeDocument/2006/relationships/slide" Target="slides/slide594.xml" /><Relationship Id="rId636" Type="http://schemas.openxmlformats.org/officeDocument/2006/relationships/slide" Target="slides/slide595.xml" /><Relationship Id="rId637" Type="http://schemas.openxmlformats.org/officeDocument/2006/relationships/slide" Target="slides/slide596.xml" /><Relationship Id="rId638" Type="http://schemas.openxmlformats.org/officeDocument/2006/relationships/slide" Target="slides/slide597.xml" /><Relationship Id="rId639" Type="http://schemas.openxmlformats.org/officeDocument/2006/relationships/slide" Target="slides/slide598.xml" /><Relationship Id="rId64" Type="http://schemas.openxmlformats.org/officeDocument/2006/relationships/slide" Target="slides/slide23.xml" /><Relationship Id="rId640" Type="http://schemas.openxmlformats.org/officeDocument/2006/relationships/slide" Target="slides/slide599.xml" /><Relationship Id="rId641" Type="http://schemas.openxmlformats.org/officeDocument/2006/relationships/slide" Target="slides/slide600.xml" /><Relationship Id="rId642" Type="http://schemas.openxmlformats.org/officeDocument/2006/relationships/slide" Target="slides/slide601.xml" /><Relationship Id="rId643" Type="http://schemas.openxmlformats.org/officeDocument/2006/relationships/slide" Target="slides/slide602.xml" /><Relationship Id="rId644" Type="http://schemas.openxmlformats.org/officeDocument/2006/relationships/slide" Target="slides/slide603.xml" /><Relationship Id="rId645" Type="http://schemas.openxmlformats.org/officeDocument/2006/relationships/slide" Target="slides/slide604.xml" /><Relationship Id="rId646" Type="http://schemas.openxmlformats.org/officeDocument/2006/relationships/slide" Target="slides/slide605.xml" /><Relationship Id="rId647" Type="http://schemas.openxmlformats.org/officeDocument/2006/relationships/slide" Target="slides/slide606.xml" /><Relationship Id="rId648" Type="http://schemas.openxmlformats.org/officeDocument/2006/relationships/slide" Target="slides/slide607.xml" /><Relationship Id="rId649" Type="http://schemas.openxmlformats.org/officeDocument/2006/relationships/slide" Target="slides/slide608.xml" /><Relationship Id="rId65" Type="http://schemas.openxmlformats.org/officeDocument/2006/relationships/slide" Target="slides/slide24.xml" /><Relationship Id="rId650" Type="http://schemas.openxmlformats.org/officeDocument/2006/relationships/slide" Target="slides/slide609.xml" /><Relationship Id="rId651" Type="http://schemas.openxmlformats.org/officeDocument/2006/relationships/slide" Target="slides/slide610.xml" /><Relationship Id="rId652" Type="http://schemas.openxmlformats.org/officeDocument/2006/relationships/slide" Target="slides/slide611.xml" /><Relationship Id="rId653" Type="http://schemas.openxmlformats.org/officeDocument/2006/relationships/slide" Target="slides/slide612.xml" /><Relationship Id="rId654" Type="http://schemas.openxmlformats.org/officeDocument/2006/relationships/slide" Target="slides/slide613.xml" /><Relationship Id="rId655" Type="http://schemas.openxmlformats.org/officeDocument/2006/relationships/slide" Target="slides/slide614.xml" /><Relationship Id="rId656" Type="http://schemas.openxmlformats.org/officeDocument/2006/relationships/slide" Target="slides/slide615.xml" /><Relationship Id="rId657" Type="http://schemas.openxmlformats.org/officeDocument/2006/relationships/slide" Target="slides/slide616.xml" /><Relationship Id="rId658" Type="http://schemas.openxmlformats.org/officeDocument/2006/relationships/slide" Target="slides/slide617.xml" /><Relationship Id="rId659" Type="http://schemas.openxmlformats.org/officeDocument/2006/relationships/slide" Target="slides/slide618.xml" /><Relationship Id="rId66" Type="http://schemas.openxmlformats.org/officeDocument/2006/relationships/slide" Target="slides/slide25.xml" /><Relationship Id="rId660" Type="http://schemas.openxmlformats.org/officeDocument/2006/relationships/slide" Target="slides/slide619.xml" /><Relationship Id="rId661" Type="http://schemas.openxmlformats.org/officeDocument/2006/relationships/slide" Target="slides/slide620.xml" /><Relationship Id="rId662" Type="http://schemas.openxmlformats.org/officeDocument/2006/relationships/slide" Target="slides/slide621.xml" /><Relationship Id="rId663" Type="http://schemas.openxmlformats.org/officeDocument/2006/relationships/slide" Target="slides/slide622.xml" /><Relationship Id="rId664" Type="http://schemas.openxmlformats.org/officeDocument/2006/relationships/slide" Target="slides/slide623.xml" /><Relationship Id="rId665" Type="http://schemas.openxmlformats.org/officeDocument/2006/relationships/slide" Target="slides/slide624.xml" /><Relationship Id="rId666" Type="http://schemas.openxmlformats.org/officeDocument/2006/relationships/slide" Target="slides/slide625.xml" /><Relationship Id="rId667" Type="http://schemas.openxmlformats.org/officeDocument/2006/relationships/slide" Target="slides/slide626.xml" /><Relationship Id="rId668" Type="http://schemas.openxmlformats.org/officeDocument/2006/relationships/slide" Target="slides/slide627.xml" /><Relationship Id="rId669" Type="http://schemas.openxmlformats.org/officeDocument/2006/relationships/slide" Target="slides/slide628.xml" /><Relationship Id="rId67" Type="http://schemas.openxmlformats.org/officeDocument/2006/relationships/slide" Target="slides/slide26.xml" /><Relationship Id="rId670" Type="http://schemas.openxmlformats.org/officeDocument/2006/relationships/slide" Target="slides/slide629.xml" /><Relationship Id="rId671" Type="http://schemas.openxmlformats.org/officeDocument/2006/relationships/slide" Target="slides/slide630.xml" /><Relationship Id="rId672" Type="http://schemas.openxmlformats.org/officeDocument/2006/relationships/slide" Target="slides/slide631.xml" /><Relationship Id="rId673" Type="http://schemas.openxmlformats.org/officeDocument/2006/relationships/slide" Target="slides/slide632.xml" /><Relationship Id="rId674" Type="http://schemas.openxmlformats.org/officeDocument/2006/relationships/slide" Target="slides/slide633.xml" /><Relationship Id="rId675" Type="http://schemas.openxmlformats.org/officeDocument/2006/relationships/slide" Target="slides/slide634.xml" /><Relationship Id="rId676" Type="http://schemas.openxmlformats.org/officeDocument/2006/relationships/slide" Target="slides/slide635.xml" /><Relationship Id="rId677" Type="http://schemas.openxmlformats.org/officeDocument/2006/relationships/slide" Target="slides/slide636.xml" /><Relationship Id="rId678" Type="http://schemas.openxmlformats.org/officeDocument/2006/relationships/slide" Target="slides/slide637.xml" /><Relationship Id="rId679" Type="http://schemas.openxmlformats.org/officeDocument/2006/relationships/slide" Target="slides/slide638.xml" /><Relationship Id="rId68" Type="http://schemas.openxmlformats.org/officeDocument/2006/relationships/slide" Target="slides/slide27.xml" /><Relationship Id="rId680" Type="http://schemas.openxmlformats.org/officeDocument/2006/relationships/slide" Target="slides/slide639.xml" /><Relationship Id="rId681" Type="http://schemas.openxmlformats.org/officeDocument/2006/relationships/slide" Target="slides/slide640.xml" /><Relationship Id="rId682" Type="http://schemas.openxmlformats.org/officeDocument/2006/relationships/slide" Target="slides/slide641.xml" /><Relationship Id="rId683" Type="http://schemas.openxmlformats.org/officeDocument/2006/relationships/slide" Target="slides/slide642.xml" /><Relationship Id="rId684" Type="http://schemas.openxmlformats.org/officeDocument/2006/relationships/slide" Target="slides/slide643.xml" /><Relationship Id="rId685" Type="http://schemas.openxmlformats.org/officeDocument/2006/relationships/slide" Target="slides/slide644.xml" /><Relationship Id="rId686" Type="http://schemas.openxmlformats.org/officeDocument/2006/relationships/slide" Target="slides/slide645.xml" /><Relationship Id="rId687" Type="http://schemas.openxmlformats.org/officeDocument/2006/relationships/slide" Target="slides/slide646.xml" /><Relationship Id="rId688" Type="http://schemas.openxmlformats.org/officeDocument/2006/relationships/slide" Target="slides/slide647.xml" /><Relationship Id="rId689" Type="http://schemas.openxmlformats.org/officeDocument/2006/relationships/slide" Target="slides/slide648.xml" /><Relationship Id="rId69" Type="http://schemas.openxmlformats.org/officeDocument/2006/relationships/slide" Target="slides/slide28.xml" /><Relationship Id="rId690" Type="http://schemas.openxmlformats.org/officeDocument/2006/relationships/slide" Target="slides/slide649.xml" /><Relationship Id="rId691" Type="http://schemas.openxmlformats.org/officeDocument/2006/relationships/slide" Target="slides/slide650.xml" /><Relationship Id="rId692" Type="http://schemas.openxmlformats.org/officeDocument/2006/relationships/slide" Target="slides/slide651.xml" /><Relationship Id="rId693" Type="http://schemas.openxmlformats.org/officeDocument/2006/relationships/slide" Target="slides/slide652.xml" /><Relationship Id="rId694" Type="http://schemas.openxmlformats.org/officeDocument/2006/relationships/slide" Target="slides/slide653.xml" /><Relationship Id="rId695" Type="http://schemas.openxmlformats.org/officeDocument/2006/relationships/slide" Target="slides/slide654.xml" /><Relationship Id="rId696" Type="http://schemas.openxmlformats.org/officeDocument/2006/relationships/slide" Target="slides/slide655.xml" /><Relationship Id="rId697" Type="http://schemas.openxmlformats.org/officeDocument/2006/relationships/slide" Target="slides/slide656.xml" /><Relationship Id="rId698" Type="http://schemas.openxmlformats.org/officeDocument/2006/relationships/slide" Target="slides/slide657.xml" /><Relationship Id="rId699" Type="http://schemas.openxmlformats.org/officeDocument/2006/relationships/slide" Target="slides/slide658.xml" /><Relationship Id="rId7" Type="http://schemas.openxmlformats.org/officeDocument/2006/relationships/slideMaster" Target="slideMasters/slideMaster7.xml" /><Relationship Id="rId70" Type="http://schemas.openxmlformats.org/officeDocument/2006/relationships/slide" Target="slides/slide29.xml" /><Relationship Id="rId700" Type="http://schemas.openxmlformats.org/officeDocument/2006/relationships/slide" Target="slides/slide659.xml" /><Relationship Id="rId701" Type="http://schemas.openxmlformats.org/officeDocument/2006/relationships/slide" Target="slides/slide660.xml" /><Relationship Id="rId702" Type="http://schemas.openxmlformats.org/officeDocument/2006/relationships/slide" Target="slides/slide661.xml" /><Relationship Id="rId703" Type="http://schemas.openxmlformats.org/officeDocument/2006/relationships/slide" Target="slides/slide662.xml" /><Relationship Id="rId704" Type="http://schemas.openxmlformats.org/officeDocument/2006/relationships/slide" Target="slides/slide663.xml" /><Relationship Id="rId705" Type="http://schemas.openxmlformats.org/officeDocument/2006/relationships/slide" Target="slides/slide664.xml" /><Relationship Id="rId706" Type="http://schemas.openxmlformats.org/officeDocument/2006/relationships/slide" Target="slides/slide665.xml" /><Relationship Id="rId707" Type="http://schemas.openxmlformats.org/officeDocument/2006/relationships/slide" Target="slides/slide666.xml" /><Relationship Id="rId708" Type="http://schemas.openxmlformats.org/officeDocument/2006/relationships/slide" Target="slides/slide667.xml" /><Relationship Id="rId709" Type="http://schemas.openxmlformats.org/officeDocument/2006/relationships/slide" Target="slides/slide668.xml" /><Relationship Id="rId71" Type="http://schemas.openxmlformats.org/officeDocument/2006/relationships/slide" Target="slides/slide30.xml" /><Relationship Id="rId710" Type="http://schemas.openxmlformats.org/officeDocument/2006/relationships/slide" Target="slides/slide669.xml" /><Relationship Id="rId711" Type="http://schemas.openxmlformats.org/officeDocument/2006/relationships/slide" Target="slides/slide670.xml" /><Relationship Id="rId712" Type="http://schemas.openxmlformats.org/officeDocument/2006/relationships/slide" Target="slides/slide671.xml" /><Relationship Id="rId713" Type="http://schemas.openxmlformats.org/officeDocument/2006/relationships/slide" Target="slides/slide672.xml" /><Relationship Id="rId714" Type="http://schemas.openxmlformats.org/officeDocument/2006/relationships/slide" Target="slides/slide673.xml" /><Relationship Id="rId715" Type="http://schemas.openxmlformats.org/officeDocument/2006/relationships/slide" Target="slides/slide674.xml" /><Relationship Id="rId716" Type="http://schemas.openxmlformats.org/officeDocument/2006/relationships/slide" Target="slides/slide675.xml" /><Relationship Id="rId717" Type="http://schemas.openxmlformats.org/officeDocument/2006/relationships/slide" Target="slides/slide676.xml" /><Relationship Id="rId718" Type="http://schemas.openxmlformats.org/officeDocument/2006/relationships/slide" Target="slides/slide677.xml" /><Relationship Id="rId719" Type="http://schemas.openxmlformats.org/officeDocument/2006/relationships/slide" Target="slides/slide678.xml" /><Relationship Id="rId72" Type="http://schemas.openxmlformats.org/officeDocument/2006/relationships/slide" Target="slides/slide31.xml" /><Relationship Id="rId720" Type="http://schemas.openxmlformats.org/officeDocument/2006/relationships/slide" Target="slides/slide679.xml" /><Relationship Id="rId721" Type="http://schemas.openxmlformats.org/officeDocument/2006/relationships/slide" Target="slides/slide680.xml" /><Relationship Id="rId722" Type="http://schemas.openxmlformats.org/officeDocument/2006/relationships/slide" Target="slides/slide681.xml" /><Relationship Id="rId723" Type="http://schemas.openxmlformats.org/officeDocument/2006/relationships/slide" Target="slides/slide682.xml" /><Relationship Id="rId724" Type="http://schemas.openxmlformats.org/officeDocument/2006/relationships/slide" Target="slides/slide683.xml" /><Relationship Id="rId725" Type="http://schemas.openxmlformats.org/officeDocument/2006/relationships/slide" Target="slides/slide684.xml" /><Relationship Id="rId726" Type="http://schemas.openxmlformats.org/officeDocument/2006/relationships/slide" Target="slides/slide685.xml" /><Relationship Id="rId727" Type="http://schemas.openxmlformats.org/officeDocument/2006/relationships/slide" Target="slides/slide686.xml" /><Relationship Id="rId728" Type="http://schemas.openxmlformats.org/officeDocument/2006/relationships/slide" Target="slides/slide687.xml" /><Relationship Id="rId729" Type="http://schemas.openxmlformats.org/officeDocument/2006/relationships/slide" Target="slides/slide688.xml" /><Relationship Id="rId73" Type="http://schemas.openxmlformats.org/officeDocument/2006/relationships/slide" Target="slides/slide32.xml" /><Relationship Id="rId730" Type="http://schemas.openxmlformats.org/officeDocument/2006/relationships/slide" Target="slides/slide689.xml" /><Relationship Id="rId731" Type="http://schemas.openxmlformats.org/officeDocument/2006/relationships/slide" Target="slides/slide690.xml" /><Relationship Id="rId732" Type="http://schemas.openxmlformats.org/officeDocument/2006/relationships/slide" Target="slides/slide691.xml" /><Relationship Id="rId733" Type="http://schemas.openxmlformats.org/officeDocument/2006/relationships/slide" Target="slides/slide692.xml" /><Relationship Id="rId734" Type="http://schemas.openxmlformats.org/officeDocument/2006/relationships/slide" Target="slides/slide693.xml" /><Relationship Id="rId735" Type="http://schemas.openxmlformats.org/officeDocument/2006/relationships/slide" Target="slides/slide694.xml" /><Relationship Id="rId736" Type="http://schemas.openxmlformats.org/officeDocument/2006/relationships/slide" Target="slides/slide695.xml" /><Relationship Id="rId737" Type="http://schemas.openxmlformats.org/officeDocument/2006/relationships/slide" Target="slides/slide696.xml" /><Relationship Id="rId738" Type="http://schemas.openxmlformats.org/officeDocument/2006/relationships/slide" Target="slides/slide697.xml" /><Relationship Id="rId739" Type="http://schemas.openxmlformats.org/officeDocument/2006/relationships/slide" Target="slides/slide698.xml" /><Relationship Id="rId74" Type="http://schemas.openxmlformats.org/officeDocument/2006/relationships/slide" Target="slides/slide33.xml" /><Relationship Id="rId740" Type="http://schemas.openxmlformats.org/officeDocument/2006/relationships/slide" Target="slides/slide699.xml" /><Relationship Id="rId741" Type="http://schemas.openxmlformats.org/officeDocument/2006/relationships/slide" Target="slides/slide700.xml" /><Relationship Id="rId742" Type="http://schemas.openxmlformats.org/officeDocument/2006/relationships/slide" Target="slides/slide701.xml" /><Relationship Id="rId743" Type="http://schemas.openxmlformats.org/officeDocument/2006/relationships/slide" Target="slides/slide702.xml" /><Relationship Id="rId744" Type="http://schemas.openxmlformats.org/officeDocument/2006/relationships/slide" Target="slides/slide703.xml" /><Relationship Id="rId745" Type="http://schemas.openxmlformats.org/officeDocument/2006/relationships/slide" Target="slides/slide704.xml" /><Relationship Id="rId746" Type="http://schemas.openxmlformats.org/officeDocument/2006/relationships/slide" Target="slides/slide705.xml" /><Relationship Id="rId747" Type="http://schemas.openxmlformats.org/officeDocument/2006/relationships/slide" Target="slides/slide706.xml" /><Relationship Id="rId748" Type="http://schemas.openxmlformats.org/officeDocument/2006/relationships/slide" Target="slides/slide707.xml" /><Relationship Id="rId749" Type="http://schemas.openxmlformats.org/officeDocument/2006/relationships/slide" Target="slides/slide708.xml" /><Relationship Id="rId75" Type="http://schemas.openxmlformats.org/officeDocument/2006/relationships/slide" Target="slides/slide34.xml" /><Relationship Id="rId750" Type="http://schemas.openxmlformats.org/officeDocument/2006/relationships/slide" Target="slides/slide709.xml" /><Relationship Id="rId751" Type="http://schemas.openxmlformats.org/officeDocument/2006/relationships/slide" Target="slides/slide710.xml" /><Relationship Id="rId752" Type="http://schemas.openxmlformats.org/officeDocument/2006/relationships/slide" Target="slides/slide711.xml" /><Relationship Id="rId753" Type="http://schemas.openxmlformats.org/officeDocument/2006/relationships/slide" Target="slides/slide712.xml" /><Relationship Id="rId754" Type="http://schemas.openxmlformats.org/officeDocument/2006/relationships/slide" Target="slides/slide713.xml" /><Relationship Id="rId755" Type="http://schemas.openxmlformats.org/officeDocument/2006/relationships/slide" Target="slides/slide714.xml" /><Relationship Id="rId756" Type="http://schemas.openxmlformats.org/officeDocument/2006/relationships/slide" Target="slides/slide715.xml" /><Relationship Id="rId757" Type="http://schemas.openxmlformats.org/officeDocument/2006/relationships/slide" Target="slides/slide716.xml" /><Relationship Id="rId758" Type="http://schemas.openxmlformats.org/officeDocument/2006/relationships/slide" Target="slides/slide717.xml" /><Relationship Id="rId759" Type="http://schemas.openxmlformats.org/officeDocument/2006/relationships/slide" Target="slides/slide718.xml" /><Relationship Id="rId76" Type="http://schemas.openxmlformats.org/officeDocument/2006/relationships/slide" Target="slides/slide35.xml" /><Relationship Id="rId760" Type="http://schemas.openxmlformats.org/officeDocument/2006/relationships/slide" Target="slides/slide719.xml" /><Relationship Id="rId761" Type="http://schemas.openxmlformats.org/officeDocument/2006/relationships/slide" Target="slides/slide720.xml" /><Relationship Id="rId762" Type="http://schemas.openxmlformats.org/officeDocument/2006/relationships/slide" Target="slides/slide721.xml" /><Relationship Id="rId763" Type="http://schemas.openxmlformats.org/officeDocument/2006/relationships/slide" Target="slides/slide722.xml" /><Relationship Id="rId764" Type="http://schemas.openxmlformats.org/officeDocument/2006/relationships/slide" Target="slides/slide723.xml" /><Relationship Id="rId765" Type="http://schemas.openxmlformats.org/officeDocument/2006/relationships/slide" Target="slides/slide724.xml" /><Relationship Id="rId766" Type="http://schemas.openxmlformats.org/officeDocument/2006/relationships/slide" Target="slides/slide725.xml" /><Relationship Id="rId767" Type="http://schemas.openxmlformats.org/officeDocument/2006/relationships/slide" Target="slides/slide726.xml" /><Relationship Id="rId768" Type="http://schemas.openxmlformats.org/officeDocument/2006/relationships/slide" Target="slides/slide727.xml" /><Relationship Id="rId769" Type="http://schemas.openxmlformats.org/officeDocument/2006/relationships/slide" Target="slides/slide728.xml" /><Relationship Id="rId77" Type="http://schemas.openxmlformats.org/officeDocument/2006/relationships/slide" Target="slides/slide36.xml" /><Relationship Id="rId770" Type="http://schemas.openxmlformats.org/officeDocument/2006/relationships/slide" Target="slides/slide729.xml" /><Relationship Id="rId771" Type="http://schemas.openxmlformats.org/officeDocument/2006/relationships/slide" Target="slides/slide730.xml" /><Relationship Id="rId772" Type="http://schemas.openxmlformats.org/officeDocument/2006/relationships/slide" Target="slides/slide731.xml" /><Relationship Id="rId773" Type="http://schemas.openxmlformats.org/officeDocument/2006/relationships/slide" Target="slides/slide732.xml" /><Relationship Id="rId774" Type="http://schemas.openxmlformats.org/officeDocument/2006/relationships/slide" Target="slides/slide733.xml" /><Relationship Id="rId775" Type="http://schemas.openxmlformats.org/officeDocument/2006/relationships/slide" Target="slides/slide734.xml" /><Relationship Id="rId776" Type="http://schemas.openxmlformats.org/officeDocument/2006/relationships/slide" Target="slides/slide735.xml" /><Relationship Id="rId777" Type="http://schemas.openxmlformats.org/officeDocument/2006/relationships/slide" Target="slides/slide736.xml" /><Relationship Id="rId778" Type="http://schemas.openxmlformats.org/officeDocument/2006/relationships/slide" Target="slides/slide737.xml" /><Relationship Id="rId779" Type="http://schemas.openxmlformats.org/officeDocument/2006/relationships/slide" Target="slides/slide738.xml" /><Relationship Id="rId78" Type="http://schemas.openxmlformats.org/officeDocument/2006/relationships/slide" Target="slides/slide37.xml" /><Relationship Id="rId780" Type="http://schemas.openxmlformats.org/officeDocument/2006/relationships/slide" Target="slides/slide739.xml" /><Relationship Id="rId781" Type="http://schemas.openxmlformats.org/officeDocument/2006/relationships/slide" Target="slides/slide740.xml" /><Relationship Id="rId782" Type="http://schemas.openxmlformats.org/officeDocument/2006/relationships/slide" Target="slides/slide741.xml" /><Relationship Id="rId783" Type="http://schemas.openxmlformats.org/officeDocument/2006/relationships/slide" Target="slides/slide742.xml" /><Relationship Id="rId784" Type="http://schemas.openxmlformats.org/officeDocument/2006/relationships/slide" Target="slides/slide743.xml" /><Relationship Id="rId785" Type="http://schemas.openxmlformats.org/officeDocument/2006/relationships/slide" Target="slides/slide744.xml" /><Relationship Id="rId786" Type="http://schemas.openxmlformats.org/officeDocument/2006/relationships/slide" Target="slides/slide745.xml" /><Relationship Id="rId787" Type="http://schemas.openxmlformats.org/officeDocument/2006/relationships/slide" Target="slides/slide746.xml" /><Relationship Id="rId788" Type="http://schemas.openxmlformats.org/officeDocument/2006/relationships/slide" Target="slides/slide747.xml" /><Relationship Id="rId789" Type="http://schemas.openxmlformats.org/officeDocument/2006/relationships/slide" Target="slides/slide748.xml" /><Relationship Id="rId79" Type="http://schemas.openxmlformats.org/officeDocument/2006/relationships/slide" Target="slides/slide38.xml" /><Relationship Id="rId790" Type="http://schemas.openxmlformats.org/officeDocument/2006/relationships/slide" Target="slides/slide749.xml" /><Relationship Id="rId791" Type="http://schemas.openxmlformats.org/officeDocument/2006/relationships/slide" Target="slides/slide750.xml" /><Relationship Id="rId792" Type="http://schemas.openxmlformats.org/officeDocument/2006/relationships/slide" Target="slides/slide751.xml" /><Relationship Id="rId793" Type="http://schemas.openxmlformats.org/officeDocument/2006/relationships/slide" Target="slides/slide752.xml" /><Relationship Id="rId794" Type="http://schemas.openxmlformats.org/officeDocument/2006/relationships/slide" Target="slides/slide753.xml" /><Relationship Id="rId795" Type="http://schemas.openxmlformats.org/officeDocument/2006/relationships/slide" Target="slides/slide754.xml" /><Relationship Id="rId796" Type="http://schemas.openxmlformats.org/officeDocument/2006/relationships/slide" Target="slides/slide755.xml" /><Relationship Id="rId797" Type="http://schemas.openxmlformats.org/officeDocument/2006/relationships/slide" Target="slides/slide756.xml" /><Relationship Id="rId798" Type="http://schemas.openxmlformats.org/officeDocument/2006/relationships/slide" Target="slides/slide757.xml" /><Relationship Id="rId799" Type="http://schemas.openxmlformats.org/officeDocument/2006/relationships/slide" Target="slides/slide758.xml" /><Relationship Id="rId8" Type="http://schemas.openxmlformats.org/officeDocument/2006/relationships/slideMaster" Target="slideMasters/slideMaster8.xml" /><Relationship Id="rId80" Type="http://schemas.openxmlformats.org/officeDocument/2006/relationships/slide" Target="slides/slide39.xml" /><Relationship Id="rId800" Type="http://schemas.openxmlformats.org/officeDocument/2006/relationships/slide" Target="slides/slide759.xml" /><Relationship Id="rId801" Type="http://schemas.openxmlformats.org/officeDocument/2006/relationships/slide" Target="slides/slide760.xml" /><Relationship Id="rId802" Type="http://schemas.openxmlformats.org/officeDocument/2006/relationships/slide" Target="slides/slide761.xml" /><Relationship Id="rId803" Type="http://schemas.openxmlformats.org/officeDocument/2006/relationships/slide" Target="slides/slide762.xml" /><Relationship Id="rId804" Type="http://schemas.openxmlformats.org/officeDocument/2006/relationships/slide" Target="slides/slide763.xml" /><Relationship Id="rId805" Type="http://schemas.openxmlformats.org/officeDocument/2006/relationships/slide" Target="slides/slide764.xml" /><Relationship Id="rId806" Type="http://schemas.openxmlformats.org/officeDocument/2006/relationships/slide" Target="slides/slide765.xml" /><Relationship Id="rId807" Type="http://schemas.openxmlformats.org/officeDocument/2006/relationships/slide" Target="slides/slide766.xml" /><Relationship Id="rId808" Type="http://schemas.openxmlformats.org/officeDocument/2006/relationships/slide" Target="slides/slide767.xml" /><Relationship Id="rId809" Type="http://schemas.openxmlformats.org/officeDocument/2006/relationships/slide" Target="slides/slide768.xml" /><Relationship Id="rId81" Type="http://schemas.openxmlformats.org/officeDocument/2006/relationships/slide" Target="slides/slide40.xml" /><Relationship Id="rId810" Type="http://schemas.openxmlformats.org/officeDocument/2006/relationships/slide" Target="slides/slide769.xml" /><Relationship Id="rId811" Type="http://schemas.openxmlformats.org/officeDocument/2006/relationships/slide" Target="slides/slide770.xml" /><Relationship Id="rId812" Type="http://schemas.openxmlformats.org/officeDocument/2006/relationships/slide" Target="slides/slide771.xml" /><Relationship Id="rId813" Type="http://schemas.openxmlformats.org/officeDocument/2006/relationships/slide" Target="slides/slide772.xml" /><Relationship Id="rId814" Type="http://schemas.openxmlformats.org/officeDocument/2006/relationships/slide" Target="slides/slide773.xml" /><Relationship Id="rId815" Type="http://schemas.openxmlformats.org/officeDocument/2006/relationships/slide" Target="slides/slide774.xml" /><Relationship Id="rId816" Type="http://schemas.openxmlformats.org/officeDocument/2006/relationships/slide" Target="slides/slide775.xml" /><Relationship Id="rId817" Type="http://schemas.openxmlformats.org/officeDocument/2006/relationships/slide" Target="slides/slide776.xml" /><Relationship Id="rId818" Type="http://schemas.openxmlformats.org/officeDocument/2006/relationships/slide" Target="slides/slide777.xml" /><Relationship Id="rId819" Type="http://schemas.openxmlformats.org/officeDocument/2006/relationships/slide" Target="slides/slide778.xml" /><Relationship Id="rId82" Type="http://schemas.openxmlformats.org/officeDocument/2006/relationships/slide" Target="slides/slide41.xml" /><Relationship Id="rId820" Type="http://schemas.openxmlformats.org/officeDocument/2006/relationships/slide" Target="slides/slide779.xml" /><Relationship Id="rId821" Type="http://schemas.openxmlformats.org/officeDocument/2006/relationships/slide" Target="slides/slide780.xml" /><Relationship Id="rId822" Type="http://schemas.openxmlformats.org/officeDocument/2006/relationships/slide" Target="slides/slide781.xml" /><Relationship Id="rId823" Type="http://schemas.openxmlformats.org/officeDocument/2006/relationships/slide" Target="slides/slide782.xml" /><Relationship Id="rId824" Type="http://schemas.openxmlformats.org/officeDocument/2006/relationships/slide" Target="slides/slide783.xml" /><Relationship Id="rId825" Type="http://schemas.openxmlformats.org/officeDocument/2006/relationships/slide" Target="slides/slide784.xml" /><Relationship Id="rId826" Type="http://schemas.openxmlformats.org/officeDocument/2006/relationships/slide" Target="slides/slide785.xml" /><Relationship Id="rId827" Type="http://schemas.openxmlformats.org/officeDocument/2006/relationships/slide" Target="slides/slide786.xml" /><Relationship Id="rId828" Type="http://schemas.openxmlformats.org/officeDocument/2006/relationships/slide" Target="slides/slide787.xml" /><Relationship Id="rId829" Type="http://schemas.openxmlformats.org/officeDocument/2006/relationships/slide" Target="slides/slide788.xml" /><Relationship Id="rId83" Type="http://schemas.openxmlformats.org/officeDocument/2006/relationships/slide" Target="slides/slide42.xml" /><Relationship Id="rId830" Type="http://schemas.openxmlformats.org/officeDocument/2006/relationships/slide" Target="slides/slide789.xml" /><Relationship Id="rId831" Type="http://schemas.openxmlformats.org/officeDocument/2006/relationships/slide" Target="slides/slide790.xml" /><Relationship Id="rId832" Type="http://schemas.openxmlformats.org/officeDocument/2006/relationships/slide" Target="slides/slide791.xml" /><Relationship Id="rId833" Type="http://schemas.openxmlformats.org/officeDocument/2006/relationships/slide" Target="slides/slide792.xml" /><Relationship Id="rId834" Type="http://schemas.openxmlformats.org/officeDocument/2006/relationships/slide" Target="slides/slide793.xml" /><Relationship Id="rId835" Type="http://schemas.openxmlformats.org/officeDocument/2006/relationships/slide" Target="slides/slide794.xml" /><Relationship Id="rId836" Type="http://schemas.openxmlformats.org/officeDocument/2006/relationships/slide" Target="slides/slide795.xml" /><Relationship Id="rId837" Type="http://schemas.openxmlformats.org/officeDocument/2006/relationships/slide" Target="slides/slide796.xml" /><Relationship Id="rId838" Type="http://schemas.openxmlformats.org/officeDocument/2006/relationships/slide" Target="slides/slide797.xml" /><Relationship Id="rId839" Type="http://schemas.openxmlformats.org/officeDocument/2006/relationships/slide" Target="slides/slide798.xml" /><Relationship Id="rId84" Type="http://schemas.openxmlformats.org/officeDocument/2006/relationships/slide" Target="slides/slide43.xml" /><Relationship Id="rId840" Type="http://schemas.openxmlformats.org/officeDocument/2006/relationships/slide" Target="slides/slide799.xml" /><Relationship Id="rId841" Type="http://schemas.openxmlformats.org/officeDocument/2006/relationships/slide" Target="slides/slide800.xml" /><Relationship Id="rId842" Type="http://schemas.openxmlformats.org/officeDocument/2006/relationships/slide" Target="slides/slide801.xml" /><Relationship Id="rId843" Type="http://schemas.openxmlformats.org/officeDocument/2006/relationships/slide" Target="slides/slide802.xml" /><Relationship Id="rId844" Type="http://schemas.openxmlformats.org/officeDocument/2006/relationships/slide" Target="slides/slide803.xml" /><Relationship Id="rId845" Type="http://schemas.openxmlformats.org/officeDocument/2006/relationships/slide" Target="slides/slide804.xml" /><Relationship Id="rId846" Type="http://schemas.openxmlformats.org/officeDocument/2006/relationships/slide" Target="slides/slide805.xml" /><Relationship Id="rId847" Type="http://schemas.openxmlformats.org/officeDocument/2006/relationships/slide" Target="slides/slide806.xml" /><Relationship Id="rId848" Type="http://schemas.openxmlformats.org/officeDocument/2006/relationships/slide" Target="slides/slide807.xml" /><Relationship Id="rId849" Type="http://schemas.openxmlformats.org/officeDocument/2006/relationships/slide" Target="slides/slide808.xml" /><Relationship Id="rId85" Type="http://schemas.openxmlformats.org/officeDocument/2006/relationships/slide" Target="slides/slide44.xml" /><Relationship Id="rId850" Type="http://schemas.openxmlformats.org/officeDocument/2006/relationships/slide" Target="slides/slide809.xml" /><Relationship Id="rId851" Type="http://schemas.openxmlformats.org/officeDocument/2006/relationships/slide" Target="slides/slide810.xml" /><Relationship Id="rId852" Type="http://schemas.openxmlformats.org/officeDocument/2006/relationships/slide" Target="slides/slide811.xml" /><Relationship Id="rId853" Type="http://schemas.openxmlformats.org/officeDocument/2006/relationships/slide" Target="slides/slide812.xml" /><Relationship Id="rId854" Type="http://schemas.openxmlformats.org/officeDocument/2006/relationships/slide" Target="slides/slide813.xml" /><Relationship Id="rId855" Type="http://schemas.openxmlformats.org/officeDocument/2006/relationships/slide" Target="slides/slide814.xml" /><Relationship Id="rId856" Type="http://schemas.openxmlformats.org/officeDocument/2006/relationships/slide" Target="slides/slide815.xml" /><Relationship Id="rId857" Type="http://schemas.openxmlformats.org/officeDocument/2006/relationships/slide" Target="slides/slide816.xml" /><Relationship Id="rId858" Type="http://schemas.openxmlformats.org/officeDocument/2006/relationships/slide" Target="slides/slide817.xml" /><Relationship Id="rId859" Type="http://schemas.openxmlformats.org/officeDocument/2006/relationships/slide" Target="slides/slide818.xml" /><Relationship Id="rId86" Type="http://schemas.openxmlformats.org/officeDocument/2006/relationships/slide" Target="slides/slide45.xml" /><Relationship Id="rId860" Type="http://schemas.openxmlformats.org/officeDocument/2006/relationships/slide" Target="slides/slide819.xml" /><Relationship Id="rId861" Type="http://schemas.openxmlformats.org/officeDocument/2006/relationships/slide" Target="slides/slide820.xml" /><Relationship Id="rId862" Type="http://schemas.openxmlformats.org/officeDocument/2006/relationships/slide" Target="slides/slide821.xml" /><Relationship Id="rId863" Type="http://schemas.openxmlformats.org/officeDocument/2006/relationships/slide" Target="slides/slide822.xml" /><Relationship Id="rId864" Type="http://schemas.openxmlformats.org/officeDocument/2006/relationships/slide" Target="slides/slide823.xml" /><Relationship Id="rId865" Type="http://schemas.openxmlformats.org/officeDocument/2006/relationships/slide" Target="slides/slide824.xml" /><Relationship Id="rId866" Type="http://schemas.openxmlformats.org/officeDocument/2006/relationships/slide" Target="slides/slide825.xml" /><Relationship Id="rId867" Type="http://schemas.openxmlformats.org/officeDocument/2006/relationships/slide" Target="slides/slide826.xml" /><Relationship Id="rId868" Type="http://schemas.openxmlformats.org/officeDocument/2006/relationships/slide" Target="slides/slide827.xml" /><Relationship Id="rId869" Type="http://schemas.openxmlformats.org/officeDocument/2006/relationships/slide" Target="slides/slide828.xml" /><Relationship Id="rId87" Type="http://schemas.openxmlformats.org/officeDocument/2006/relationships/slide" Target="slides/slide46.xml" /><Relationship Id="rId870" Type="http://schemas.openxmlformats.org/officeDocument/2006/relationships/slide" Target="slides/slide829.xml" /><Relationship Id="rId871" Type="http://schemas.openxmlformats.org/officeDocument/2006/relationships/slide" Target="slides/slide830.xml" /><Relationship Id="rId872" Type="http://schemas.openxmlformats.org/officeDocument/2006/relationships/slide" Target="slides/slide831.xml" /><Relationship Id="rId873" Type="http://schemas.openxmlformats.org/officeDocument/2006/relationships/slide" Target="slides/slide832.xml" /><Relationship Id="rId874" Type="http://schemas.openxmlformats.org/officeDocument/2006/relationships/slide" Target="slides/slide833.xml" /><Relationship Id="rId875" Type="http://schemas.openxmlformats.org/officeDocument/2006/relationships/slide" Target="slides/slide834.xml" /><Relationship Id="rId876" Type="http://schemas.openxmlformats.org/officeDocument/2006/relationships/slide" Target="slides/slide835.xml" /><Relationship Id="rId877" Type="http://schemas.openxmlformats.org/officeDocument/2006/relationships/slide" Target="slides/slide836.xml" /><Relationship Id="rId878" Type="http://schemas.openxmlformats.org/officeDocument/2006/relationships/slide" Target="slides/slide837.xml" /><Relationship Id="rId879" Type="http://schemas.openxmlformats.org/officeDocument/2006/relationships/slide" Target="slides/slide838.xml" /><Relationship Id="rId88" Type="http://schemas.openxmlformats.org/officeDocument/2006/relationships/slide" Target="slides/slide47.xml" /><Relationship Id="rId880" Type="http://schemas.openxmlformats.org/officeDocument/2006/relationships/slide" Target="slides/slide839.xml" /><Relationship Id="rId881" Type="http://schemas.openxmlformats.org/officeDocument/2006/relationships/slide" Target="slides/slide840.xml" /><Relationship Id="rId882" Type="http://schemas.openxmlformats.org/officeDocument/2006/relationships/slide" Target="slides/slide841.xml" /><Relationship Id="rId883" Type="http://schemas.openxmlformats.org/officeDocument/2006/relationships/slide" Target="slides/slide842.xml" /><Relationship Id="rId884" Type="http://schemas.openxmlformats.org/officeDocument/2006/relationships/slide" Target="slides/slide843.xml" /><Relationship Id="rId885" Type="http://schemas.openxmlformats.org/officeDocument/2006/relationships/slide" Target="slides/slide844.xml" /><Relationship Id="rId886" Type="http://schemas.openxmlformats.org/officeDocument/2006/relationships/slide" Target="slides/slide845.xml" /><Relationship Id="rId887" Type="http://schemas.openxmlformats.org/officeDocument/2006/relationships/slide" Target="slides/slide846.xml" /><Relationship Id="rId888" Type="http://schemas.openxmlformats.org/officeDocument/2006/relationships/slide" Target="slides/slide847.xml" /><Relationship Id="rId889" Type="http://schemas.openxmlformats.org/officeDocument/2006/relationships/slide" Target="slides/slide848.xml" /><Relationship Id="rId89" Type="http://schemas.openxmlformats.org/officeDocument/2006/relationships/slide" Target="slides/slide48.xml" /><Relationship Id="rId890" Type="http://schemas.openxmlformats.org/officeDocument/2006/relationships/slide" Target="slides/slide849.xml" /><Relationship Id="rId891" Type="http://schemas.openxmlformats.org/officeDocument/2006/relationships/slide" Target="slides/slide850.xml" /><Relationship Id="rId892" Type="http://schemas.openxmlformats.org/officeDocument/2006/relationships/slide" Target="slides/slide851.xml" /><Relationship Id="rId893" Type="http://schemas.openxmlformats.org/officeDocument/2006/relationships/slide" Target="slides/slide852.xml" /><Relationship Id="rId894" Type="http://schemas.openxmlformats.org/officeDocument/2006/relationships/slide" Target="slides/slide853.xml" /><Relationship Id="rId895" Type="http://schemas.openxmlformats.org/officeDocument/2006/relationships/slide" Target="slides/slide854.xml" /><Relationship Id="rId896" Type="http://schemas.openxmlformats.org/officeDocument/2006/relationships/slide" Target="slides/slide855.xml" /><Relationship Id="rId897" Type="http://schemas.openxmlformats.org/officeDocument/2006/relationships/slide" Target="slides/slide856.xml" /><Relationship Id="rId898" Type="http://schemas.openxmlformats.org/officeDocument/2006/relationships/slide" Target="slides/slide857.xml" /><Relationship Id="rId899" Type="http://schemas.openxmlformats.org/officeDocument/2006/relationships/slide" Target="slides/slide858.xml" /><Relationship Id="rId9" Type="http://schemas.openxmlformats.org/officeDocument/2006/relationships/slideMaster" Target="slideMasters/slideMaster9.xml" /><Relationship Id="rId90" Type="http://schemas.openxmlformats.org/officeDocument/2006/relationships/slide" Target="slides/slide49.xml" /><Relationship Id="rId900" Type="http://schemas.openxmlformats.org/officeDocument/2006/relationships/slide" Target="slides/slide859.xml" /><Relationship Id="rId901" Type="http://schemas.openxmlformats.org/officeDocument/2006/relationships/slide" Target="slides/slide860.xml" /><Relationship Id="rId902" Type="http://schemas.openxmlformats.org/officeDocument/2006/relationships/slide" Target="slides/slide861.xml" /><Relationship Id="rId903" Type="http://schemas.openxmlformats.org/officeDocument/2006/relationships/slide" Target="slides/slide862.xml" /><Relationship Id="rId904" Type="http://schemas.openxmlformats.org/officeDocument/2006/relationships/slide" Target="slides/slide863.xml" /><Relationship Id="rId905" Type="http://schemas.openxmlformats.org/officeDocument/2006/relationships/slide" Target="slides/slide864.xml" /><Relationship Id="rId906" Type="http://schemas.openxmlformats.org/officeDocument/2006/relationships/slide" Target="slides/slide865.xml" /><Relationship Id="rId907" Type="http://schemas.openxmlformats.org/officeDocument/2006/relationships/slide" Target="slides/slide866.xml" /><Relationship Id="rId908" Type="http://schemas.openxmlformats.org/officeDocument/2006/relationships/slide" Target="slides/slide867.xml" /><Relationship Id="rId909" Type="http://schemas.openxmlformats.org/officeDocument/2006/relationships/slide" Target="slides/slide868.xml" /><Relationship Id="rId91" Type="http://schemas.openxmlformats.org/officeDocument/2006/relationships/slide" Target="slides/slide50.xml" /><Relationship Id="rId910" Type="http://schemas.openxmlformats.org/officeDocument/2006/relationships/slide" Target="slides/slide869.xml" /><Relationship Id="rId911" Type="http://schemas.openxmlformats.org/officeDocument/2006/relationships/slide" Target="slides/slide870.xml" /><Relationship Id="rId912" Type="http://schemas.openxmlformats.org/officeDocument/2006/relationships/slide" Target="slides/slide871.xml" /><Relationship Id="rId913" Type="http://schemas.openxmlformats.org/officeDocument/2006/relationships/slide" Target="slides/slide872.xml" /><Relationship Id="rId914" Type="http://schemas.openxmlformats.org/officeDocument/2006/relationships/slide" Target="slides/slide873.xml" /><Relationship Id="rId915" Type="http://schemas.openxmlformats.org/officeDocument/2006/relationships/tags" Target="tags/tag1.xml" /><Relationship Id="rId916" Type="http://schemas.openxmlformats.org/officeDocument/2006/relationships/presProps" Target="presProps.xml" /><Relationship Id="rId917" Type="http://schemas.openxmlformats.org/officeDocument/2006/relationships/viewProps" Target="viewProps.xml" /><Relationship Id="rId918" Type="http://schemas.openxmlformats.org/officeDocument/2006/relationships/theme" Target="theme/theme1.xml" /><Relationship Id="rId919" Type="http://schemas.openxmlformats.org/officeDocument/2006/relationships/tableStyles" Target="tableStyles.xml" /><Relationship Id="rId92" Type="http://schemas.openxmlformats.org/officeDocument/2006/relationships/slide" Target="slides/slide51.xml" /><Relationship Id="rId93" Type="http://schemas.openxmlformats.org/officeDocument/2006/relationships/slide" Target="slides/slide52.xml" /><Relationship Id="rId94" Type="http://schemas.openxmlformats.org/officeDocument/2006/relationships/slide" Target="slides/slide53.xml" /><Relationship Id="rId95" Type="http://schemas.openxmlformats.org/officeDocument/2006/relationships/slide" Target="slides/slide54.xml" /><Relationship Id="rId96" Type="http://schemas.openxmlformats.org/officeDocument/2006/relationships/slide" Target="slides/slide55.xml" /><Relationship Id="rId97" Type="http://schemas.openxmlformats.org/officeDocument/2006/relationships/slide" Target="slides/slide56.xml" /><Relationship Id="rId98" Type="http://schemas.openxmlformats.org/officeDocument/2006/relationships/slide" Target="slides/slide57.xml" /><Relationship Id="rId99" Type="http://schemas.openxmlformats.org/officeDocument/2006/relationships/slide" Target="slides/slide5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8.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9.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0.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1.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2.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3.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6.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7.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8.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9.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0.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1.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2.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3.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4.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7.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8.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9.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0.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1.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2.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3.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4.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5.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8.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9.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0.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1.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2.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3.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4.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5.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6.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9.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0.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1.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2.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3.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4.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5.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6.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7.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0.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1.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2.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3.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4.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5.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6.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7.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8.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1.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2.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3.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4.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5.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6.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7.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8.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9.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2.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3.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4.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5.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6.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7.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8.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9.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0.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3.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4.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5.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6.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7.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8.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9.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0.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1.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4.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5.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6.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7.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8.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9.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0.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1.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2.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5.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6.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7.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8.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9.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0.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1.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2.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3.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6.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7.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8.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9.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0.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1.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2.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3.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4.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7.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8.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9.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0.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1.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2.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3.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4.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5.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8.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9.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0.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1.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2.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3.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4.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5.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6.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09.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0.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1.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2.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3.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4.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5.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6.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7.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0.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1.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2.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3.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4.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5.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6.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7.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8.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1.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2.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3.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4.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5.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6.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7.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8.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9.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2.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3.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4.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5.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6.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7.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8.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9.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0.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4751D076-6E09-4A8F-B23D-D9E3099BFB9E}"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D39FD4B-38CA-45AE-AABA-2751A6C552AB}"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11/30/2019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11/30/2019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11/30/2019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11/30/2019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11/30/2019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11/30/2019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185AE917-7127-481F-A038-620F0CB29A4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11/30/2019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11/30/2019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11/30/2019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11/30/2019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11/30/2019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11/30/2019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11/30/2019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11431AA7-1052-490C-9C62-56EDDA8C9B4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938F1C47-504C-461D-AFB7-8811C83B2EC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BC8A2BA6-1EBA-48DA-9992-B909A7AAF526}"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12/1/2019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12/1/2019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12/1/2019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12/1/2019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12/1/2019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2269F70F-4AFA-4241-AA62-0454E4AAB19F}"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C0C51654-2629-43FB-999C-131FA4417964}"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1DF329E7-7E70-4CD2-A5BA-F2FD2B2FDB6D}"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1B3A3672-BB23-43FA-AE6A-D54DADC99976}"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5613351-5A06-4BE8-A777-2EF8C2B2EC99}"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11/28/2019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11/28/2019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11/28/2019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11/28/2019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11/28/2019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image" Target="../media/image1.jpeg" /><Relationship Id="rId13"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image" Target="../media/image1.jpeg" /><Relationship Id="rId13"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2.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image" Target="../media/image1.jpeg" /><Relationship Id="rId13" Type="http://schemas.openxmlformats.org/officeDocument/2006/relationships/theme" Target="../theme/theme1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3.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image" Target="../media/image1.jpeg" /><Relationship Id="rId13" Type="http://schemas.openxmlformats.org/officeDocument/2006/relationships/theme" Target="../theme/theme1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image" Target="../media/image1.jpeg" /><Relationship Id="rId13" Type="http://schemas.openxmlformats.org/officeDocument/2006/relationships/theme" Target="../theme/theme1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image" Target="../media/image1.jpeg" /><Relationship Id="rId13" Type="http://schemas.openxmlformats.org/officeDocument/2006/relationships/theme" Target="../theme/theme1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6.xml" /><Relationship Id="rId10" Type="http://schemas.openxmlformats.org/officeDocument/2006/relationships/slideLayout" Target="../slideLayouts/slideLayout175.xml" /><Relationship Id="rId11" Type="http://schemas.openxmlformats.org/officeDocument/2006/relationships/slideLayout" Target="../slideLayouts/slideLayout176.xml" /><Relationship Id="rId12" Type="http://schemas.openxmlformats.org/officeDocument/2006/relationships/image" Target="../media/image1.jpeg" /><Relationship Id="rId13" Type="http://schemas.openxmlformats.org/officeDocument/2006/relationships/theme" Target="../theme/theme16.xml" /><Relationship Id="rId2" Type="http://schemas.openxmlformats.org/officeDocument/2006/relationships/slideLayout" Target="../slideLayouts/slideLayout167.xml" /><Relationship Id="rId3" Type="http://schemas.openxmlformats.org/officeDocument/2006/relationships/slideLayout" Target="../slideLayouts/slideLayout168.xml" /><Relationship Id="rId4" Type="http://schemas.openxmlformats.org/officeDocument/2006/relationships/slideLayout" Target="../slideLayouts/slideLayout169.xml" /><Relationship Id="rId5" Type="http://schemas.openxmlformats.org/officeDocument/2006/relationships/slideLayout" Target="../slideLayouts/slideLayout170.xml" /><Relationship Id="rId6" Type="http://schemas.openxmlformats.org/officeDocument/2006/relationships/slideLayout" Target="../slideLayouts/slideLayout171.xml" /><Relationship Id="rId7" Type="http://schemas.openxmlformats.org/officeDocument/2006/relationships/slideLayout" Target="../slideLayouts/slideLayout172.xml" /><Relationship Id="rId8" Type="http://schemas.openxmlformats.org/officeDocument/2006/relationships/slideLayout" Target="../slideLayouts/slideLayout173.xml" /><Relationship Id="rId9" Type="http://schemas.openxmlformats.org/officeDocument/2006/relationships/slideLayout" Target="../slideLayouts/slideLayout174.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7.xml" /><Relationship Id="rId10" Type="http://schemas.openxmlformats.org/officeDocument/2006/relationships/slideLayout" Target="../slideLayouts/slideLayout186.xml" /><Relationship Id="rId11" Type="http://schemas.openxmlformats.org/officeDocument/2006/relationships/slideLayout" Target="../slideLayouts/slideLayout187.xml" /><Relationship Id="rId12" Type="http://schemas.openxmlformats.org/officeDocument/2006/relationships/image" Target="../media/image1.jpeg" /><Relationship Id="rId13" Type="http://schemas.openxmlformats.org/officeDocument/2006/relationships/theme" Target="../theme/theme17.xml" /><Relationship Id="rId2" Type="http://schemas.openxmlformats.org/officeDocument/2006/relationships/slideLayout" Target="../slideLayouts/slideLayout178.xml" /><Relationship Id="rId3" Type="http://schemas.openxmlformats.org/officeDocument/2006/relationships/slideLayout" Target="../slideLayouts/slideLayout179.xml" /><Relationship Id="rId4" Type="http://schemas.openxmlformats.org/officeDocument/2006/relationships/slideLayout" Target="../slideLayouts/slideLayout180.xml" /><Relationship Id="rId5" Type="http://schemas.openxmlformats.org/officeDocument/2006/relationships/slideLayout" Target="../slideLayouts/slideLayout181.xml" /><Relationship Id="rId6" Type="http://schemas.openxmlformats.org/officeDocument/2006/relationships/slideLayout" Target="../slideLayouts/slideLayout182.xml" /><Relationship Id="rId7" Type="http://schemas.openxmlformats.org/officeDocument/2006/relationships/slideLayout" Target="../slideLayouts/slideLayout183.xml" /><Relationship Id="rId8" Type="http://schemas.openxmlformats.org/officeDocument/2006/relationships/slideLayout" Target="../slideLayouts/slideLayout184.xml" /><Relationship Id="rId9" Type="http://schemas.openxmlformats.org/officeDocument/2006/relationships/slideLayout" Target="../slideLayouts/slideLayout185.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image" Target="../media/image1.jpeg" /><Relationship Id="rId13" Type="http://schemas.openxmlformats.org/officeDocument/2006/relationships/theme" Target="../theme/theme18.xml"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9.xml" /><Relationship Id="rId10" Type="http://schemas.openxmlformats.org/officeDocument/2006/relationships/slideLayout" Target="../slideLayouts/slideLayout208.xml" /><Relationship Id="rId11" Type="http://schemas.openxmlformats.org/officeDocument/2006/relationships/slideLayout" Target="../slideLayouts/slideLayout209.xml" /><Relationship Id="rId12" Type="http://schemas.openxmlformats.org/officeDocument/2006/relationships/image" Target="../media/image1.jpeg" /><Relationship Id="rId13" Type="http://schemas.openxmlformats.org/officeDocument/2006/relationships/theme" Target="../theme/theme19.xml" /><Relationship Id="rId2" Type="http://schemas.openxmlformats.org/officeDocument/2006/relationships/slideLayout" Target="../slideLayouts/slideLayout200.xml" /><Relationship Id="rId3" Type="http://schemas.openxmlformats.org/officeDocument/2006/relationships/slideLayout" Target="../slideLayouts/slideLayout201.xml" /><Relationship Id="rId4" Type="http://schemas.openxmlformats.org/officeDocument/2006/relationships/slideLayout" Target="../slideLayouts/slideLayout202.xml" /><Relationship Id="rId5" Type="http://schemas.openxmlformats.org/officeDocument/2006/relationships/slideLayout" Target="../slideLayouts/slideLayout203.xml" /><Relationship Id="rId6" Type="http://schemas.openxmlformats.org/officeDocument/2006/relationships/slideLayout" Target="../slideLayouts/slideLayout204.xml" /><Relationship Id="rId7" Type="http://schemas.openxmlformats.org/officeDocument/2006/relationships/slideLayout" Target="../slideLayouts/slideLayout205.xml" /><Relationship Id="rId8" Type="http://schemas.openxmlformats.org/officeDocument/2006/relationships/slideLayout" Target="../slideLayouts/slideLayout206.xml" /><Relationship Id="rId9" Type="http://schemas.openxmlformats.org/officeDocument/2006/relationships/slideLayout" Target="../slideLayouts/slideLayout20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10.xml" /><Relationship Id="rId10" Type="http://schemas.openxmlformats.org/officeDocument/2006/relationships/slideLayout" Target="../slideLayouts/slideLayout219.xml" /><Relationship Id="rId11" Type="http://schemas.openxmlformats.org/officeDocument/2006/relationships/slideLayout" Target="../slideLayouts/slideLayout220.xml" /><Relationship Id="rId12" Type="http://schemas.openxmlformats.org/officeDocument/2006/relationships/image" Target="../media/image1.jpeg" /><Relationship Id="rId13" Type="http://schemas.openxmlformats.org/officeDocument/2006/relationships/theme" Target="../theme/theme20.xml" /><Relationship Id="rId2" Type="http://schemas.openxmlformats.org/officeDocument/2006/relationships/slideLayout" Target="../slideLayouts/slideLayout211.xml" /><Relationship Id="rId3" Type="http://schemas.openxmlformats.org/officeDocument/2006/relationships/slideLayout" Target="../slideLayouts/slideLayout212.xml" /><Relationship Id="rId4" Type="http://schemas.openxmlformats.org/officeDocument/2006/relationships/slideLayout" Target="../slideLayouts/slideLayout213.xml" /><Relationship Id="rId5" Type="http://schemas.openxmlformats.org/officeDocument/2006/relationships/slideLayout" Target="../slideLayouts/slideLayout214.xml" /><Relationship Id="rId6" Type="http://schemas.openxmlformats.org/officeDocument/2006/relationships/slideLayout" Target="../slideLayouts/slideLayout215.xml" /><Relationship Id="rId7" Type="http://schemas.openxmlformats.org/officeDocument/2006/relationships/slideLayout" Target="../slideLayouts/slideLayout216.xml" /><Relationship Id="rId8" Type="http://schemas.openxmlformats.org/officeDocument/2006/relationships/slideLayout" Target="../slideLayouts/slideLayout217.xml" /><Relationship Id="rId9" Type="http://schemas.openxmlformats.org/officeDocument/2006/relationships/slideLayout" Target="../slideLayouts/slideLayout218.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1.xml" /><Relationship Id="rId10" Type="http://schemas.openxmlformats.org/officeDocument/2006/relationships/slideLayout" Target="../slideLayouts/slideLayout230.xml" /><Relationship Id="rId11" Type="http://schemas.openxmlformats.org/officeDocument/2006/relationships/slideLayout" Target="../slideLayouts/slideLayout231.xml" /><Relationship Id="rId12" Type="http://schemas.openxmlformats.org/officeDocument/2006/relationships/image" Target="../media/image1.jpeg" /><Relationship Id="rId13" Type="http://schemas.openxmlformats.org/officeDocument/2006/relationships/theme" Target="../theme/theme21.xml" /><Relationship Id="rId2" Type="http://schemas.openxmlformats.org/officeDocument/2006/relationships/slideLayout" Target="../slideLayouts/slideLayout222.xml" /><Relationship Id="rId3" Type="http://schemas.openxmlformats.org/officeDocument/2006/relationships/slideLayout" Target="../slideLayouts/slideLayout223.xml" /><Relationship Id="rId4" Type="http://schemas.openxmlformats.org/officeDocument/2006/relationships/slideLayout" Target="../slideLayouts/slideLayout224.xml" /><Relationship Id="rId5" Type="http://schemas.openxmlformats.org/officeDocument/2006/relationships/slideLayout" Target="../slideLayouts/slideLayout225.xml" /><Relationship Id="rId6" Type="http://schemas.openxmlformats.org/officeDocument/2006/relationships/slideLayout" Target="../slideLayouts/slideLayout226.xml" /><Relationship Id="rId7" Type="http://schemas.openxmlformats.org/officeDocument/2006/relationships/slideLayout" Target="../slideLayouts/slideLayout227.xml" /><Relationship Id="rId8" Type="http://schemas.openxmlformats.org/officeDocument/2006/relationships/slideLayout" Target="../slideLayouts/slideLayout228.xml" /><Relationship Id="rId9" Type="http://schemas.openxmlformats.org/officeDocument/2006/relationships/slideLayout" Target="../slideLayouts/slideLayout229.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2.xml" /><Relationship Id="rId10" Type="http://schemas.openxmlformats.org/officeDocument/2006/relationships/slideLayout" Target="../slideLayouts/slideLayout241.xml" /><Relationship Id="rId11" Type="http://schemas.openxmlformats.org/officeDocument/2006/relationships/slideLayout" Target="../slideLayouts/slideLayout242.xml" /><Relationship Id="rId12" Type="http://schemas.openxmlformats.org/officeDocument/2006/relationships/image" Target="../media/image1.jpeg" /><Relationship Id="rId13" Type="http://schemas.openxmlformats.org/officeDocument/2006/relationships/theme" Target="../theme/theme22.xml" /><Relationship Id="rId2" Type="http://schemas.openxmlformats.org/officeDocument/2006/relationships/slideLayout" Target="../slideLayouts/slideLayout233.xml" /><Relationship Id="rId3" Type="http://schemas.openxmlformats.org/officeDocument/2006/relationships/slideLayout" Target="../slideLayouts/slideLayout234.xml" /><Relationship Id="rId4" Type="http://schemas.openxmlformats.org/officeDocument/2006/relationships/slideLayout" Target="../slideLayouts/slideLayout235.xml" /><Relationship Id="rId5" Type="http://schemas.openxmlformats.org/officeDocument/2006/relationships/slideLayout" Target="../slideLayouts/slideLayout236.xml" /><Relationship Id="rId6" Type="http://schemas.openxmlformats.org/officeDocument/2006/relationships/slideLayout" Target="../slideLayouts/slideLayout237.xml" /><Relationship Id="rId7" Type="http://schemas.openxmlformats.org/officeDocument/2006/relationships/slideLayout" Target="../slideLayouts/slideLayout238.xml" /><Relationship Id="rId8" Type="http://schemas.openxmlformats.org/officeDocument/2006/relationships/slideLayout" Target="../slideLayouts/slideLayout239.xml" /><Relationship Id="rId9" Type="http://schemas.openxmlformats.org/officeDocument/2006/relationships/slideLayout" Target="../slideLayouts/slideLayout240.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3.xml" /><Relationship Id="rId10" Type="http://schemas.openxmlformats.org/officeDocument/2006/relationships/slideLayout" Target="../slideLayouts/slideLayout252.xml" /><Relationship Id="rId11" Type="http://schemas.openxmlformats.org/officeDocument/2006/relationships/slideLayout" Target="../slideLayouts/slideLayout253.xml" /><Relationship Id="rId12" Type="http://schemas.openxmlformats.org/officeDocument/2006/relationships/image" Target="../media/image1.jpeg" /><Relationship Id="rId13" Type="http://schemas.openxmlformats.org/officeDocument/2006/relationships/theme" Target="../theme/theme23.xml" /><Relationship Id="rId2" Type="http://schemas.openxmlformats.org/officeDocument/2006/relationships/slideLayout" Target="../slideLayouts/slideLayout244.xml" /><Relationship Id="rId3" Type="http://schemas.openxmlformats.org/officeDocument/2006/relationships/slideLayout" Target="../slideLayouts/slideLayout245.xml" /><Relationship Id="rId4" Type="http://schemas.openxmlformats.org/officeDocument/2006/relationships/slideLayout" Target="../slideLayouts/slideLayout246.xml" /><Relationship Id="rId5" Type="http://schemas.openxmlformats.org/officeDocument/2006/relationships/slideLayout" Target="../slideLayouts/slideLayout247.xml" /><Relationship Id="rId6" Type="http://schemas.openxmlformats.org/officeDocument/2006/relationships/slideLayout" Target="../slideLayouts/slideLayout248.xml" /><Relationship Id="rId7" Type="http://schemas.openxmlformats.org/officeDocument/2006/relationships/slideLayout" Target="../slideLayouts/slideLayout249.xml" /><Relationship Id="rId8" Type="http://schemas.openxmlformats.org/officeDocument/2006/relationships/slideLayout" Target="../slideLayouts/slideLayout250.xml" /><Relationship Id="rId9" Type="http://schemas.openxmlformats.org/officeDocument/2006/relationships/slideLayout" Target="../slideLayouts/slideLayout251.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54.xml" /><Relationship Id="rId10" Type="http://schemas.openxmlformats.org/officeDocument/2006/relationships/slideLayout" Target="../slideLayouts/slideLayout263.xml" /><Relationship Id="rId11" Type="http://schemas.openxmlformats.org/officeDocument/2006/relationships/slideLayout" Target="../slideLayouts/slideLayout264.xml" /><Relationship Id="rId12" Type="http://schemas.openxmlformats.org/officeDocument/2006/relationships/image" Target="../media/image1.jpeg" /><Relationship Id="rId13" Type="http://schemas.openxmlformats.org/officeDocument/2006/relationships/theme" Target="../theme/theme24.xml" /><Relationship Id="rId2" Type="http://schemas.openxmlformats.org/officeDocument/2006/relationships/slideLayout" Target="../slideLayouts/slideLayout255.xml" /><Relationship Id="rId3" Type="http://schemas.openxmlformats.org/officeDocument/2006/relationships/slideLayout" Target="../slideLayouts/slideLayout256.xml" /><Relationship Id="rId4" Type="http://schemas.openxmlformats.org/officeDocument/2006/relationships/slideLayout" Target="../slideLayouts/slideLayout257.xml" /><Relationship Id="rId5" Type="http://schemas.openxmlformats.org/officeDocument/2006/relationships/slideLayout" Target="../slideLayouts/slideLayout258.xml" /><Relationship Id="rId6" Type="http://schemas.openxmlformats.org/officeDocument/2006/relationships/slideLayout" Target="../slideLayouts/slideLayout259.xml" /><Relationship Id="rId7" Type="http://schemas.openxmlformats.org/officeDocument/2006/relationships/slideLayout" Target="../slideLayouts/slideLayout260.xml" /><Relationship Id="rId8" Type="http://schemas.openxmlformats.org/officeDocument/2006/relationships/slideLayout" Target="../slideLayouts/slideLayout261.xml" /><Relationship Id="rId9" Type="http://schemas.openxmlformats.org/officeDocument/2006/relationships/slideLayout" Target="../slideLayouts/slideLayout262.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65.xml" /><Relationship Id="rId10" Type="http://schemas.openxmlformats.org/officeDocument/2006/relationships/slideLayout" Target="../slideLayouts/slideLayout274.xml" /><Relationship Id="rId11" Type="http://schemas.openxmlformats.org/officeDocument/2006/relationships/slideLayout" Target="../slideLayouts/slideLayout275.xml" /><Relationship Id="rId12" Type="http://schemas.openxmlformats.org/officeDocument/2006/relationships/image" Target="../media/image1.jpeg" /><Relationship Id="rId13" Type="http://schemas.openxmlformats.org/officeDocument/2006/relationships/theme" Target="../theme/theme25.xml" /><Relationship Id="rId2" Type="http://schemas.openxmlformats.org/officeDocument/2006/relationships/slideLayout" Target="../slideLayouts/slideLayout266.xml" /><Relationship Id="rId3" Type="http://schemas.openxmlformats.org/officeDocument/2006/relationships/slideLayout" Target="../slideLayouts/slideLayout267.xml" /><Relationship Id="rId4" Type="http://schemas.openxmlformats.org/officeDocument/2006/relationships/slideLayout" Target="../slideLayouts/slideLayout268.xml" /><Relationship Id="rId5" Type="http://schemas.openxmlformats.org/officeDocument/2006/relationships/slideLayout" Target="../slideLayouts/slideLayout269.xml" /><Relationship Id="rId6" Type="http://schemas.openxmlformats.org/officeDocument/2006/relationships/slideLayout" Target="../slideLayouts/slideLayout270.xml" /><Relationship Id="rId7" Type="http://schemas.openxmlformats.org/officeDocument/2006/relationships/slideLayout" Target="../slideLayouts/slideLayout271.xml" /><Relationship Id="rId8" Type="http://schemas.openxmlformats.org/officeDocument/2006/relationships/slideLayout" Target="../slideLayouts/slideLayout272.xml" /><Relationship Id="rId9" Type="http://schemas.openxmlformats.org/officeDocument/2006/relationships/slideLayout" Target="../slideLayouts/slideLayout273.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76.xml" /><Relationship Id="rId10" Type="http://schemas.openxmlformats.org/officeDocument/2006/relationships/slideLayout" Target="../slideLayouts/slideLayout285.xml" /><Relationship Id="rId11" Type="http://schemas.openxmlformats.org/officeDocument/2006/relationships/slideLayout" Target="../slideLayouts/slideLayout286.xml" /><Relationship Id="rId12" Type="http://schemas.openxmlformats.org/officeDocument/2006/relationships/image" Target="../media/image1.jpeg" /><Relationship Id="rId13" Type="http://schemas.openxmlformats.org/officeDocument/2006/relationships/theme" Target="../theme/theme26.xml" /><Relationship Id="rId2" Type="http://schemas.openxmlformats.org/officeDocument/2006/relationships/slideLayout" Target="../slideLayouts/slideLayout277.xml" /><Relationship Id="rId3" Type="http://schemas.openxmlformats.org/officeDocument/2006/relationships/slideLayout" Target="../slideLayouts/slideLayout278.xml" /><Relationship Id="rId4" Type="http://schemas.openxmlformats.org/officeDocument/2006/relationships/slideLayout" Target="../slideLayouts/slideLayout279.xml" /><Relationship Id="rId5" Type="http://schemas.openxmlformats.org/officeDocument/2006/relationships/slideLayout" Target="../slideLayouts/slideLayout280.xml" /><Relationship Id="rId6" Type="http://schemas.openxmlformats.org/officeDocument/2006/relationships/slideLayout" Target="../slideLayouts/slideLayout281.xml" /><Relationship Id="rId7" Type="http://schemas.openxmlformats.org/officeDocument/2006/relationships/slideLayout" Target="../slideLayouts/slideLayout282.xml" /><Relationship Id="rId8" Type="http://schemas.openxmlformats.org/officeDocument/2006/relationships/slideLayout" Target="../slideLayouts/slideLayout283.xml" /><Relationship Id="rId9" Type="http://schemas.openxmlformats.org/officeDocument/2006/relationships/slideLayout" Target="../slideLayouts/slideLayout284.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87.xml" /><Relationship Id="rId10" Type="http://schemas.openxmlformats.org/officeDocument/2006/relationships/slideLayout" Target="../slideLayouts/slideLayout296.xml" /><Relationship Id="rId11" Type="http://schemas.openxmlformats.org/officeDocument/2006/relationships/slideLayout" Target="../slideLayouts/slideLayout297.xml" /><Relationship Id="rId12" Type="http://schemas.openxmlformats.org/officeDocument/2006/relationships/image" Target="../media/image1.jpeg" /><Relationship Id="rId13" Type="http://schemas.openxmlformats.org/officeDocument/2006/relationships/theme" Target="../theme/theme27.xml" /><Relationship Id="rId2" Type="http://schemas.openxmlformats.org/officeDocument/2006/relationships/slideLayout" Target="../slideLayouts/slideLayout288.xml" /><Relationship Id="rId3" Type="http://schemas.openxmlformats.org/officeDocument/2006/relationships/slideLayout" Target="../slideLayouts/slideLayout289.xml" /><Relationship Id="rId4" Type="http://schemas.openxmlformats.org/officeDocument/2006/relationships/slideLayout" Target="../slideLayouts/slideLayout290.xml" /><Relationship Id="rId5" Type="http://schemas.openxmlformats.org/officeDocument/2006/relationships/slideLayout" Target="../slideLayouts/slideLayout291.xml" /><Relationship Id="rId6" Type="http://schemas.openxmlformats.org/officeDocument/2006/relationships/slideLayout" Target="../slideLayouts/slideLayout292.xml" /><Relationship Id="rId7" Type="http://schemas.openxmlformats.org/officeDocument/2006/relationships/slideLayout" Target="../slideLayouts/slideLayout293.xml" /><Relationship Id="rId8" Type="http://schemas.openxmlformats.org/officeDocument/2006/relationships/slideLayout" Target="../slideLayouts/slideLayout294.xml" /><Relationship Id="rId9" Type="http://schemas.openxmlformats.org/officeDocument/2006/relationships/slideLayout" Target="../slideLayouts/slideLayout295.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98.xml" /><Relationship Id="rId10" Type="http://schemas.openxmlformats.org/officeDocument/2006/relationships/slideLayout" Target="../slideLayouts/slideLayout307.xml" /><Relationship Id="rId11" Type="http://schemas.openxmlformats.org/officeDocument/2006/relationships/slideLayout" Target="../slideLayouts/slideLayout308.xml" /><Relationship Id="rId12" Type="http://schemas.openxmlformats.org/officeDocument/2006/relationships/image" Target="../media/image1.jpeg" /><Relationship Id="rId13" Type="http://schemas.openxmlformats.org/officeDocument/2006/relationships/theme" Target="../theme/theme28.xml" /><Relationship Id="rId2" Type="http://schemas.openxmlformats.org/officeDocument/2006/relationships/slideLayout" Target="../slideLayouts/slideLayout299.xml" /><Relationship Id="rId3" Type="http://schemas.openxmlformats.org/officeDocument/2006/relationships/slideLayout" Target="../slideLayouts/slideLayout300.xml" /><Relationship Id="rId4" Type="http://schemas.openxmlformats.org/officeDocument/2006/relationships/slideLayout" Target="../slideLayouts/slideLayout301.xml" /><Relationship Id="rId5" Type="http://schemas.openxmlformats.org/officeDocument/2006/relationships/slideLayout" Target="../slideLayouts/slideLayout302.xml" /><Relationship Id="rId6" Type="http://schemas.openxmlformats.org/officeDocument/2006/relationships/slideLayout" Target="../slideLayouts/slideLayout303.xml" /><Relationship Id="rId7" Type="http://schemas.openxmlformats.org/officeDocument/2006/relationships/slideLayout" Target="../slideLayouts/slideLayout304.xml" /><Relationship Id="rId8" Type="http://schemas.openxmlformats.org/officeDocument/2006/relationships/slideLayout" Target="../slideLayouts/slideLayout305.xml" /><Relationship Id="rId9" Type="http://schemas.openxmlformats.org/officeDocument/2006/relationships/slideLayout" Target="../slideLayouts/slideLayout306.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309.xml" /><Relationship Id="rId10" Type="http://schemas.openxmlformats.org/officeDocument/2006/relationships/slideLayout" Target="../slideLayouts/slideLayout318.xml" /><Relationship Id="rId11" Type="http://schemas.openxmlformats.org/officeDocument/2006/relationships/slideLayout" Target="../slideLayouts/slideLayout319.xml" /><Relationship Id="rId12" Type="http://schemas.openxmlformats.org/officeDocument/2006/relationships/image" Target="../media/image1.jpeg" /><Relationship Id="rId13" Type="http://schemas.openxmlformats.org/officeDocument/2006/relationships/theme" Target="../theme/theme29.xml" /><Relationship Id="rId2" Type="http://schemas.openxmlformats.org/officeDocument/2006/relationships/slideLayout" Target="../slideLayouts/slideLayout310.xml" /><Relationship Id="rId3" Type="http://schemas.openxmlformats.org/officeDocument/2006/relationships/slideLayout" Target="../slideLayouts/slideLayout311.xml" /><Relationship Id="rId4" Type="http://schemas.openxmlformats.org/officeDocument/2006/relationships/slideLayout" Target="../slideLayouts/slideLayout312.xml" /><Relationship Id="rId5" Type="http://schemas.openxmlformats.org/officeDocument/2006/relationships/slideLayout" Target="../slideLayouts/slideLayout313.xml" /><Relationship Id="rId6" Type="http://schemas.openxmlformats.org/officeDocument/2006/relationships/slideLayout" Target="../slideLayouts/slideLayout314.xml" /><Relationship Id="rId7" Type="http://schemas.openxmlformats.org/officeDocument/2006/relationships/slideLayout" Target="../slideLayouts/slideLayout315.xml" /><Relationship Id="rId8" Type="http://schemas.openxmlformats.org/officeDocument/2006/relationships/slideLayout" Target="../slideLayouts/slideLayout316.xml" /><Relationship Id="rId9" Type="http://schemas.openxmlformats.org/officeDocument/2006/relationships/slideLayout" Target="../slideLayouts/slideLayout31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jpe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20.xml" /><Relationship Id="rId10" Type="http://schemas.openxmlformats.org/officeDocument/2006/relationships/slideLayout" Target="../slideLayouts/slideLayout329.xml" /><Relationship Id="rId11" Type="http://schemas.openxmlformats.org/officeDocument/2006/relationships/slideLayout" Target="../slideLayouts/slideLayout330.xml" /><Relationship Id="rId12" Type="http://schemas.openxmlformats.org/officeDocument/2006/relationships/image" Target="../media/image1.jpeg" /><Relationship Id="rId13" Type="http://schemas.openxmlformats.org/officeDocument/2006/relationships/theme" Target="../theme/theme30.xml" /><Relationship Id="rId2" Type="http://schemas.openxmlformats.org/officeDocument/2006/relationships/slideLayout" Target="../slideLayouts/slideLayout321.xml" /><Relationship Id="rId3" Type="http://schemas.openxmlformats.org/officeDocument/2006/relationships/slideLayout" Target="../slideLayouts/slideLayout322.xml" /><Relationship Id="rId4" Type="http://schemas.openxmlformats.org/officeDocument/2006/relationships/slideLayout" Target="../slideLayouts/slideLayout323.xml" /><Relationship Id="rId5" Type="http://schemas.openxmlformats.org/officeDocument/2006/relationships/slideLayout" Target="../slideLayouts/slideLayout324.xml" /><Relationship Id="rId6" Type="http://schemas.openxmlformats.org/officeDocument/2006/relationships/slideLayout" Target="../slideLayouts/slideLayout325.xml" /><Relationship Id="rId7" Type="http://schemas.openxmlformats.org/officeDocument/2006/relationships/slideLayout" Target="../slideLayouts/slideLayout326.xml" /><Relationship Id="rId8" Type="http://schemas.openxmlformats.org/officeDocument/2006/relationships/slideLayout" Target="../slideLayouts/slideLayout327.xml" /><Relationship Id="rId9" Type="http://schemas.openxmlformats.org/officeDocument/2006/relationships/slideLayout" Target="../slideLayouts/slideLayout328.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31.xml" /><Relationship Id="rId10" Type="http://schemas.openxmlformats.org/officeDocument/2006/relationships/slideLayout" Target="../slideLayouts/slideLayout340.xml" /><Relationship Id="rId11" Type="http://schemas.openxmlformats.org/officeDocument/2006/relationships/slideLayout" Target="../slideLayouts/slideLayout341.xml" /><Relationship Id="rId12" Type="http://schemas.openxmlformats.org/officeDocument/2006/relationships/image" Target="../media/image1.jpeg" /><Relationship Id="rId13" Type="http://schemas.openxmlformats.org/officeDocument/2006/relationships/theme" Target="../theme/theme31.xml" /><Relationship Id="rId2" Type="http://schemas.openxmlformats.org/officeDocument/2006/relationships/slideLayout" Target="../slideLayouts/slideLayout332.xml" /><Relationship Id="rId3" Type="http://schemas.openxmlformats.org/officeDocument/2006/relationships/slideLayout" Target="../slideLayouts/slideLayout333.xml" /><Relationship Id="rId4" Type="http://schemas.openxmlformats.org/officeDocument/2006/relationships/slideLayout" Target="../slideLayouts/slideLayout334.xml" /><Relationship Id="rId5" Type="http://schemas.openxmlformats.org/officeDocument/2006/relationships/slideLayout" Target="../slideLayouts/slideLayout335.xml" /><Relationship Id="rId6" Type="http://schemas.openxmlformats.org/officeDocument/2006/relationships/slideLayout" Target="../slideLayouts/slideLayout336.xml" /><Relationship Id="rId7" Type="http://schemas.openxmlformats.org/officeDocument/2006/relationships/slideLayout" Target="../slideLayouts/slideLayout337.xml" /><Relationship Id="rId8" Type="http://schemas.openxmlformats.org/officeDocument/2006/relationships/slideLayout" Target="../slideLayouts/slideLayout338.xml" /><Relationship Id="rId9" Type="http://schemas.openxmlformats.org/officeDocument/2006/relationships/slideLayout" Target="../slideLayouts/slideLayout339.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42.xml" /><Relationship Id="rId10" Type="http://schemas.openxmlformats.org/officeDocument/2006/relationships/slideLayout" Target="../slideLayouts/slideLayout351.xml" /><Relationship Id="rId11" Type="http://schemas.openxmlformats.org/officeDocument/2006/relationships/slideLayout" Target="../slideLayouts/slideLayout352.xml" /><Relationship Id="rId12" Type="http://schemas.openxmlformats.org/officeDocument/2006/relationships/image" Target="../media/image1.jpeg" /><Relationship Id="rId13" Type="http://schemas.openxmlformats.org/officeDocument/2006/relationships/theme" Target="../theme/theme32.xml" /><Relationship Id="rId2" Type="http://schemas.openxmlformats.org/officeDocument/2006/relationships/slideLayout" Target="../slideLayouts/slideLayout343.xml" /><Relationship Id="rId3" Type="http://schemas.openxmlformats.org/officeDocument/2006/relationships/slideLayout" Target="../slideLayouts/slideLayout344.xml" /><Relationship Id="rId4" Type="http://schemas.openxmlformats.org/officeDocument/2006/relationships/slideLayout" Target="../slideLayouts/slideLayout345.xml" /><Relationship Id="rId5" Type="http://schemas.openxmlformats.org/officeDocument/2006/relationships/slideLayout" Target="../slideLayouts/slideLayout346.xml" /><Relationship Id="rId6" Type="http://schemas.openxmlformats.org/officeDocument/2006/relationships/slideLayout" Target="../slideLayouts/slideLayout347.xml" /><Relationship Id="rId7" Type="http://schemas.openxmlformats.org/officeDocument/2006/relationships/slideLayout" Target="../slideLayouts/slideLayout348.xml" /><Relationship Id="rId8" Type="http://schemas.openxmlformats.org/officeDocument/2006/relationships/slideLayout" Target="../slideLayouts/slideLayout349.xml" /><Relationship Id="rId9" Type="http://schemas.openxmlformats.org/officeDocument/2006/relationships/slideLayout" Target="../slideLayouts/slideLayout350.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53.xml" /><Relationship Id="rId10" Type="http://schemas.openxmlformats.org/officeDocument/2006/relationships/slideLayout" Target="../slideLayouts/slideLayout362.xml" /><Relationship Id="rId11" Type="http://schemas.openxmlformats.org/officeDocument/2006/relationships/slideLayout" Target="../slideLayouts/slideLayout363.xml" /><Relationship Id="rId12" Type="http://schemas.openxmlformats.org/officeDocument/2006/relationships/image" Target="../media/image1.jpeg" /><Relationship Id="rId13" Type="http://schemas.openxmlformats.org/officeDocument/2006/relationships/theme" Target="../theme/theme33.xml" /><Relationship Id="rId2" Type="http://schemas.openxmlformats.org/officeDocument/2006/relationships/slideLayout" Target="../slideLayouts/slideLayout354.xml" /><Relationship Id="rId3" Type="http://schemas.openxmlformats.org/officeDocument/2006/relationships/slideLayout" Target="../slideLayouts/slideLayout355.xml" /><Relationship Id="rId4" Type="http://schemas.openxmlformats.org/officeDocument/2006/relationships/slideLayout" Target="../slideLayouts/slideLayout356.xml" /><Relationship Id="rId5" Type="http://schemas.openxmlformats.org/officeDocument/2006/relationships/slideLayout" Target="../slideLayouts/slideLayout357.xml" /><Relationship Id="rId6" Type="http://schemas.openxmlformats.org/officeDocument/2006/relationships/slideLayout" Target="../slideLayouts/slideLayout358.xml" /><Relationship Id="rId7" Type="http://schemas.openxmlformats.org/officeDocument/2006/relationships/slideLayout" Target="../slideLayouts/slideLayout359.xml" /><Relationship Id="rId8" Type="http://schemas.openxmlformats.org/officeDocument/2006/relationships/slideLayout" Target="../slideLayouts/slideLayout360.xml" /><Relationship Id="rId9" Type="http://schemas.openxmlformats.org/officeDocument/2006/relationships/slideLayout" Target="../slideLayouts/slideLayout361.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64.xml" /><Relationship Id="rId10" Type="http://schemas.openxmlformats.org/officeDocument/2006/relationships/slideLayout" Target="../slideLayouts/slideLayout373.xml" /><Relationship Id="rId11" Type="http://schemas.openxmlformats.org/officeDocument/2006/relationships/slideLayout" Target="../slideLayouts/slideLayout374.xml" /><Relationship Id="rId12" Type="http://schemas.openxmlformats.org/officeDocument/2006/relationships/image" Target="../media/image1.jpeg" /><Relationship Id="rId13" Type="http://schemas.openxmlformats.org/officeDocument/2006/relationships/theme" Target="../theme/theme34.xml" /><Relationship Id="rId2" Type="http://schemas.openxmlformats.org/officeDocument/2006/relationships/slideLayout" Target="../slideLayouts/slideLayout365.xml" /><Relationship Id="rId3" Type="http://schemas.openxmlformats.org/officeDocument/2006/relationships/slideLayout" Target="../slideLayouts/slideLayout366.xml" /><Relationship Id="rId4" Type="http://schemas.openxmlformats.org/officeDocument/2006/relationships/slideLayout" Target="../slideLayouts/slideLayout367.xml" /><Relationship Id="rId5" Type="http://schemas.openxmlformats.org/officeDocument/2006/relationships/slideLayout" Target="../slideLayouts/slideLayout368.xml" /><Relationship Id="rId6" Type="http://schemas.openxmlformats.org/officeDocument/2006/relationships/slideLayout" Target="../slideLayouts/slideLayout369.xml" /><Relationship Id="rId7" Type="http://schemas.openxmlformats.org/officeDocument/2006/relationships/slideLayout" Target="../slideLayouts/slideLayout370.xml" /><Relationship Id="rId8" Type="http://schemas.openxmlformats.org/officeDocument/2006/relationships/slideLayout" Target="../slideLayouts/slideLayout371.xml" /><Relationship Id="rId9" Type="http://schemas.openxmlformats.org/officeDocument/2006/relationships/slideLayout" Target="../slideLayouts/slideLayout372.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75.xml" /><Relationship Id="rId10" Type="http://schemas.openxmlformats.org/officeDocument/2006/relationships/slideLayout" Target="../slideLayouts/slideLayout384.xml" /><Relationship Id="rId11" Type="http://schemas.openxmlformats.org/officeDocument/2006/relationships/slideLayout" Target="../slideLayouts/slideLayout385.xml" /><Relationship Id="rId12" Type="http://schemas.openxmlformats.org/officeDocument/2006/relationships/image" Target="../media/image1.jpeg" /><Relationship Id="rId13" Type="http://schemas.openxmlformats.org/officeDocument/2006/relationships/theme" Target="../theme/theme35.xml" /><Relationship Id="rId2" Type="http://schemas.openxmlformats.org/officeDocument/2006/relationships/slideLayout" Target="../slideLayouts/slideLayout376.xml" /><Relationship Id="rId3" Type="http://schemas.openxmlformats.org/officeDocument/2006/relationships/slideLayout" Target="../slideLayouts/slideLayout377.xml" /><Relationship Id="rId4" Type="http://schemas.openxmlformats.org/officeDocument/2006/relationships/slideLayout" Target="../slideLayouts/slideLayout378.xml" /><Relationship Id="rId5" Type="http://schemas.openxmlformats.org/officeDocument/2006/relationships/slideLayout" Target="../slideLayouts/slideLayout379.xml" /><Relationship Id="rId6" Type="http://schemas.openxmlformats.org/officeDocument/2006/relationships/slideLayout" Target="../slideLayouts/slideLayout380.xml" /><Relationship Id="rId7" Type="http://schemas.openxmlformats.org/officeDocument/2006/relationships/slideLayout" Target="../slideLayouts/slideLayout381.xml" /><Relationship Id="rId8" Type="http://schemas.openxmlformats.org/officeDocument/2006/relationships/slideLayout" Target="../slideLayouts/slideLayout382.xml" /><Relationship Id="rId9" Type="http://schemas.openxmlformats.org/officeDocument/2006/relationships/slideLayout" Target="../slideLayouts/slideLayout383.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86.xml" /><Relationship Id="rId10" Type="http://schemas.openxmlformats.org/officeDocument/2006/relationships/slideLayout" Target="../slideLayouts/slideLayout395.xml" /><Relationship Id="rId11" Type="http://schemas.openxmlformats.org/officeDocument/2006/relationships/slideLayout" Target="../slideLayouts/slideLayout396.xml" /><Relationship Id="rId12" Type="http://schemas.openxmlformats.org/officeDocument/2006/relationships/image" Target="../media/image1.jpeg" /><Relationship Id="rId13" Type="http://schemas.openxmlformats.org/officeDocument/2006/relationships/theme" Target="../theme/theme36.xml" /><Relationship Id="rId2" Type="http://schemas.openxmlformats.org/officeDocument/2006/relationships/slideLayout" Target="../slideLayouts/slideLayout387.xml" /><Relationship Id="rId3" Type="http://schemas.openxmlformats.org/officeDocument/2006/relationships/slideLayout" Target="../slideLayouts/slideLayout388.xml" /><Relationship Id="rId4" Type="http://schemas.openxmlformats.org/officeDocument/2006/relationships/slideLayout" Target="../slideLayouts/slideLayout389.xml" /><Relationship Id="rId5" Type="http://schemas.openxmlformats.org/officeDocument/2006/relationships/slideLayout" Target="../slideLayouts/slideLayout390.xml" /><Relationship Id="rId6" Type="http://schemas.openxmlformats.org/officeDocument/2006/relationships/slideLayout" Target="../slideLayouts/slideLayout391.xml" /><Relationship Id="rId7" Type="http://schemas.openxmlformats.org/officeDocument/2006/relationships/slideLayout" Target="../slideLayouts/slideLayout392.xml" /><Relationship Id="rId8" Type="http://schemas.openxmlformats.org/officeDocument/2006/relationships/slideLayout" Target="../slideLayouts/slideLayout393.xml" /><Relationship Id="rId9" Type="http://schemas.openxmlformats.org/officeDocument/2006/relationships/slideLayout" Target="../slideLayouts/slideLayout394.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97.xml" /><Relationship Id="rId10" Type="http://schemas.openxmlformats.org/officeDocument/2006/relationships/slideLayout" Target="../slideLayouts/slideLayout406.xml" /><Relationship Id="rId11" Type="http://schemas.openxmlformats.org/officeDocument/2006/relationships/slideLayout" Target="../slideLayouts/slideLayout407.xml" /><Relationship Id="rId12" Type="http://schemas.openxmlformats.org/officeDocument/2006/relationships/image" Target="../media/image1.jpeg" /><Relationship Id="rId13" Type="http://schemas.openxmlformats.org/officeDocument/2006/relationships/theme" Target="../theme/theme37.xml" /><Relationship Id="rId2" Type="http://schemas.openxmlformats.org/officeDocument/2006/relationships/slideLayout" Target="../slideLayouts/slideLayout398.xml" /><Relationship Id="rId3" Type="http://schemas.openxmlformats.org/officeDocument/2006/relationships/slideLayout" Target="../slideLayouts/slideLayout399.xml" /><Relationship Id="rId4" Type="http://schemas.openxmlformats.org/officeDocument/2006/relationships/slideLayout" Target="../slideLayouts/slideLayout400.xml" /><Relationship Id="rId5" Type="http://schemas.openxmlformats.org/officeDocument/2006/relationships/slideLayout" Target="../slideLayouts/slideLayout401.xml" /><Relationship Id="rId6" Type="http://schemas.openxmlformats.org/officeDocument/2006/relationships/slideLayout" Target="../slideLayouts/slideLayout402.xml" /><Relationship Id="rId7" Type="http://schemas.openxmlformats.org/officeDocument/2006/relationships/slideLayout" Target="../slideLayouts/slideLayout403.xml" /><Relationship Id="rId8" Type="http://schemas.openxmlformats.org/officeDocument/2006/relationships/slideLayout" Target="../slideLayouts/slideLayout404.xml" /><Relationship Id="rId9" Type="http://schemas.openxmlformats.org/officeDocument/2006/relationships/slideLayout" Target="../slideLayouts/slideLayout405.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408.xml" /><Relationship Id="rId10" Type="http://schemas.openxmlformats.org/officeDocument/2006/relationships/slideLayout" Target="../slideLayouts/slideLayout417.xml" /><Relationship Id="rId11" Type="http://schemas.openxmlformats.org/officeDocument/2006/relationships/slideLayout" Target="../slideLayouts/slideLayout418.xml" /><Relationship Id="rId12" Type="http://schemas.openxmlformats.org/officeDocument/2006/relationships/image" Target="../media/image1.jpeg" /><Relationship Id="rId13" Type="http://schemas.openxmlformats.org/officeDocument/2006/relationships/theme" Target="../theme/theme38.xml" /><Relationship Id="rId2" Type="http://schemas.openxmlformats.org/officeDocument/2006/relationships/slideLayout" Target="../slideLayouts/slideLayout409.xml" /><Relationship Id="rId3" Type="http://schemas.openxmlformats.org/officeDocument/2006/relationships/slideLayout" Target="../slideLayouts/slideLayout410.xml" /><Relationship Id="rId4" Type="http://schemas.openxmlformats.org/officeDocument/2006/relationships/slideLayout" Target="../slideLayouts/slideLayout411.xml" /><Relationship Id="rId5" Type="http://schemas.openxmlformats.org/officeDocument/2006/relationships/slideLayout" Target="../slideLayouts/slideLayout412.xml" /><Relationship Id="rId6" Type="http://schemas.openxmlformats.org/officeDocument/2006/relationships/slideLayout" Target="../slideLayouts/slideLayout413.xml" /><Relationship Id="rId7" Type="http://schemas.openxmlformats.org/officeDocument/2006/relationships/slideLayout" Target="../slideLayouts/slideLayout414.xml" /><Relationship Id="rId8" Type="http://schemas.openxmlformats.org/officeDocument/2006/relationships/slideLayout" Target="../slideLayouts/slideLayout415.xml" /><Relationship Id="rId9" Type="http://schemas.openxmlformats.org/officeDocument/2006/relationships/slideLayout" Target="../slideLayouts/slideLayout416.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419.xml" /><Relationship Id="rId10" Type="http://schemas.openxmlformats.org/officeDocument/2006/relationships/slideLayout" Target="../slideLayouts/slideLayout428.xml" /><Relationship Id="rId11" Type="http://schemas.openxmlformats.org/officeDocument/2006/relationships/slideLayout" Target="../slideLayouts/slideLayout429.xml" /><Relationship Id="rId12" Type="http://schemas.openxmlformats.org/officeDocument/2006/relationships/image" Target="../media/image1.jpeg" /><Relationship Id="rId13" Type="http://schemas.openxmlformats.org/officeDocument/2006/relationships/theme" Target="../theme/theme39.xml" /><Relationship Id="rId2" Type="http://schemas.openxmlformats.org/officeDocument/2006/relationships/slideLayout" Target="../slideLayouts/slideLayout420.xml" /><Relationship Id="rId3" Type="http://schemas.openxmlformats.org/officeDocument/2006/relationships/slideLayout" Target="../slideLayouts/slideLayout421.xml" /><Relationship Id="rId4" Type="http://schemas.openxmlformats.org/officeDocument/2006/relationships/slideLayout" Target="../slideLayouts/slideLayout422.xml" /><Relationship Id="rId5" Type="http://schemas.openxmlformats.org/officeDocument/2006/relationships/slideLayout" Target="../slideLayouts/slideLayout423.xml" /><Relationship Id="rId6" Type="http://schemas.openxmlformats.org/officeDocument/2006/relationships/slideLayout" Target="../slideLayouts/slideLayout424.xml" /><Relationship Id="rId7" Type="http://schemas.openxmlformats.org/officeDocument/2006/relationships/slideLayout" Target="../slideLayouts/slideLayout425.xml" /><Relationship Id="rId8" Type="http://schemas.openxmlformats.org/officeDocument/2006/relationships/slideLayout" Target="../slideLayouts/slideLayout426.xml" /><Relationship Id="rId9" Type="http://schemas.openxmlformats.org/officeDocument/2006/relationships/slideLayout" Target="../slideLayouts/slideLayout4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jpe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30.xml" /><Relationship Id="rId10" Type="http://schemas.openxmlformats.org/officeDocument/2006/relationships/slideLayout" Target="../slideLayouts/slideLayout439.xml" /><Relationship Id="rId11" Type="http://schemas.openxmlformats.org/officeDocument/2006/relationships/slideLayout" Target="../slideLayouts/slideLayout440.xml" /><Relationship Id="rId12" Type="http://schemas.openxmlformats.org/officeDocument/2006/relationships/image" Target="../media/image1.jpeg" /><Relationship Id="rId13" Type="http://schemas.openxmlformats.org/officeDocument/2006/relationships/theme" Target="../theme/theme40.xml" /><Relationship Id="rId2" Type="http://schemas.openxmlformats.org/officeDocument/2006/relationships/slideLayout" Target="../slideLayouts/slideLayout431.xml" /><Relationship Id="rId3" Type="http://schemas.openxmlformats.org/officeDocument/2006/relationships/slideLayout" Target="../slideLayouts/slideLayout432.xml" /><Relationship Id="rId4" Type="http://schemas.openxmlformats.org/officeDocument/2006/relationships/slideLayout" Target="../slideLayouts/slideLayout433.xml" /><Relationship Id="rId5" Type="http://schemas.openxmlformats.org/officeDocument/2006/relationships/slideLayout" Target="../slideLayouts/slideLayout434.xml" /><Relationship Id="rId6" Type="http://schemas.openxmlformats.org/officeDocument/2006/relationships/slideLayout" Target="../slideLayouts/slideLayout435.xml" /><Relationship Id="rId7" Type="http://schemas.openxmlformats.org/officeDocument/2006/relationships/slideLayout" Target="../slideLayouts/slideLayout436.xml" /><Relationship Id="rId8" Type="http://schemas.openxmlformats.org/officeDocument/2006/relationships/slideLayout" Target="../slideLayouts/slideLayout437.xml" /><Relationship Id="rId9" Type="http://schemas.openxmlformats.org/officeDocument/2006/relationships/slideLayout" Target="../slideLayouts/slideLayout438.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41.xml" /><Relationship Id="rId10" Type="http://schemas.openxmlformats.org/officeDocument/2006/relationships/slideLayout" Target="../slideLayouts/slideLayout450.xml" /><Relationship Id="rId11" Type="http://schemas.openxmlformats.org/officeDocument/2006/relationships/slideLayout" Target="../slideLayouts/slideLayout451.xml" /><Relationship Id="rId12" Type="http://schemas.openxmlformats.org/officeDocument/2006/relationships/image" Target="../media/image1.jpeg" /><Relationship Id="rId13" Type="http://schemas.openxmlformats.org/officeDocument/2006/relationships/theme" Target="../theme/theme41.xml" /><Relationship Id="rId2" Type="http://schemas.openxmlformats.org/officeDocument/2006/relationships/slideLayout" Target="../slideLayouts/slideLayout442.xml" /><Relationship Id="rId3" Type="http://schemas.openxmlformats.org/officeDocument/2006/relationships/slideLayout" Target="../slideLayouts/slideLayout443.xml" /><Relationship Id="rId4" Type="http://schemas.openxmlformats.org/officeDocument/2006/relationships/slideLayout" Target="../slideLayouts/slideLayout444.xml" /><Relationship Id="rId5" Type="http://schemas.openxmlformats.org/officeDocument/2006/relationships/slideLayout" Target="../slideLayouts/slideLayout445.xml" /><Relationship Id="rId6" Type="http://schemas.openxmlformats.org/officeDocument/2006/relationships/slideLayout" Target="../slideLayouts/slideLayout446.xml" /><Relationship Id="rId7" Type="http://schemas.openxmlformats.org/officeDocument/2006/relationships/slideLayout" Target="../slideLayouts/slideLayout447.xml" /><Relationship Id="rId8" Type="http://schemas.openxmlformats.org/officeDocument/2006/relationships/slideLayout" Target="../slideLayouts/slideLayout448.xml" /><Relationship Id="rId9" Type="http://schemas.openxmlformats.org/officeDocument/2006/relationships/slideLayout" Target="../slideLayouts/slideLayout449.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media/image1.jpeg" /><Relationship Id="rId13"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1.jpe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image" Target="../media/image1.jpeg" /><Relationship Id="rId13"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image" Target="../media/image1.jpeg" /><Relationship Id="rId13"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image" Target="../media/image1.jpeg" /><Relationship Id="rId13"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11/30/2019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11/30/2019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12/1/2019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11/28/2019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89.xml"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3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5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6.xml.rels>&#65279;<?xml version="1.0" encoding="utf-8" standalone="yes"?><Relationships xmlns="http://schemas.openxmlformats.org/package/2006/relationships"><Relationship Id="rId1" Type="http://schemas.openxmlformats.org/officeDocument/2006/relationships/slideLayout" Target="../slideLayouts/slideLayout111.xml" /></Relationships>
</file>

<file path=ppt/slides/_rels/slide16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6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6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7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7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9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1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1.xml.rels>&#65279;<?xml version="1.0" encoding="utf-8" standalone="yes"?><Relationships xmlns="http://schemas.openxmlformats.org/package/2006/relationships"><Relationship Id="rId1" Type="http://schemas.openxmlformats.org/officeDocument/2006/relationships/slideLayout" Target="../slideLayouts/slideLayout133.xml" /></Relationships>
</file>

<file path=ppt/slides/_rels/slide21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1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2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2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3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4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5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4.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25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5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6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6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7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7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8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9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4.xml.rels>&#65279;<?xml version="1.0" encoding="utf-8" standalone="yes"?><Relationships xmlns="http://schemas.openxmlformats.org/package/2006/relationships"><Relationship Id="rId1" Type="http://schemas.openxmlformats.org/officeDocument/2006/relationships/slideLayout" Target="../slideLayouts/slideLayout177.xml" /></Relationships>
</file>

<file path=ppt/slides/_rels/slide29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29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29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29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29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0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1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1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2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2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3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5.xml.rels>&#65279;<?xml version="1.0" encoding="utf-8" standalone="yes"?><Relationships xmlns="http://schemas.openxmlformats.org/package/2006/relationships"><Relationship Id="rId1" Type="http://schemas.openxmlformats.org/officeDocument/2006/relationships/slideLayout" Target="../slideLayouts/slideLayout199.xml" /></Relationships>
</file>

<file path=ppt/slides/_rels/slide33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3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3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3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4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4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5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5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6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6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7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7.xml.rels>&#65279;<?xml version="1.0" encoding="utf-8" standalone="yes"?><Relationships xmlns="http://schemas.openxmlformats.org/package/2006/relationships"><Relationship Id="rId1" Type="http://schemas.openxmlformats.org/officeDocument/2006/relationships/slideLayout" Target="../slideLayouts/slideLayout221.xml" /></Relationships>
</file>

<file path=ppt/slides/_rels/slide37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7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8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8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39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39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0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0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1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2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5.xml.rels>&#65279;<?xml version="1.0" encoding="utf-8" standalone="yes"?><Relationships xmlns="http://schemas.openxmlformats.org/package/2006/relationships"><Relationship Id="rId1" Type="http://schemas.openxmlformats.org/officeDocument/2006/relationships/slideLayout" Target="../slideLayouts/slideLayout243.xml" /></Relationships>
</file>

<file path=ppt/slides/_rels/slide42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2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3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3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4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4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5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6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7.xml.rels>&#65279;<?xml version="1.0" encoding="utf-8" standalone="yes"?><Relationships xmlns="http://schemas.openxmlformats.org/package/2006/relationships"><Relationship Id="rId1" Type="http://schemas.openxmlformats.org/officeDocument/2006/relationships/slideLayout" Target="../slideLayouts/slideLayout265.xml" /></Relationships>
</file>

<file path=ppt/slides/_rels/slide46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6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7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7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8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8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9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49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0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1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6.xml.rels>&#65279;<?xml version="1.0" encoding="utf-8" standalone="yes"?><Relationships xmlns="http://schemas.openxmlformats.org/package/2006/relationships"><Relationship Id="rId1" Type="http://schemas.openxmlformats.org/officeDocument/2006/relationships/slideLayout" Target="../slideLayouts/slideLayout287.xml" /></Relationships>
</file>

<file path=ppt/slides/_rels/slide51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1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2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2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3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3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4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4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5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6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3.xml.rels>&#65279;<?xml version="1.0" encoding="utf-8" standalone="yes"?><Relationships xmlns="http://schemas.openxmlformats.org/package/2006/relationships"><Relationship Id="rId1" Type="http://schemas.openxmlformats.org/officeDocument/2006/relationships/slideLayout" Target="../slideLayouts/slideLayout309.xml" /></Relationships>
</file>

<file path=ppt/slides/_rels/slide56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6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7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7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8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8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9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0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3.xml.rels>&#65279;<?xml version="1.0" encoding="utf-8" standalone="yes"?><Relationships xmlns="http://schemas.openxmlformats.org/package/2006/relationships"><Relationship Id="rId1" Type="http://schemas.openxmlformats.org/officeDocument/2006/relationships/slideLayout" Target="../slideLayouts/slideLayout331.xml" /></Relationships>
</file>

<file path=ppt/slides/_rels/slide60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0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1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1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2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2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3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4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50.xml.rels>&#65279;<?xml version="1.0" encoding="utf-8" standalone="yes"?><Relationships xmlns="http://schemas.openxmlformats.org/package/2006/relationships"><Relationship Id="rId1" Type="http://schemas.openxmlformats.org/officeDocument/2006/relationships/slideLayout" Target="../slideLayouts/slideLayout353.xml" /></Relationships>
</file>

<file path=ppt/slides/_rels/slide65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5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6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6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7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7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8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9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7.xml.rels>&#65279;<?xml version="1.0" encoding="utf-8" standalone="yes"?><Relationships xmlns="http://schemas.openxmlformats.org/package/2006/relationships"><Relationship Id="rId1" Type="http://schemas.openxmlformats.org/officeDocument/2006/relationships/slideLayout" Target="../slideLayouts/slideLayout375.xml" /></Relationships>
</file>

<file path=ppt/slides/_rels/slide69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69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0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0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1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1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2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3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4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3.xml.rels>&#65279;<?xml version="1.0" encoding="utf-8" standalone="yes"?><Relationships xmlns="http://schemas.openxmlformats.org/package/2006/relationships"><Relationship Id="rId1" Type="http://schemas.openxmlformats.org/officeDocument/2006/relationships/slideLayout" Target="../slideLayouts/slideLayout397.xml" /></Relationships>
</file>

<file path=ppt/slides/_rels/slide74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4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5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5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6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6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7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8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79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1.xml.rels>&#65279;<?xml version="1.0" encoding="utf-8" standalone="yes"?><Relationships xmlns="http://schemas.openxmlformats.org/package/2006/relationships"><Relationship Id="rId1" Type="http://schemas.openxmlformats.org/officeDocument/2006/relationships/slideLayout" Target="../slideLayouts/slideLayout419.xml" /></Relationships>
</file>

<file path=ppt/slides/_rels/slide79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79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0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0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1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2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3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3.xml.rels>&#65279;<?xml version="1.0" encoding="utf-8" standalone="yes"?><Relationships xmlns="http://schemas.openxmlformats.org/package/2006/relationships"><Relationship Id="rId1" Type="http://schemas.openxmlformats.org/officeDocument/2006/relationships/slideLayout" Target="../slideLayouts/slideLayout441.xml" /></Relationships>
</file>

<file path=ppt/slides/_rels/slide83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3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4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4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5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5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6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7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31338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耶穌是善</a:t>
            </a:r>
            <a:r>
              <a:rPr lang="zh-TW" altLang="en-US" sz="6000" b="1" smtClean="0">
                <a:ea typeface="Microsoft JhengHei Light" panose="020b0304030504040204"/>
              </a:rPr>
              <a:t>牧</a:t>
            </a:r>
            <a:endParaRPr lang="en-US" altLang="zh-TW" sz="6000" b="1" smtClean="0">
              <a:ea typeface="Microsoft JhengHei Light" panose="020b0304030504040204"/>
            </a:endParaRPr>
          </a:p>
          <a:p>
            <a:r>
              <a:rPr lang="zh-TW" altLang="en-US" sz="6000" b="1" smtClean="0">
                <a:ea typeface="Microsoft JhengHei Light" panose="020b0304030504040204"/>
              </a:rPr>
              <a:t>悉心</a:t>
            </a:r>
            <a:r>
              <a:rPr lang="zh-TW" altLang="en-US" sz="6000" b="1">
                <a:ea typeface="Microsoft JhengHei Light" panose="020b0304030504040204"/>
              </a:rPr>
              <a:t>照顧祂的羊</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41226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雖然浪子不聽父親的話，將財產花光光，還有那迷途亡羊，不聽牧羊人召喚走失了，但愛我們的天父，就像慈悲的父親和牧羊人一樣，都深深愛著我們。</a:t>
            </a:r>
          </a:p>
        </p:txBody>
      </p:sp>
    </p:spTree>
    <p:extLst>
      <p:ext uri="{BB962C8B-B14F-4D97-AF65-F5344CB8AC3E}">
        <p14:creationId xmlns:p14="http://schemas.microsoft.com/office/powerpoint/2010/main" val="1289199691"/>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耶穌對群眾說了這番話，主要是要告訴大家「你們該尋求天主的國和義德，你們需要的一切天父自會照料」。</a:t>
            </a:r>
            <a:endParaRPr lang="en-US" altLang="zh-TW"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耶穌希望大家不要只顧著自己的煩惱，而忘了周遭有許多人比自己更需要關心。</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如果大家願意尋求天主的國，打開自己的心胸和視野，也願意伸出援手，和別人分享自己擁有的一份，天父自然會為我們預備我們需要的一切。</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在宣講天國福音時，為什麼猶太人總是有許多的煩惱和憂慮</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猶太人渴望聽到耶穌宣講的天國福音，又放不下心中的煩惱和憂慮？</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耶穌要對群眾說「不需要為生命憂慮吃什麼、穿什麼」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說「不需要為生命憂慮吃什麼、穿什麼」，是要告訴我們不必工作便有飯吃嗎？</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耶穌要提醒大家，生活中還有比食物和衣服更重要的東西</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特別提醒大家，生活中還有比食物和衣服更重要的東西，指的是什麼？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為了</a:t>
            </a:r>
            <a:r>
              <a:rPr lang="zh-TW" altLang="en-US" sz="3600" b="1">
                <a:latin typeface="新細明體"/>
                <a:ea typeface="新細明體"/>
              </a:rPr>
              <a:t>讓大家明瞭天父對我們的愛，耶穌特別舉了什麼例子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以天空的飛鳥和田間的百合花為例，是要告訴大家什麼？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飛鳥和百合花不播種、不勞作，天父還是細心的照顧牠們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群眾</a:t>
            </a:r>
            <a:r>
              <a:rPr lang="zh-TW" altLang="en-US" sz="3600" b="1">
                <a:latin typeface="新細明體"/>
                <a:ea typeface="新細明體"/>
              </a:rPr>
              <a:t>聽了耶穌說的飛鳥和百合花的例子，他們有明白耶穌的意思嗎？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耶穌要提醒大家「你們該尋求天主的國和義德」</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耶穌要告訴大家「天主的國是需要大家一起來努力的」？</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有一次，耶穌在安息日治好一位瞎子，法利塞人知道了非常不高興，認為耶穌不該在安息日做這樣的事。</a:t>
            </a:r>
          </a:p>
        </p:txBody>
      </p:sp>
    </p:spTree>
    <p:extLst>
      <p:ext uri="{BB962C8B-B14F-4D97-AF65-F5344CB8AC3E}">
        <p14:creationId xmlns:p14="http://schemas.microsoft.com/office/powerpoint/2010/main" val="2271235622"/>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不需要為你們的生命憂慮吃什麼、喝什麼，天父早曉得你們需要的一切。</a:t>
            </a:r>
            <a:r>
              <a:rPr lang="en-US" altLang="zh-TW" sz="3600" b="1"/>
              <a:t>』</a:t>
            </a:r>
            <a:r>
              <a:rPr lang="zh-TW" altLang="en-US" sz="3600" b="1"/>
              <a:t>」（瑪</a:t>
            </a:r>
            <a:r>
              <a:rPr lang="en-US" altLang="zh-TW" sz="3600" b="1"/>
              <a:t>6,25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時鐘的故事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819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孩子們，時鐘的故事雖然只是個比喻，但也很清楚的告訴我們，時鐘實在是想太多了，太多慮了。</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有時候我們可能也像那時鐘一樣，忘了有一位愛我們的天父，有祂在，我們實在不需要庸人自擾。</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生活中，我們可以做些什麼，來幫助自己信賴天主，將所有的煩惱交在祂手裡？</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3068960"/>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耶穌今天很清楚的告訴我們，不需要為生命憂慮吃什麼、穿什麼。</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我們有一位愛我們的天父，祂早已知道我們需要的一切，我們要做的只有一件，那便是尋求天主的國和義德。</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在生活中，我們要常記得放下心中的煩惱，多多依靠天主，信賴祂的帶領，和祂一起來建立天主的國。</a:t>
            </a:r>
            <a:endParaRPr lang="en-US" altLang="zh-TW" sz="3600" b="1"/>
          </a:p>
        </p:txBody>
      </p:sp>
    </p:spTree>
    <p:extLst>
      <p:ext uri="{BB962C8B-B14F-4D97-AF65-F5344CB8AC3E}">
        <p14:creationId xmlns:p14="http://schemas.microsoft.com/office/powerpoint/2010/main" val="1819926342"/>
      </p:ext>
    </p:extLst>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132856"/>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親愛的主耶穌，感謝祢這麼清楚的告訴我們，不需要為生命憂慮吃什麼、穿什麼，我們真是憂慮太多了，看看飛鳥和百合花，即便什麼都沒做也能活得如此精彩</a:t>
            </a:r>
            <a:r>
              <a:rPr lang="zh-TW" altLang="en-US" sz="3600" b="1" smtClean="0"/>
              <a:t>。</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他們</a:t>
            </a:r>
            <a:r>
              <a:rPr lang="zh-TW" altLang="en-US" sz="3600" b="1">
                <a:latin typeface="新細明體"/>
                <a:ea typeface="新細明體"/>
              </a:rPr>
              <a:t>嫉妒耶穌</a:t>
            </a:r>
            <a:r>
              <a:rPr lang="zh-TW" altLang="en-US" sz="3600" b="1" smtClean="0">
                <a:latin typeface="新細明體"/>
                <a:ea typeface="新細明體"/>
              </a:rPr>
              <a:t>，故意要</a:t>
            </a:r>
            <a:r>
              <a:rPr lang="zh-TW" altLang="en-US" sz="3600" b="1">
                <a:latin typeface="新細明體"/>
                <a:ea typeface="新細明體"/>
              </a:rPr>
              <a:t>找耶穌麻煩</a:t>
            </a:r>
            <a:r>
              <a:rPr lang="zh-TW" altLang="en-US" sz="3600" b="1" smtClean="0">
                <a:latin typeface="新細明體"/>
                <a:ea typeface="新細明體"/>
              </a:rPr>
              <a:t>，他們找來被耶穌治</a:t>
            </a:r>
            <a:r>
              <a:rPr lang="zh-TW" altLang="en-US" sz="3600" b="1">
                <a:latin typeface="新細明體"/>
                <a:ea typeface="新細明體"/>
              </a:rPr>
              <a:t>好的瞎子，想套他的話，好抓住把柄控告耶穌，卻沒成功。</a:t>
            </a:r>
          </a:p>
        </p:txBody>
      </p:sp>
    </p:spTree>
    <p:extLst>
      <p:ext uri="{BB962C8B-B14F-4D97-AF65-F5344CB8AC3E}">
        <p14:creationId xmlns:p14="http://schemas.microsoft.com/office/powerpoint/2010/main" val="1093299947"/>
      </p:ext>
    </p:extLst>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求祢幫助我們，在生活中能放下煩惱，常常尋求天主的國。以上所求是因祢的名，阿們。</a:t>
            </a:r>
            <a:endParaRPr lang="en-US" altLang="zh-TW" sz="3600" b="1"/>
          </a:p>
        </p:txBody>
      </p:sp>
    </p:spTree>
    <p:extLst>
      <p:ext uri="{BB962C8B-B14F-4D97-AF65-F5344CB8AC3E}">
        <p14:creationId xmlns:p14="http://schemas.microsoft.com/office/powerpoint/2010/main" val="1645635260"/>
      </p:ext>
    </p:extLst>
  </p:cSld>
  <p:clrMapOvr>
    <a:masterClrMapping/>
  </p:clrMapOvr>
  <p:transition/>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smtClean="0">
                <a:ea typeface="Microsoft JhengHei Light" panose="020b0304030504040204"/>
              </a:rPr>
              <a:t>你願意人怎樣待你</a:t>
            </a:r>
            <a:endParaRPr lang="en-US" altLang="zh-TW" sz="6000" b="1" smtClean="0">
              <a:ea typeface="Microsoft JhengHei Light" panose="020b0304030504040204"/>
            </a:endParaRPr>
          </a:p>
          <a:p>
            <a:r>
              <a:rPr lang="zh-TW" altLang="en-US" sz="6000" b="1" smtClean="0">
                <a:ea typeface="Microsoft JhengHei Light" panose="020b0304030504040204"/>
              </a:rPr>
              <a:t>就怎樣待人</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142492"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43773"/>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親愛的</a:t>
            </a:r>
            <a:r>
              <a:rPr lang="zh-TW" altLang="en-US" sz="3600" b="1"/>
              <a:t>主耶穌，謝謝祢愛我們，一直在我們身旁陪伴我們，求祢幫助我們在生活中，能常常活出祢的教導，將祢的愛分享給身旁的人。以上所求是因祢的名，阿們。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6,27</a:t>
            </a:r>
            <a:r>
              <a:rPr lang="zh-TW" altLang="en-US" sz="3600" b="1"/>
              <a:t>～</a:t>
            </a:r>
            <a:r>
              <a:rPr lang="en-US" altLang="zh-TW" sz="3600" b="1"/>
              <a:t>35</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孩子們，你們擔任過班上的幹部嗎？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你們喜歡為班上同學服務嗎？還是覺得擔任幹部很麻煩，要做很多事情呢？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你們擔任</a:t>
            </a:r>
            <a:r>
              <a:rPr lang="zh-TW" altLang="en-US" sz="3600" b="1"/>
              <a:t>過哪些幹部？你們覺得哪一種幹部比較辛苦？哪一種幹部比較輕鬆呢？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你們有遇</a:t>
            </a:r>
            <a:r>
              <a:rPr lang="zh-TW" altLang="en-US" sz="3600" b="1" smtClean="0"/>
              <a:t>過自己</a:t>
            </a:r>
            <a:r>
              <a:rPr lang="zh-TW" altLang="en-US" sz="3600" b="1"/>
              <a:t>擔任幹部做得太</a:t>
            </a:r>
            <a:r>
              <a:rPr lang="zh-TW" altLang="en-US" sz="3600" b="1" smtClean="0"/>
              <a:t>認真</a:t>
            </a:r>
            <a:r>
              <a:rPr lang="zh-TW" altLang="en-US" sz="3600" b="1"/>
              <a:t>，</a:t>
            </a:r>
            <a:r>
              <a:rPr lang="zh-TW" altLang="en-US" sz="3600" b="1" smtClean="0"/>
              <a:t>反而</a:t>
            </a:r>
            <a:r>
              <a:rPr lang="zh-TW" altLang="en-US" sz="3600" b="1"/>
              <a:t>被同學</a:t>
            </a:r>
            <a:r>
              <a:rPr lang="zh-TW" altLang="en-US" sz="3600" b="1" smtClean="0"/>
              <a:t>抱怨嗎？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或是你看到班上很認真的幹部被同學抱怨呢？</a:t>
            </a:r>
            <a:endParaRPr lang="en-US" sz="3600" b="1"/>
          </a:p>
        </p:txBody>
      </p:sp>
    </p:spTree>
    <p:extLst>
      <p:ext uri="{BB962C8B-B14F-4D97-AF65-F5344CB8AC3E}">
        <p14:creationId xmlns:p14="http://schemas.microsoft.com/office/powerpoint/2010/main" val="602728676"/>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法利塞人在半路見到耶穌，正想質問祂時，耶穌便跟他們又說了個</a:t>
            </a:r>
            <a:r>
              <a:rPr lang="zh-TW" altLang="en-US" sz="3600" b="1" smtClean="0">
                <a:latin typeface="新細明體"/>
                <a:ea typeface="新細明體"/>
              </a:rPr>
              <a:t>比喻，我們一起來誦念耶穌的話。</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t>小故事──蜜蜂與黃蜂</a:t>
            </a:r>
            <a:endParaRPr lang="zh-TW" altLang="zh-TW" sz="4400"/>
          </a:p>
        </p:txBody>
      </p:sp>
    </p:spTree>
    <p:extLst>
      <p:ext uri="{BB962C8B-B14F-4D97-AF65-F5344CB8AC3E}">
        <p14:creationId xmlns:p14="http://schemas.microsoft.com/office/powerpoint/2010/main" val="555873987"/>
      </p:ext>
    </p:extLst>
  </p:cSld>
  <p:clrMapOvr>
    <a:masterClrMapping/>
  </p:clrMapOvr>
  <p:transition/>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孩子們，你們覺得黃蜂明白蜜蜂說的話嗎？為什麼黃蜂會這麼想呢</a:t>
            </a:r>
            <a:r>
              <a:rPr lang="zh-TW" altLang="en-US" sz="3600" b="1" smtClean="0"/>
              <a:t>？</a:t>
            </a:r>
            <a:endParaRPr lang="en-US" altLang="zh-TW" sz="3600" b="1" smtClean="0"/>
          </a:p>
          <a:p>
            <a:endParaRPr lang="en-US" altLang="zh-TW" sz="3600" b="1"/>
          </a:p>
          <a:p>
            <a:r>
              <a:rPr lang="zh-TW" altLang="en-US" sz="3600" b="1" smtClean="0"/>
              <a:t>耶穌</a:t>
            </a:r>
            <a:r>
              <a:rPr lang="zh-TW" altLang="en-US" sz="3600" b="1"/>
              <a:t>那時候，也有很多人的想法和黃蜂一樣，耶穌要怎麼跟他們說，才可以讓他們明白呢？</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孩子們，耶穌宣講天國福音時，當時的猶太人社會，都是遵守梅瑟在舊約時訂下的律法，這些律法強調的是公平與</a:t>
            </a:r>
            <a:r>
              <a:rPr lang="zh-TW" altLang="en-US" sz="3600" b="1" smtClean="0"/>
              <a:t>正義。</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簡單的說便是「以眼還眼、以牙還牙」。這樣的律法，表面上看起來是維護了公平，卻也使得人與人之間，變得冷漠無情。</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為了讓大家明瞭天主的愛，勝過公平與正義，耶穌特別對大家說「要愛你們的仇人，善待惱恨你們的人，要祝福詛咒你們的人，為毀謗你們的人祈禱」。</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這便是天主對我們的慈悲與寬容。即使我們犯了錯，天主絕不會為了公平來教訓我們，也不會為了正義懲罰我們，天主仍然以無限的慈愛對待我們。</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043608"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現在，我們一起來聽耶穌說的話。</a:t>
            </a:r>
          </a:p>
        </p:txBody>
      </p:sp>
    </p:spTree>
    <p:extLst>
      <p:ext uri="{BB962C8B-B14F-4D97-AF65-F5344CB8AC3E}">
        <p14:creationId xmlns:p14="http://schemas.microsoft.com/office/powerpoint/2010/main" val="1093299947"/>
      </p:ext>
    </p:extLst>
  </p:cSld>
  <p:clrMapOvr>
    <a:masterClrMapping/>
  </p:clrMapOvr>
  <p:transition/>
  <p:timing/>
</p:sld>
</file>

<file path=ppt/slides/slide1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在剛剛讀的這段聖言裡，很多人會對耶穌說的「有人打你的面頰，你要將另一面也轉給他」，感到不明白，這句話的意思不是以字面來解釋。</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1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這句話的意思，要和後面耶穌說的話連在一起看，耶穌說「有人拿去你的外衣，不要阻擋他拿你的內衣。</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凡求你的便給他，有人拿你的東西別再索回」，耶穌舉的這些例子，都是要告訴我們，天主對我們的愛，便是如此的寬大與慈悲。</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從剛剛讀的這段聖言中，耶穌特別以「善牧比喻」，讓大家能容易明瞭天父對我們的愛，正如同牧羊人愛護自己的羊兒一樣，日日夜夜都悉心照顧著牠們。</a:t>
            </a:r>
          </a:p>
        </p:txBody>
      </p:sp>
    </p:spTree>
    <p:extLst>
      <p:ext uri="{BB962C8B-B14F-4D97-AF65-F5344CB8AC3E}">
        <p14:creationId xmlns:p14="http://schemas.microsoft.com/office/powerpoint/2010/main" val="502377102"/>
      </p:ext>
    </p:extLst>
  </p:cSld>
  <p:clrMapOvr>
    <a:masterClrMapping/>
  </p:clrMapOvr>
  <p:transition/>
  <p:timing/>
</p:sld>
</file>

<file path=ppt/slides/slide1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祂接著又說「你們願意別人怎樣對待你們，也要怎樣對待別人」，這句話便很清楚了，每個人都渴望得到愛，那我們當然要先去愛別人</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天父對我們的愛便是這樣，我們還沒開始愛祂，祂已經先愛了我們，還派了聖子耶穌來到我們中間，以實際行動告訴我們，天父是這麼的愛我們。</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耶穌不只是以行動愛我們，即使受到許多質疑與責難，甚至為我們受苦受難，耶穌都是以無盡的慈悲與寬容，接納每一個人。</a:t>
            </a:r>
            <a:endParaRPr lang="en-US" altLang="zh-TW"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1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耶穌做的一切，都是為了讓我們明白，天主對我們的愛，遠遠超過我們能想像的。</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1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如果大家願意尋求天主的國，打開自己的心胸和視野，也願意伸出援手，和別人分享自己擁有的一份，天父自然會為我們預備我們需要的一切。</a:t>
            </a:r>
          </a:p>
        </p:txBody>
      </p:sp>
    </p:spTree>
    <p:extLst>
      <p:ext uri="{BB962C8B-B14F-4D97-AF65-F5344CB8AC3E}">
        <p14:creationId xmlns:p14="http://schemas.microsoft.com/office/powerpoint/2010/main" val="1323884668"/>
      </p:ext>
    </p:extLst>
  </p:cSld>
  <p:clrMapOvr>
    <a:masterClrMapping/>
  </p:clrMapOvr>
  <p:transition/>
  <p:timing/>
</p:sld>
</file>

<file path=ppt/slides/slide1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耶穌也期望我們能</a:t>
            </a:r>
            <a:r>
              <a:rPr lang="zh-TW" altLang="en-US" sz="3600" b="1">
                <a:latin typeface="新細明體"/>
                <a:ea typeface="新細明體"/>
              </a:rPr>
              <a:t>學習天父的愛，彼此對待，愛我們身邊的人，不再是「以眼還眼、以牙還牙」。</a:t>
            </a:r>
            <a:endParaRPr lang="zh-TW" altLang="en-US" sz="3600" b="1">
              <a:latin typeface="新細明體"/>
              <a:ea typeface="新細明體"/>
            </a:endParaRPr>
          </a:p>
        </p:txBody>
      </p:sp>
    </p:spTree>
    <p:extLst>
      <p:ext uri="{BB962C8B-B14F-4D97-AF65-F5344CB8AC3E}">
        <p14:creationId xmlns:p14="http://schemas.microsoft.com/office/powerpoint/2010/main" val="3344059112"/>
      </p:ext>
    </p:extLst>
  </p:cSld>
  <p:clrMapOvr>
    <a:masterClrMapping/>
  </p:clrMapOvr>
  <p:transition/>
  <p:timing/>
</p:sld>
</file>

<file path=ppt/slides/slide1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耶穌便問大家：「你們若只愛那愛你們的，為你們算什麼功德呢？」大部分的人不都是這樣做嗎？如果別人對我好，我自然也會對別人好，這只是一報還一報而已，頂多只能說是很公平。</a:t>
            </a:r>
            <a:endParaRPr lang="zh-TW" altLang="en-US" sz="3600" b="1">
              <a:latin typeface="新細明體"/>
              <a:ea typeface="新細明體"/>
            </a:endParaRPr>
          </a:p>
        </p:txBody>
      </p:sp>
    </p:spTree>
    <p:extLst>
      <p:ext uri="{BB962C8B-B14F-4D97-AF65-F5344CB8AC3E}">
        <p14:creationId xmlns:p14="http://schemas.microsoft.com/office/powerpoint/2010/main" val="3911019767"/>
      </p:ext>
    </p:extLst>
  </p:cSld>
  <p:clrMapOvr>
    <a:masterClrMapping/>
  </p:clrMapOvr>
  <p:transition/>
  <p:timing/>
</p:sld>
</file>

<file path=ppt/slides/slide1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天主渴望我們做到的是「愛自己的仇人，善待他們」、「給予不期望有回報」。</a:t>
            </a:r>
            <a:endParaRPr lang="zh-TW" altLang="en-US" sz="3600" b="1">
              <a:latin typeface="新細明體"/>
              <a:ea typeface="新細明體"/>
            </a:endParaRPr>
          </a:p>
        </p:txBody>
      </p:sp>
    </p:spTree>
    <p:extLst>
      <p:ext uri="{BB962C8B-B14F-4D97-AF65-F5344CB8AC3E}">
        <p14:creationId xmlns:p14="http://schemas.microsoft.com/office/powerpoint/2010/main" val="128786560"/>
      </p:ext>
    </p:extLst>
  </p:cSld>
  <p:clrMapOvr>
    <a:masterClrMapping/>
  </p:clrMapOvr>
  <p:transition/>
  <p:timing/>
</p:sld>
</file>

<file path=ppt/slides/slide1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耶穌為我們受難，毫無怨言，祂還是一樣的愛我們，也不期望我們對祂有所回報。</a:t>
            </a:r>
            <a:endParaRPr lang="zh-TW" altLang="en-US" sz="3600" b="1">
              <a:latin typeface="新細明體"/>
              <a:ea typeface="新細明體"/>
            </a:endParaRPr>
          </a:p>
        </p:txBody>
      </p:sp>
    </p:spTree>
    <p:extLst>
      <p:ext uri="{BB962C8B-B14F-4D97-AF65-F5344CB8AC3E}">
        <p14:creationId xmlns:p14="http://schemas.microsoft.com/office/powerpoint/2010/main" val="2834732166"/>
      </p:ext>
    </p:extLst>
  </p:cSld>
  <p:clrMapOvr>
    <a:masterClrMapping/>
  </p:clrMapOvr>
  <p:transition/>
  <p:timing/>
</p:sld>
</file>

<file path=ppt/slides/slide1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耶穌當然知道，這樣的愛不容易做到，祂才為我們先立下了榜樣，讓我們可以跟祂學習，以耶穌的慈悲與寬容，對待自己身邊的人。</a:t>
            </a:r>
            <a:endParaRPr lang="zh-TW" altLang="en-US" sz="3600" b="1">
              <a:latin typeface="新細明體"/>
              <a:ea typeface="新細明體"/>
            </a:endParaRPr>
          </a:p>
        </p:txBody>
      </p:sp>
    </p:spTree>
    <p:extLst>
      <p:ext uri="{BB962C8B-B14F-4D97-AF65-F5344CB8AC3E}">
        <p14:creationId xmlns:p14="http://schemas.microsoft.com/office/powerpoint/2010/main" val="3618623939"/>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耶穌說好</a:t>
            </a:r>
            <a:r>
              <a:rPr lang="zh-TW" altLang="en-US" sz="3600" b="1">
                <a:latin typeface="新細明體"/>
                <a:ea typeface="新細明體"/>
              </a:rPr>
              <a:t>牧人會「按著名字呼喚自己的羊」，在我們看來，</a:t>
            </a:r>
            <a:r>
              <a:rPr lang="zh-TW" altLang="en-US" sz="3600" b="1" smtClean="0">
                <a:latin typeface="新細明體"/>
                <a:ea typeface="新細明體"/>
              </a:rPr>
              <a:t>羊看起來</a:t>
            </a:r>
            <a:r>
              <a:rPr lang="zh-TW" altLang="en-US" sz="3600" b="1">
                <a:latin typeface="新細明體"/>
                <a:ea typeface="新細明體"/>
              </a:rPr>
              <a:t>都一樣，但是在好牧人</a:t>
            </a:r>
            <a:r>
              <a:rPr lang="zh-TW" altLang="en-US" sz="3600" b="1" smtClean="0">
                <a:latin typeface="新細明體"/>
                <a:ea typeface="新細明體"/>
              </a:rPr>
              <a:t>眼裡，每</a:t>
            </a:r>
            <a:r>
              <a:rPr lang="zh-TW" altLang="en-US" sz="3600" b="1">
                <a:latin typeface="新細明體"/>
                <a:ea typeface="新細明體"/>
              </a:rPr>
              <a:t>一隻都是獨一無二的，牧人還會一一呼喚小羊的名字，像是在點名一樣，一隻也不能少。</a:t>
            </a:r>
          </a:p>
        </p:txBody>
      </p:sp>
    </p:spTree>
    <p:extLst>
      <p:ext uri="{BB962C8B-B14F-4D97-AF65-F5344CB8AC3E}">
        <p14:creationId xmlns:p14="http://schemas.microsoft.com/office/powerpoint/2010/main" val="883102621"/>
      </p:ext>
    </p:extLst>
  </p:cSld>
  <p:clrMapOvr>
    <a:masterClrMapping/>
  </p:clrMapOvr>
  <p:transition/>
  <p:timing/>
</p:sld>
</file>

<file path=ppt/slides/slide1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為什麼</a:t>
            </a:r>
            <a:r>
              <a:rPr lang="zh-TW" altLang="en-US" sz="3600" b="1">
                <a:latin typeface="新細明體"/>
                <a:ea typeface="新細明體"/>
              </a:rPr>
              <a:t>耶穌當時的猶太人社會是強調公平與正義</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2.</a:t>
            </a:r>
            <a:r>
              <a:rPr lang="zh-TW" altLang="en-US" sz="3600" b="1" smtClean="0">
                <a:latin typeface="新細明體"/>
                <a:ea typeface="新細明體"/>
              </a:rPr>
              <a:t>「</a:t>
            </a:r>
            <a:r>
              <a:rPr lang="zh-TW" altLang="en-US" sz="3600" b="1">
                <a:latin typeface="新細明體"/>
                <a:ea typeface="新細明體"/>
              </a:rPr>
              <a:t>以眼還眼、以牙還牙」可以維護真正的公平嗎？</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耶穌為什麼</a:t>
            </a:r>
            <a:r>
              <a:rPr lang="zh-TW" altLang="en-US" sz="3600" b="1">
                <a:latin typeface="新細明體"/>
                <a:ea typeface="新細明體"/>
              </a:rPr>
              <a:t>要對大家說「愛你們的仇人，善待惱恨你們的人」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4. </a:t>
            </a:r>
            <a:r>
              <a:rPr lang="zh-TW" altLang="en-US" sz="3600" b="1" smtClean="0">
                <a:latin typeface="新細明體"/>
                <a:ea typeface="新細明體"/>
              </a:rPr>
              <a:t>為什麼</a:t>
            </a:r>
            <a:r>
              <a:rPr lang="zh-TW" altLang="en-US" sz="3600" b="1">
                <a:latin typeface="新細明體"/>
                <a:ea typeface="新細明體"/>
              </a:rPr>
              <a:t>我們犯錯時，天主不會為了公平正義來懲罰我們？</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若</a:t>
            </a:r>
            <a:r>
              <a:rPr lang="zh-TW" altLang="en-US" sz="3600" b="1">
                <a:latin typeface="新細明體"/>
                <a:ea typeface="新細明體"/>
              </a:rPr>
              <a:t>我們犯錯時，天主以公平正義來教訓我們，這樣做能幫助我們明瞭天主的愛嗎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說「有人打你的面頰，你要將另一面也轉給他」，為什麼這句話會讓人不明白？</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說「你們願意別人怎樣對待你們，也要怎樣對待別人」是要告訴我們什麼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以哪些行動讓我們看到，天主對我們的愛是無限的慈悲與寬容？</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法利塞人和長老多次的質疑與責難耶穌，耶穌還是一樣的愛他們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耶穌要告訴我們「給予不期望有回報」？</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耶穌要為我們先立下愛的榜樣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天主會渴望我們可以做到「愛自己的仇人，善待他們」？</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a:t>
            </a:r>
            <a:r>
              <a:rPr lang="en-US" altLang="zh-TW" sz="3600" b="1">
                <a:latin typeface="+mj-ea"/>
                <a:ea typeface="+mj-ea"/>
              </a:rPr>
              <a:t>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「耶穌說：你們願意別人怎樣對待你們，也要怎樣對待別人。」（路</a:t>
            </a:r>
            <a:r>
              <a:rPr lang="en-US" altLang="zh-TW" sz="3600" b="1"/>
              <a:t>6,31</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麥克的故事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孩子們，麥克對父親做的一切，兒子看在眼裡，雖然不明白，卻都學會了，這才令麥克驚覺原來自己竟是這樣對待父親，也將影響兒子日後對待自己的做法。</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耶穌還告訴我們，善牧會「為羊捨掉自己的性命」</a:t>
            </a:r>
            <a:r>
              <a:rPr lang="zh-TW" altLang="en-US" sz="3600" b="1" smtClean="0">
                <a:latin typeface="新細明體"/>
                <a:ea typeface="新細明體"/>
              </a:rPr>
              <a:t>，在</a:t>
            </a:r>
            <a:r>
              <a:rPr lang="zh-TW" altLang="en-US" sz="3600" b="1">
                <a:latin typeface="新細明體"/>
                <a:ea typeface="新細明體"/>
              </a:rPr>
              <a:t>野外牧羊時是有風險的，隨時都可能遇到野狼偷襲</a:t>
            </a:r>
            <a:r>
              <a:rPr lang="zh-TW" altLang="en-US" sz="3600" b="1" smtClean="0">
                <a:latin typeface="新細明體"/>
                <a:ea typeface="新細明體"/>
              </a:rPr>
              <a:t>。</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這雖是個反面教材，也提醒我們耶穌說的話，「你們願意別人怎樣對待你們，也要怎樣對待別人。」。</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1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生活中，我們可以做些什麼，幫助自己以行動學習耶穌愛人的榜樣？</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1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孩子們，我們每個人都渴望得到愛，所以耶穌先為我們立下了愛的榜樣，祂在我們還不明白天主的愛時，便先愛了我們，也以實際的行動，接納了每一個人。</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720840"/>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在生活中，我們每天都會和別人相處，一定要記得耶穌說的，「你們願意別人怎樣對待你們，也要怎樣對待別人」，讓我們一起來學習耶穌的榜樣，以祂的慈悲與寬容，對待我們身邊的人。</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1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132856"/>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親愛的主耶穌，謝謝祢先愛了我們，也一直陪伴我們，求祢幫助我們在生活中，能常記得祢的榜樣，學習祢的慈悲與寬容，對待我們身邊的人。以上所求是因祢的名，阿們。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1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真心祈求信賴主</a:t>
            </a:r>
            <a:r>
              <a:rPr lang="zh-TW" altLang="en-US" sz="6000" b="1" smtClean="0">
                <a:ea typeface="Microsoft JhengHei Light" panose="020b0304030504040204"/>
              </a:rPr>
              <a:t>的</a:t>
            </a:r>
            <a:endParaRPr lang="en-US" altLang="zh-TW" sz="6000" b="1" smtClean="0">
              <a:ea typeface="Microsoft JhengHei Light" panose="020b0304030504040204"/>
            </a:endParaRPr>
          </a:p>
          <a:p>
            <a:r>
              <a:rPr lang="zh-TW" altLang="en-US" sz="6000" b="1" smtClean="0">
                <a:ea typeface="Microsoft JhengHei Light" panose="020b0304030504040204"/>
              </a:rPr>
              <a:t>祂</a:t>
            </a:r>
            <a:r>
              <a:rPr lang="zh-TW" altLang="en-US" sz="6000" b="1">
                <a:ea typeface="Microsoft JhengHei Light" panose="020b0304030504040204"/>
              </a:rPr>
              <a:t>必許諾</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142492"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-5</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43773"/>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親愛的主耶穌，感謝祢這麼愛我們，也告訴我們生活上不管發生任何事，都可以向祢祈求，求祢幫助我們成為有信德的人，在生活中常常依靠祢，將祢給我們的愛，分享給身邊的人。奉祢的名禱告，阿們。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7,7</a:t>
            </a:r>
            <a:r>
              <a:rPr lang="zh-TW" altLang="en-US" sz="3600" b="1"/>
              <a:t>～</a:t>
            </a:r>
            <a:r>
              <a:rPr lang="en-US" altLang="zh-TW" sz="3600" b="1"/>
              <a:t>11</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好牧人絕對</a:t>
            </a:r>
            <a:r>
              <a:rPr lang="zh-TW" altLang="en-US" sz="3600" b="1" smtClean="0">
                <a:latin typeface="新細明體"/>
                <a:ea typeface="新細明體"/>
              </a:rPr>
              <a:t>不會丟</a:t>
            </a:r>
            <a:r>
              <a:rPr lang="zh-TW" altLang="en-US" sz="3600" b="1">
                <a:latin typeface="新細明體"/>
                <a:ea typeface="新細明體"/>
              </a:rPr>
              <a:t>下</a:t>
            </a:r>
            <a:r>
              <a:rPr lang="zh-TW" altLang="en-US" sz="3600" b="1" smtClean="0">
                <a:latin typeface="新細明體"/>
                <a:ea typeface="新細明體"/>
              </a:rPr>
              <a:t>小羊逃跑，</a:t>
            </a:r>
            <a:r>
              <a:rPr lang="zh-TW" altLang="en-US" sz="3600" b="1">
                <a:latin typeface="新細明體"/>
                <a:ea typeface="新細明體"/>
              </a:rPr>
              <a:t>反而是奮不顧身的與狼搏鬥，以保護小羊安全</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1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孩子們，你們喜歡禮物嗎？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1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當你收到禮物時，會不會很開心呢？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1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還記得你們從小到大，收到最特別的禮物是什麼嗎？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1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還記得這份禮物是誰送你的嗎？你有好好收藏嗎？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1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如果收到的禮物，不是自己最想要的，你們還會很開心嗎？</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1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會有點失望還是無所謂呢？你們有遇過這樣的經驗嗎？</a:t>
            </a:r>
            <a:endParaRPr lang="en-US" sz="3600" b="1"/>
          </a:p>
        </p:txBody>
      </p:sp>
    </p:spTree>
    <p:extLst>
      <p:ext uri="{BB962C8B-B14F-4D97-AF65-F5344CB8AC3E}">
        <p14:creationId xmlns:p14="http://schemas.microsoft.com/office/powerpoint/2010/main" val="602728676"/>
      </p:ext>
    </p:extLst>
  </p:cSld>
  <p:clrMapOvr>
    <a:masterClrMapping/>
  </p:clrMapOvr>
  <p:transition/>
  <p:timing/>
</p:sld>
</file>

<file path=ppt/slides/slide1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t>小故事──天主給的意外驚喜</a:t>
            </a:r>
            <a:endParaRPr lang="zh-TW" altLang="zh-TW" sz="4400"/>
          </a:p>
        </p:txBody>
      </p:sp>
    </p:spTree>
    <p:extLst>
      <p:ext uri="{BB962C8B-B14F-4D97-AF65-F5344CB8AC3E}">
        <p14:creationId xmlns:p14="http://schemas.microsoft.com/office/powerpoint/2010/main" val="555873987"/>
      </p:ext>
    </p:extLst>
  </p:cSld>
  <p:clrMapOvr>
    <a:masterClrMapping/>
  </p:clrMapOvr>
  <p:transition/>
  <p:timing/>
</p:sld>
</file>

<file path=ppt/slides/slide1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844824"/>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孩子們，當我們向天主祈禱時，天主會聽我們的祈禱嗎？當我們發現天主給的，和自己想要的不一樣時，我們還願意相信嗎</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孩子們，耶穌在宣講天國福音時，當時很多人都認為，耶穌就是默西亞，而他們對默西亞的期望，便是帶領他們推翻羅馬帝國的統治。</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耶穌雖然多次告訴大家，祂確實是默西亞，但默西亞要帶給大家的是天主的愛，不是領導族人以武力推翻羅馬帝國，可惜沒有太多人明瞭耶穌所說的話。</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耶穌真是位好牧人，祂確實做到了「為羊捨掉自己的性命」，祂為了讓我們明白天父的愛，在十字架上受苦受難，為我們犧牲了自己的生命。</a:t>
            </a:r>
          </a:p>
        </p:txBody>
      </p:sp>
    </p:spTree>
    <p:extLst>
      <p:ext uri="{BB962C8B-B14F-4D97-AF65-F5344CB8AC3E}">
        <p14:creationId xmlns:p14="http://schemas.microsoft.com/office/powerpoint/2010/main" val="1302018688"/>
      </p:ext>
    </p:extLst>
  </p:cSld>
  <p:clrMapOvr>
    <a:masterClrMapping/>
  </p:clrMapOvr>
  <p:transition/>
  <p:timing/>
</p:sld>
</file>

<file path=ppt/slides/slide1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耶穌便特別對大家說「你們求，必要給你們，凡求的必得到</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天主從來沒有忘記他們，都在聽他們的祈禱，才派了聖子耶穌來到他們中間，只是他們想要的，跟天主給的不一樣。</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043608"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現在，我們一起來聽耶穌說的話。</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耶穌很清楚的告訴我們，我們都知道要將好東西給自己的兒女，愛我們的天父，當然也會把更好的禮物賜給我們。</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1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耶穌也告訴</a:t>
            </a:r>
            <a:r>
              <a:rPr lang="zh-TW" altLang="en-US" sz="3600" b="1">
                <a:latin typeface="新細明體"/>
                <a:ea typeface="新細明體"/>
              </a:rPr>
              <a:t>我們「凡求的必得到」，這是天主給我們的許諾，只要我們依靠祂，信賴祂，祂的祝福必與我們同在，天主必將更多和更好的祝福，賜給祂愛的子女。</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現在，我們來看一段亞巴郎故事的</a:t>
            </a:r>
            <a:r>
              <a:rPr lang="zh-TW" altLang="en-US" sz="3600" b="1" smtClean="0">
                <a:latin typeface="新細明體"/>
                <a:ea typeface="新細明體"/>
              </a:rPr>
              <a:t>影片。</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1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從影片中，我們看到亞巴郎很想有個孩子，可是一直到</a:t>
            </a:r>
            <a:r>
              <a:rPr lang="zh-TW" altLang="en-US" sz="3600" b="1" smtClean="0">
                <a:latin typeface="新細明體"/>
                <a:ea typeface="新細明體"/>
              </a:rPr>
              <a:t>他跟他</a:t>
            </a:r>
            <a:r>
              <a:rPr lang="zh-TW" altLang="en-US" sz="3600" b="1">
                <a:latin typeface="新細明體"/>
                <a:ea typeface="新細明體"/>
              </a:rPr>
              <a:t>的太太</a:t>
            </a:r>
            <a:r>
              <a:rPr lang="zh-TW" altLang="en-US" sz="3600" b="1" smtClean="0">
                <a:latin typeface="新細明體"/>
                <a:ea typeface="新細明體"/>
              </a:rPr>
              <a:t>年紀</a:t>
            </a:r>
            <a:r>
              <a:rPr lang="zh-TW" altLang="en-US" sz="3600" b="1">
                <a:latin typeface="新細明體"/>
                <a:ea typeface="新細明體"/>
              </a:rPr>
              <a:t>很老都沒有</a:t>
            </a:r>
            <a:r>
              <a:rPr lang="zh-TW" altLang="en-US" sz="3600" b="1" smtClean="0">
                <a:latin typeface="新細明體"/>
                <a:ea typeface="新細明體"/>
              </a:rPr>
              <a:t>孩子，</a:t>
            </a:r>
            <a:r>
              <a:rPr lang="zh-TW" altLang="en-US" sz="3600" b="1">
                <a:latin typeface="新細明體"/>
                <a:ea typeface="新細明體"/>
              </a:rPr>
              <a:t>但亞巴郎還是每天誠心誠意向天主祈禱，天主也常對他說話</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直到有一天，天主要他抬頭仰望天上，吩咐他數數天上的星星共有多少</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亞巴郎當然沒有辦法數得清楚，但他已經明瞭，天主的意思是指以後他會有數不盡的子孫。</a:t>
            </a:r>
            <a:endParaRPr lang="zh-TW" altLang="en-US"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1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亞巴郎雖然不能明白，天主告訴他的這件事怎麼可能完成，但他還是相信天主，一定會實現祂答應的事。</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耶穌是善牧，完全沒顧惜自己的生命，只為了保護祂的羊群，不受罪惡和死亡的侵害，只要我們願意信賴祂、跟隨祂，必能獲得生命。</a:t>
            </a:r>
          </a:p>
        </p:txBody>
      </p:sp>
    </p:spTree>
    <p:extLst>
      <p:ext uri="{BB962C8B-B14F-4D97-AF65-F5344CB8AC3E}">
        <p14:creationId xmlns:p14="http://schemas.microsoft.com/office/powerpoint/2010/main" val="2724078035"/>
      </p:ext>
    </p:extLst>
  </p:cSld>
  <p:clrMapOvr>
    <a:masterClrMapping/>
  </p:clrMapOvr>
  <p:transition/>
  <p:timing/>
</p:sld>
</file>

<file path=ppt/slides/slide1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果然，過了一段時間，他的妻子撒辣便生了個兒子，他們給孩子取名叫依撒格，依撒格為亞巴郎繁衍了許多的後代。</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1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亞巴郎如此堅定的相信，天主承諾他的一切，教會便稱亞巴郎為「信德之父」！</a:t>
            </a:r>
            <a:endParaRPr lang="zh-TW" altLang="en-US" sz="3600" b="1">
              <a:latin typeface="新細明體"/>
              <a:ea typeface="新細明體"/>
            </a:endParaRPr>
          </a:p>
        </p:txBody>
      </p:sp>
    </p:spTree>
    <p:extLst>
      <p:ext uri="{BB962C8B-B14F-4D97-AF65-F5344CB8AC3E}">
        <p14:creationId xmlns:p14="http://schemas.microsoft.com/office/powerpoint/2010/main" val="3344059112"/>
      </p:ext>
    </p:extLst>
  </p:cSld>
  <p:clrMapOvr>
    <a:masterClrMapping/>
  </p:clrMapOvr>
  <p:transition/>
  <p:timing/>
</p:sld>
</file>

<file path=ppt/slides/slide1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亞巴郎是我們的好榜樣，他相信天主跟他說的話「凡求的必得到」，耶穌也告訴我們「你們求，必要給你們」，這都是天主給我們的許諾。</a:t>
            </a:r>
            <a:endParaRPr lang="zh-TW" altLang="en-US" sz="3600" b="1">
              <a:latin typeface="新細明體"/>
              <a:ea typeface="新細明體"/>
            </a:endParaRPr>
          </a:p>
        </p:txBody>
      </p:sp>
    </p:spTree>
    <p:extLst>
      <p:ext uri="{BB962C8B-B14F-4D97-AF65-F5344CB8AC3E}">
        <p14:creationId xmlns:p14="http://schemas.microsoft.com/office/powerpoint/2010/main" val="3911019767"/>
      </p:ext>
    </p:extLst>
  </p:cSld>
  <p:clrMapOvr>
    <a:masterClrMapping/>
  </p:clrMapOvr>
  <p:transition/>
  <p:timing/>
</p:sld>
</file>

<file path=ppt/slides/slide1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不要害怕得不到，也不用擔心天主不給，只要我們不是為自己的私利，也不是為傷害別人，而是帶著全心信賴天主的渴望向天父祈求，那愛我們的天父，必定將更好的禮物賜給我們。</a:t>
            </a:r>
            <a:endParaRPr lang="zh-TW" altLang="en-US" sz="3600" b="1">
              <a:latin typeface="新細明體"/>
              <a:ea typeface="新細明體"/>
            </a:endParaRPr>
          </a:p>
        </p:txBody>
      </p:sp>
    </p:spTree>
    <p:extLst>
      <p:ext uri="{BB962C8B-B14F-4D97-AF65-F5344CB8AC3E}">
        <p14:creationId xmlns:p14="http://schemas.microsoft.com/office/powerpoint/2010/main" val="128786560"/>
      </p:ext>
    </p:extLst>
  </p:cSld>
  <p:clrMapOvr>
    <a:masterClrMapping/>
  </p:clrMapOvr>
  <p:transition/>
  <p:timing/>
</p:sld>
</file>

<file path=ppt/slides/slide1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為什麼</a:t>
            </a:r>
            <a:r>
              <a:rPr lang="zh-TW" altLang="en-US" sz="3600" b="1">
                <a:latin typeface="新細明體"/>
                <a:ea typeface="新細明體"/>
              </a:rPr>
              <a:t>有些人會</a:t>
            </a:r>
            <a:r>
              <a:rPr lang="zh-TW" altLang="en-US" sz="3600" b="1" smtClean="0">
                <a:latin typeface="新細明體"/>
                <a:ea typeface="新細明體"/>
              </a:rPr>
              <a:t>認為天主</a:t>
            </a:r>
            <a:r>
              <a:rPr lang="zh-TW" altLang="en-US" sz="3600" b="1">
                <a:latin typeface="新細明體"/>
                <a:ea typeface="新細明體"/>
              </a:rPr>
              <a:t>遺忘了他們、沒聽他們的祈禱</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2.</a:t>
            </a:r>
            <a:r>
              <a:rPr lang="zh-TW" altLang="en-US" sz="3600" b="1">
                <a:latin typeface="新細明體"/>
                <a:ea typeface="新細明體"/>
              </a:rPr>
              <a:t>為什麼很多猶太人不明白默西亞要帶給大家的是天主的愛？</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a:latin typeface="新細明體"/>
                <a:ea typeface="新細明體"/>
              </a:rPr>
              <a:t>為什麼</a:t>
            </a:r>
            <a:r>
              <a:rPr lang="zh-TW" altLang="en-US" sz="3600" b="1" smtClean="0">
                <a:latin typeface="新細明體"/>
                <a:ea typeface="新細明體"/>
              </a:rPr>
              <a:t>耶穌說</a:t>
            </a:r>
            <a:r>
              <a:rPr lang="zh-TW" altLang="en-US" sz="3600" b="1">
                <a:latin typeface="新細明體"/>
                <a:ea typeface="新細明體"/>
              </a:rPr>
              <a:t>「你們求，必要給你們，凡求的必得到」</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4.</a:t>
            </a:r>
            <a:r>
              <a:rPr lang="zh-TW" altLang="en-US" sz="3600" b="1">
                <a:latin typeface="新細明體"/>
                <a:ea typeface="新細明體"/>
              </a:rPr>
              <a:t>為什麼</a:t>
            </a:r>
            <a:r>
              <a:rPr lang="zh-TW" altLang="en-US" sz="3600" b="1" smtClean="0">
                <a:latin typeface="新細明體"/>
                <a:ea typeface="新細明體"/>
              </a:rPr>
              <a:t>耶穌</a:t>
            </a:r>
            <a:r>
              <a:rPr lang="zh-TW" altLang="en-US" sz="3600" b="1">
                <a:latin typeface="新細明體"/>
                <a:ea typeface="新細明體"/>
              </a:rPr>
              <a:t>說</a:t>
            </a:r>
            <a:r>
              <a:rPr lang="zh-TW" altLang="en-US" sz="3600" b="1" smtClean="0">
                <a:latin typeface="新細明體"/>
                <a:ea typeface="新細明體"/>
              </a:rPr>
              <a:t>「</a:t>
            </a:r>
            <a:r>
              <a:rPr lang="zh-TW" altLang="en-US" sz="3600" b="1">
                <a:latin typeface="新細明體"/>
                <a:ea typeface="新細明體"/>
              </a:rPr>
              <a:t>愛我們的天父必將更好的禮物賜給我們」？</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a:latin typeface="新細明體"/>
                <a:ea typeface="新細明體"/>
              </a:rPr>
              <a:t>聽了亞巴郎的故事</a:t>
            </a:r>
            <a:r>
              <a:rPr lang="zh-TW" altLang="en-US" sz="3600" b="1" smtClean="0">
                <a:latin typeface="新細明體"/>
                <a:ea typeface="新細明體"/>
              </a:rPr>
              <a:t>，亞</a:t>
            </a:r>
            <a:r>
              <a:rPr lang="zh-TW" altLang="en-US" sz="3600" b="1">
                <a:latin typeface="新細明體"/>
                <a:ea typeface="新細明體"/>
              </a:rPr>
              <a:t>巴郎是個怎麼樣的人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a:latin typeface="新細明體"/>
                <a:ea typeface="新細明體"/>
              </a:rPr>
              <a:t>為什麼亞巴郎被稱為「信德之父」？</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我們</a:t>
            </a:r>
            <a:r>
              <a:rPr lang="zh-TW" altLang="en-US" sz="3600" b="1">
                <a:latin typeface="新細明體"/>
                <a:ea typeface="新細明體"/>
              </a:rPr>
              <a:t>可以</a:t>
            </a:r>
            <a:r>
              <a:rPr lang="zh-TW" altLang="en-US" sz="3600" b="1" smtClean="0">
                <a:latin typeface="新細明體"/>
                <a:ea typeface="新細明體"/>
              </a:rPr>
              <a:t>從哪裡看到亞</a:t>
            </a:r>
            <a:r>
              <a:rPr lang="zh-TW" altLang="en-US" sz="3600" b="1">
                <a:latin typeface="新細明體"/>
                <a:ea typeface="新細明體"/>
              </a:rPr>
              <a:t>巴郎</a:t>
            </a:r>
            <a:r>
              <a:rPr lang="zh-TW" altLang="en-US" sz="3600" b="1" smtClean="0">
                <a:latin typeface="新細明體"/>
                <a:ea typeface="新細明體"/>
              </a:rPr>
              <a:t>對</a:t>
            </a:r>
            <a:r>
              <a:rPr lang="zh-TW" altLang="en-US" sz="3600" b="1">
                <a:latin typeface="新細明體"/>
                <a:ea typeface="新細明體"/>
              </a:rPr>
              <a:t>天主的信德</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你是年老的亞巴郎，天主說要送你一個孩子，你會相信嗎？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亞</a:t>
            </a:r>
            <a:r>
              <a:rPr lang="zh-TW" altLang="en-US" sz="3600" b="1">
                <a:latin typeface="新細明體"/>
                <a:ea typeface="新細明體"/>
              </a:rPr>
              <a:t>巴郎這麼相信天主對他說的話，是很聰明的還是很愚昧的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怎樣做，才能和亞巴郎一樣有這麼大的信德？</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會渴望自己能成為一個有信德的人嗎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告訴我們「你們求，必要給你們」，不管求什麼都一定可以得到嗎？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耶穌也告訴我們，「牧人走在羊前面，為牠們引路，羊群會聽牧人的聲音」，耶穌看到法利塞人三番兩次的找祂麻煩，並沒有因此而不愛他們。</a:t>
            </a:r>
          </a:p>
        </p:txBody>
      </p:sp>
    </p:spTree>
    <p:extLst>
      <p:ext uri="{BB962C8B-B14F-4D97-AF65-F5344CB8AC3E}">
        <p14:creationId xmlns:p14="http://schemas.microsoft.com/office/powerpoint/2010/main" val="1323884668"/>
      </p:ext>
    </p:extLst>
  </p:cSld>
  <p:clrMapOvr>
    <a:masterClrMapping/>
  </p:clrMapOvr>
  <p:transition/>
  <p:timing/>
</p:sld>
</file>

<file path=ppt/slides/slide2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「耶穌說：『你們求，必要給你們。』」（瑪</a:t>
            </a:r>
            <a:r>
              <a:rPr lang="en-US" altLang="zh-TW" sz="3600" b="1"/>
              <a:t>7,7</a:t>
            </a:r>
            <a:r>
              <a:rPr lang="zh-TW" altLang="zh-TW"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樹菊阿嬤的故事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孩子們，樹菊阿嬤雖然是一位虔誠的佛教徒，天天念佛經，但她所做的一切，也成為天主最好的禮物，將天主的愛帶給許多需要幫助的人。</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耶穌今天告訴我們，天父愛我們，也要將那更好的一份禮物送給我們，而我們每個人也都可以成為天主的禮物，將天主的愛分享給身邊的人。</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2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生活中，我們可以做些什麼，來讓自己成為天主的禮物，將天主的愛帶給身邊的人？</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276872"/>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孩子們，耶穌告訴我們「凡求的必得到」，天父天天都在聽我們的祈禱，也在每天的生活中，將更好的禮物送給我們。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在生活中，當我們得到天父給的寶貴禮物時，讓我們也常提醒自己，成為祂的禮物，將天主的愛與關懷分享給我們身邊的人。</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2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親愛的主耶穌，謝謝祢來到我們中間，成為天父最尊貴的禮物，將天父的愛給了</a:t>
            </a:r>
            <a:r>
              <a:rPr lang="zh-TW" altLang="en-US" sz="3600" b="1" smtClean="0"/>
              <a:t>我們。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耶穌特別以「善牧比喻」告訴他們，羊兒需要有牧羊人的帶領，才不會迷路，也能安全回到羊棧。</a:t>
            </a:r>
          </a:p>
        </p:txBody>
      </p:sp>
    </p:spTree>
    <p:extLst>
      <p:ext uri="{BB962C8B-B14F-4D97-AF65-F5344CB8AC3E}">
        <p14:creationId xmlns:p14="http://schemas.microsoft.com/office/powerpoint/2010/main" val="839036177"/>
      </p:ext>
    </p:extLst>
  </p:cSld>
  <p:clrMapOvr>
    <a:masterClrMapping/>
  </p:clrMapOvr>
  <p:transition/>
  <p:timing/>
</p:sld>
</file>

<file path=ppt/slides/slide2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1997839"/>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求祢幫助我們常記得將這禮物，放在我們的心中，陪伴我們，也鼓勵我們成為天主的禮物，將天主的愛分享給身邊的人。以上祈求是奉祢的名禱告，阿們。</a:t>
            </a:r>
            <a:endParaRPr lang="en-US" altLang="zh-TW" sz="3600" b="1"/>
          </a:p>
        </p:txBody>
      </p:sp>
    </p:spTree>
    <p:extLst>
      <p:ext uri="{BB962C8B-B14F-4D97-AF65-F5344CB8AC3E}">
        <p14:creationId xmlns:p14="http://schemas.microsoft.com/office/powerpoint/2010/main" val="1180423066"/>
      </p:ext>
    </p:extLst>
  </p:cSld>
  <p:clrMapOvr>
    <a:masterClrMapping/>
  </p:clrMapOvr>
  <p:transition/>
  <p:timing/>
</p:sld>
</file>

<file path=ppt/slides/slide2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撒種的比喻</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成為</a:t>
            </a:r>
            <a:r>
              <a:rPr lang="zh-TW" altLang="en-US" sz="6000" b="1">
                <a:ea typeface="Microsoft JhengHei Light" panose="020b0304030504040204"/>
              </a:rPr>
              <a:t>好土多結果實</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42492"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-6</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2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1844824"/>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賜給我們所需要的一切，也帶領我們常常親近祢，求祢幫助我們，像顆小小的種子，在祢的愛內逐漸成長茁壯，結出豐碩的果實，將祢的愛分享給更多的人。以上所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8,4</a:t>
            </a:r>
            <a:r>
              <a:rPr lang="zh-TW" altLang="en-US" sz="3600" b="1"/>
              <a:t>～</a:t>
            </a:r>
            <a:r>
              <a:rPr lang="en-US" altLang="zh-TW" sz="3600" b="1"/>
              <a:t>15</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28498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孩子們，你們種過植物嗎？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老師會教你們種小豆芽嗎？</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2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09582" y="3105834"/>
            <a:ext cx="75248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爸媽會陪著你們一起種花或</a:t>
            </a:r>
            <a:r>
              <a:rPr lang="zh-TW" altLang="en-US" sz="3600" b="1" smtClean="0"/>
              <a:t>種菜嗎</a:t>
            </a:r>
            <a:r>
              <a:rPr lang="zh-TW" altLang="en-US" sz="3600" b="1"/>
              <a:t>？</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2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1997839"/>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還記得這你們知道為什麼一粒小種子可以長成一棵大樹嗎？知道種子長成大樹，要花多久的時間呢？份禮物是誰送你的嗎？你有好好收藏嗎？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2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有聽過千年的神木嗎？</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耶穌知道他們有牧放羊群的經驗，期望他們藉著這比喻，能明白耶穌多麼渴望他們能放下成見，願意聽從耶穌的聲音，跟隨祂這位好牧人。</a:t>
            </a:r>
          </a:p>
        </p:txBody>
      </p:sp>
    </p:spTree>
    <p:extLst>
      <p:ext uri="{BB962C8B-B14F-4D97-AF65-F5344CB8AC3E}">
        <p14:creationId xmlns:p14="http://schemas.microsoft.com/office/powerpoint/2010/main" val="1671346488"/>
      </p:ext>
    </p:extLst>
  </p:cSld>
  <p:clrMapOvr>
    <a:masterClrMapping/>
  </p:clrMapOvr>
  <p:transition/>
  <p:timing/>
</p:sld>
</file>

<file path=ppt/slides/slide2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現在，我們來看一段種子長成大樹的影片。</a:t>
            </a:r>
            <a:endParaRPr lang="en-US" sz="3600" b="1"/>
          </a:p>
        </p:txBody>
      </p:sp>
    </p:spTree>
    <p:extLst>
      <p:ext uri="{BB962C8B-B14F-4D97-AF65-F5344CB8AC3E}">
        <p14:creationId xmlns:p14="http://schemas.microsoft.com/office/powerpoint/2010/main" val="602728676"/>
      </p:ext>
    </p:extLst>
  </p:cSld>
  <p:clrMapOvr>
    <a:masterClrMapping/>
  </p:clrMapOvr>
  <p:transition/>
  <p:timing/>
</p:sld>
</file>

<file path=ppt/slides/slide2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t>小活動──種子百百種</a:t>
            </a:r>
            <a:endParaRPr lang="zh-TW" altLang="zh-TW" sz="4400"/>
          </a:p>
        </p:txBody>
      </p:sp>
    </p:spTree>
    <p:extLst>
      <p:ext uri="{BB962C8B-B14F-4D97-AF65-F5344CB8AC3E}">
        <p14:creationId xmlns:p14="http://schemas.microsoft.com/office/powerpoint/2010/main" val="555873987"/>
      </p:ext>
    </p:extLst>
  </p:cSld>
  <p:clrMapOvr>
    <a:masterClrMapping/>
  </p:clrMapOvr>
  <p:transition/>
  <p:timing/>
</p:sld>
</file>

<file path=ppt/slides/slide2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恭喜你們每一組都完成了任務，活動進行時有發現不同種子的差異嗎？耶穌曾說過天國的福音也像種子一樣，這是什麼意思呢</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我們要來聽聽耶穌說的「撒種比喻」。</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2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孩子們，耶穌宣講天國福音時，有各種不同的人跟隨祂，表面上看起來都是渴望聽到天國福音，但內心卻各有不同的</a:t>
            </a:r>
            <a:r>
              <a:rPr lang="zh-TW" altLang="en-US" sz="3600" b="1" smtClean="0"/>
              <a:t>想法，</a:t>
            </a:r>
            <a:r>
              <a:rPr lang="zh-TW" altLang="en-US" sz="3600" b="1"/>
              <a:t>不同的人對耶穌都有不同的期待。</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耶穌為了要讓大家明白，天國福音不可能滿足所有人的期待，是每個人自己要準備好自己的心靈，接受天主的愛，特別說了「撒種的比喻」。</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我們先來看一小段影片，再聽耶穌說的話。</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穌很清楚的告訴我們「天主的話像是種子」，種子會落在不同的土壤，好的土壤會有好的結果，自然有好的收成，不好的土壤會有不好的結果，當然沒有收成，種子也沒了。</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2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雖然比喻很清楚，當時的宗徒還是不明白，還特別問耶穌這比喻到底是什麼意思？</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耶穌為了讓宗徒更明確的明白比喻的意思，便仔細說明四種土壤指的是四種不同的人，不同的人內心有不同的期待，即使是一樣的種子，也會有很不一樣的結果。</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2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耶穌告訴我們，果實不會從天上自動掉下來，好的土壤要結出百倍的果實，聽到天主話的人，首先要做的是「傾聽天主的話」。</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459797"/>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 為什麼</a:t>
            </a:r>
            <a:r>
              <a:rPr lang="zh-TW" altLang="en-US" sz="3600" b="1">
                <a:latin typeface="新細明體"/>
                <a:ea typeface="新細明體"/>
              </a:rPr>
              <a:t>耶穌</a:t>
            </a:r>
            <a:r>
              <a:rPr lang="zh-TW" altLang="en-US" sz="3600" b="1" smtClean="0">
                <a:latin typeface="新細明體"/>
                <a:ea typeface="新細明體"/>
              </a:rPr>
              <a:t>總是</a:t>
            </a:r>
            <a:r>
              <a:rPr lang="zh-TW" altLang="en-US" sz="3600" b="1">
                <a:latin typeface="新細明體"/>
                <a:ea typeface="新細明體"/>
              </a:rPr>
              <a:t>喜歡說比喻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說過的「浪子回頭比喻」和「亡羊比喻」是要告訴我們什麼？</a:t>
            </a:r>
          </a:p>
        </p:txBody>
      </p:sp>
    </p:spTree>
    <p:extLst>
      <p:ext uri="{BB962C8B-B14F-4D97-AF65-F5344CB8AC3E}">
        <p14:creationId xmlns:p14="http://schemas.microsoft.com/office/powerpoint/2010/main" val="2058834310"/>
      </p:ext>
    </p:extLst>
  </p:cSld>
  <p:clrMapOvr>
    <a:masterClrMapping/>
  </p:clrMapOvr>
  <p:transition/>
  <p:timing/>
</p:sld>
</file>

<file path=ppt/slides/slide2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latin typeface="新細明體"/>
                <a:ea typeface="新細明體"/>
              </a:rPr>
              <a:t>接著是「</a:t>
            </a:r>
            <a:r>
              <a:rPr lang="zh-TW" altLang="en-US" sz="3600" b="1">
                <a:latin typeface="新細明體"/>
                <a:ea typeface="新細明體"/>
              </a:rPr>
              <a:t>保存天主的話」。</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2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最後要「以堅忍結出果實」。</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2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這是結出果實的三步驟。</a:t>
            </a:r>
            <a:endParaRPr lang="zh-TW" altLang="en-US" sz="3600" b="1">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2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耶穌說的「傾聽」其實很簡單，便是</a:t>
            </a:r>
            <a:r>
              <a:rPr lang="zh-TW" altLang="en-US" sz="3600" b="1" smtClean="0">
                <a:latin typeface="新細明體"/>
                <a:ea typeface="新細明體"/>
              </a:rPr>
              <a:t>專心，才不會</a:t>
            </a:r>
            <a:r>
              <a:rPr lang="zh-TW" altLang="en-US" sz="3600" b="1">
                <a:latin typeface="新細明體"/>
                <a:ea typeface="新細明體"/>
              </a:rPr>
              <a:t>受到</a:t>
            </a:r>
            <a:r>
              <a:rPr lang="zh-TW" altLang="en-US" sz="3600" b="1" smtClean="0">
                <a:latin typeface="新細明體"/>
                <a:ea typeface="新細明體"/>
              </a:rPr>
              <a:t>誘惑便馬上</a:t>
            </a:r>
            <a:r>
              <a:rPr lang="zh-TW" altLang="en-US" sz="3600" b="1">
                <a:latin typeface="新細明體"/>
                <a:ea typeface="新細明體"/>
              </a:rPr>
              <a:t>忘了天主的話。</a:t>
            </a:r>
            <a:endParaRPr lang="zh-TW" altLang="en-US"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2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耶穌又說「保存」也很容易，</a:t>
            </a:r>
            <a:r>
              <a:rPr lang="zh-TW" altLang="en-US" sz="3600" b="1" smtClean="0">
                <a:latin typeface="新細明體"/>
                <a:ea typeface="新細明體"/>
              </a:rPr>
              <a:t>便是將天主的話記</a:t>
            </a:r>
            <a:r>
              <a:rPr lang="zh-TW" altLang="en-US" sz="3600" b="1">
                <a:latin typeface="新細明體"/>
                <a:ea typeface="新細明體"/>
              </a:rPr>
              <a:t>在心</a:t>
            </a:r>
            <a:r>
              <a:rPr lang="zh-TW" altLang="en-US" sz="3600" b="1" smtClean="0">
                <a:latin typeface="新細明體"/>
                <a:ea typeface="新細明體"/>
              </a:rPr>
              <a:t>中</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2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耶穌最後說「堅忍」，這也不難，便是愛天主的話。</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2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內心愛天主的話，天主自然與我們同在，有了天主還有什麼掛慮呢！</a:t>
            </a:r>
            <a:endParaRPr lang="zh-TW" altLang="en-US" sz="3600" b="1">
              <a:latin typeface="新細明體"/>
              <a:ea typeface="新細明體"/>
            </a:endParaRPr>
          </a:p>
        </p:txBody>
      </p:sp>
    </p:spTree>
    <p:extLst>
      <p:ext uri="{BB962C8B-B14F-4D97-AF65-F5344CB8AC3E}">
        <p14:creationId xmlns:p14="http://schemas.microsoft.com/office/powerpoint/2010/main" val="3344059112"/>
      </p:ext>
    </p:extLst>
  </p:cSld>
  <p:clrMapOvr>
    <a:masterClrMapping/>
  </p:clrMapOvr>
  <p:transition/>
  <p:timing/>
</p:sld>
</file>

<file path=ppt/slides/slide2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 為什麼跟隨耶穌的</a:t>
            </a:r>
            <a:r>
              <a:rPr lang="zh-TW" altLang="en-US" sz="3600" b="1">
                <a:latin typeface="新細明體"/>
                <a:ea typeface="新細明體"/>
              </a:rPr>
              <a:t>人會有不同的期待</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2.</a:t>
            </a:r>
            <a:r>
              <a:rPr lang="zh-TW" altLang="en-US" sz="3600" b="1" smtClean="0">
                <a:latin typeface="新細明體"/>
                <a:ea typeface="新細明體"/>
              </a:rPr>
              <a:t>為什麼</a:t>
            </a:r>
            <a:r>
              <a:rPr lang="zh-TW" altLang="en-US" sz="3600" b="1">
                <a:latin typeface="新細明體"/>
                <a:ea typeface="新細明體"/>
              </a:rPr>
              <a:t>耶穌要特別和跟隨祂的群眾說「撒種的比喻」</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為什麼宗徒不明白「撒種比喻」是什麼意思</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為什麼耶穌要告訴跟隨祂的群眾「天主的話就像是種子」？</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2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為什麼撒在路旁、石頭的和荊棘中的種子，無法結出果實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除了</a:t>
            </a:r>
            <a:r>
              <a:rPr lang="zh-TW" altLang="en-US" sz="3600" b="1">
                <a:latin typeface="新細明體"/>
                <a:ea typeface="新細明體"/>
              </a:rPr>
              <a:t>「撒種比喻」的四種人之外，還會有第五種人嗎？</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法利塞人總是要找耶穌麻煩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法利塞人在半路見到耶穌便要質問祂？</a:t>
            </a:r>
          </a:p>
        </p:txBody>
      </p:sp>
    </p:spTree>
    <p:extLst>
      <p:ext uri="{BB962C8B-B14F-4D97-AF65-F5344CB8AC3E}">
        <p14:creationId xmlns:p14="http://schemas.microsoft.com/office/powerpoint/2010/main" val="3367094419"/>
      </p:ext>
    </p:extLst>
  </p:cSld>
  <p:clrMapOvr>
    <a:masterClrMapping/>
  </p:clrMapOvr>
  <p:transition/>
  <p:timing/>
</p:sld>
</file>

<file path=ppt/slides/slide2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為什麼那「撒在路旁」的會因為許多疑慮容易受到誘惑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為什麼那「撒在石頭」的遇到考驗便容易忘了天主的話？</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2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為什麼那「撒在荊棘」的會放不下慾望和掛慮</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你渴望自己是那可以結出百倍果實的好土嗎？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2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11.</a:t>
            </a:r>
            <a:r>
              <a:rPr lang="zh-TW" altLang="en-US" sz="3600" b="1" smtClean="0">
                <a:latin typeface="新細明體"/>
                <a:ea typeface="新細明體"/>
              </a:rPr>
              <a:t>你覺得成為</a:t>
            </a:r>
            <a:r>
              <a:rPr lang="zh-TW" altLang="en-US" sz="3600" b="1">
                <a:latin typeface="新細明體"/>
                <a:ea typeface="新細明體"/>
              </a:rPr>
              <a:t>好土結出果實的三步驟是容易的嗎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smtClean="0">
              <a:latin typeface="新細明體"/>
              <a:ea typeface="新細明體"/>
            </a:endParaRPr>
          </a:p>
          <a:p>
            <a:r>
              <a:rPr lang="en-US" altLang="zh-TW" sz="3600" b="1" smtClean="0">
                <a:latin typeface="新細明體"/>
                <a:ea typeface="新細明體"/>
              </a:rPr>
              <a:t>12.</a:t>
            </a:r>
            <a:r>
              <a:rPr lang="zh-TW" altLang="en-US" sz="3600" b="1" smtClean="0">
                <a:latin typeface="新細明體"/>
                <a:ea typeface="新細明體"/>
              </a:rPr>
              <a:t>要</a:t>
            </a:r>
            <a:r>
              <a:rPr lang="zh-TW" altLang="en-US" sz="3600" b="1">
                <a:latin typeface="新細明體"/>
                <a:ea typeface="新細明體"/>
              </a:rPr>
              <a:t>成為好土結出果實的三個步驟中，有哪一個步驟是你已經做到了？</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2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a:t>
            </a:r>
            <a:r>
              <a:rPr lang="en-US" altLang="zh-TW" sz="3600" b="1">
                <a:latin typeface="+mj-ea"/>
                <a:ea typeface="+mj-ea"/>
              </a:rPr>
              <a:t>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落在好的裡的種子，便結出百倍的果實。</a:t>
            </a:r>
            <a:r>
              <a:rPr lang="en-US" altLang="zh-TW" sz="3600" b="1"/>
              <a:t>』</a:t>
            </a:r>
            <a:r>
              <a:rPr lang="zh-TW" altLang="en-US" sz="3600" b="1"/>
              <a:t>」（路</a:t>
            </a:r>
            <a:r>
              <a:rPr lang="en-US" altLang="zh-TW" sz="3600" b="1"/>
              <a:t>8,8</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2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濱田老師的故事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孩子們，濱田老師種木瓜的故事，雖然是個寓言故事，但也告訴我們同樣的道理，想要有好的收成一定要有所努力與付出。</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耶穌在「撒種比喻」中，已清楚告訴我們，天國福音的種子，是要將天主的愛給我們每一個人，我們都要好好準備自己的心靈，聽耶穌的話，將祂的話記在心中，緊緊跟隨他。</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2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生活中，我們能做些什麼，幫助自己將耶穌的話記在心中？</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5 </a:t>
            </a:r>
            <a:r>
              <a:rPr lang="zh-TW" altLang="en-US" sz="3600" b="1">
                <a:latin typeface="新細明體"/>
                <a:ea typeface="新細明體"/>
              </a:rPr>
              <a:t>耶穌面對法利塞人在半路要質問祂時，祂做了什麼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耶穌要特別對法利塞人說「善牧比喻」？</a:t>
            </a:r>
          </a:p>
        </p:txBody>
      </p:sp>
    </p:spTree>
    <p:extLst>
      <p:ext uri="{BB962C8B-B14F-4D97-AF65-F5344CB8AC3E}">
        <p14:creationId xmlns:p14="http://schemas.microsoft.com/office/powerpoint/2010/main" val="2265820408"/>
      </p:ext>
    </p:extLst>
  </p:cSld>
  <p:clrMapOvr>
    <a:masterClrMapping/>
  </p:clrMapOvr>
  <p:transition/>
  <p:timing/>
</p:sld>
</file>

<file path=ppt/slides/slide2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276872"/>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孩子們，在耶穌講的「撒種比喻」中，我們知道了天主是這麼愛我們，特別派了聖子耶穌來到我們中間，將天主的話，直接告訴我們。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耶穌也希望我們，都願意成為那結出百倍果實的好土，將天主的話存在我們的內心，在生活中，緊緊跟隨祂，將天主的愛分享給更多的人。</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2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564904"/>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愛的主耶穌，感謝祢今天陪伴我們一起學習，從祢說的「撒種比喻」中，我們領受了祢的智慧，也知道了要如何結出好</a:t>
            </a:r>
            <a:r>
              <a:rPr lang="zh-TW" altLang="en-US" sz="3600" b="1" smtClean="0"/>
              <a:t>果實。</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求祢幫助我們，給我們力量，在往後的生活中，專心聽祢的話，也將祢的話存在心中，努力的結出百倍果實。以上所求是奉祢的名，阿們。</a:t>
            </a:r>
            <a:endParaRPr lang="en-US" altLang="zh-TW" sz="3600" b="1"/>
          </a:p>
        </p:txBody>
      </p:sp>
    </p:spTree>
    <p:extLst>
      <p:ext uri="{BB962C8B-B14F-4D97-AF65-F5344CB8AC3E}">
        <p14:creationId xmlns:p14="http://schemas.microsoft.com/office/powerpoint/2010/main" val="1180423066"/>
      </p:ext>
    </p:extLst>
  </p:cSld>
  <p:clrMapOvr>
    <a:masterClrMapping/>
  </p:clrMapOvr>
  <p:transition/>
  <p:timing/>
</p:sld>
</file>

<file path=ppt/slides/slide2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58468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飛鳥有巢</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人子</a:t>
            </a:r>
            <a:r>
              <a:rPr lang="zh-TW" altLang="en-US" sz="6000" b="1">
                <a:ea typeface="Microsoft JhengHei Light" panose="020b0304030504040204"/>
              </a:rPr>
              <a:t>卻沒有枕頭的地方</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68356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-7</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2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親愛的主耶穌，謝謝祢作為我們的榜樣與模範，在信仰的道路上，指引我們前行的路徑，求祢讓我們有力量向祢看齊，共同為建立天主的國度而努力。以上所求是因祢的名。阿門。</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a:t>
            </a:r>
            <a:r>
              <a:rPr lang="en-US" altLang="zh-TW" sz="3600" b="1"/>
              <a:t>9,57</a:t>
            </a:r>
            <a:r>
              <a:rPr lang="zh-TW" altLang="en-US" sz="3600" b="1"/>
              <a:t>～</a:t>
            </a:r>
            <a:r>
              <a:rPr lang="en-US" altLang="zh-TW" sz="3600" b="1"/>
              <a:t>62</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孩子們，你們是不是從家裡來教堂的？</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待會上完主日學是不是也會回家呢？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耶穌要說「我是善牧，我認識我的羊」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好牧人要「按著名字呼喚自己的羊」？</a:t>
            </a:r>
          </a:p>
        </p:txBody>
      </p:sp>
    </p:spTree>
    <p:extLst>
      <p:ext uri="{BB962C8B-B14F-4D97-AF65-F5344CB8AC3E}">
        <p14:creationId xmlns:p14="http://schemas.microsoft.com/office/powerpoint/2010/main" val="4140033755"/>
      </p:ext>
    </p:extLst>
  </p:cSld>
  <p:clrMapOvr>
    <a:masterClrMapping/>
  </p:clrMapOvr>
  <p:transition/>
  <p:timing/>
</p:sld>
</file>

<file path=ppt/slides/slide2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2551837"/>
            <a:ext cx="707478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除了可以</a:t>
            </a:r>
            <a:r>
              <a:rPr lang="zh-TW" altLang="en-US" sz="3600" b="1"/>
              <a:t>遮風</a:t>
            </a:r>
            <a:r>
              <a:rPr lang="zh-TW" altLang="en-US" sz="3600" b="1" smtClean="0"/>
              <a:t>避雨、和家人</a:t>
            </a:r>
            <a:r>
              <a:rPr lang="zh-TW" altLang="en-US" sz="3600" b="1"/>
              <a:t>一起</a:t>
            </a:r>
            <a:r>
              <a:rPr lang="zh-TW" altLang="en-US" sz="3600" b="1" smtClean="0"/>
              <a:t>吃飯</a:t>
            </a:r>
            <a:r>
              <a:rPr lang="zh-TW" altLang="en-US" sz="3600" b="1"/>
              <a:t>、</a:t>
            </a:r>
            <a:r>
              <a:rPr lang="zh-TW" altLang="en-US" sz="3600" b="1" smtClean="0"/>
              <a:t>聊天</a:t>
            </a:r>
            <a:r>
              <a:rPr lang="zh-TW" altLang="en-US" sz="3600" b="1"/>
              <a:t>和</a:t>
            </a:r>
            <a:r>
              <a:rPr lang="zh-TW" altLang="en-US" sz="3600" b="1" smtClean="0"/>
              <a:t>睡覺外</a:t>
            </a:r>
            <a:r>
              <a:rPr lang="zh-TW" altLang="en-US" sz="3600" b="1"/>
              <a:t>，「家」還可以為我們做什麼呢？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2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274838"/>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「家」可以帶給我們溫暖和安全，保護我們平安長大，所以每天都可以回到自己的「家」的人是很幸福的。</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2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可是，有一些人，他們連一個可以遮風避雨的「家」都</a:t>
            </a:r>
            <a:r>
              <a:rPr lang="zh-TW" altLang="en-US" sz="3600" b="1" smtClean="0"/>
              <a:t>沒有。</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2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我們來看看為什麼這些人他們沒有自己的「家」。</a:t>
            </a:r>
            <a:endParaRPr lang="en-US" sz="3600" b="1"/>
          </a:p>
        </p:txBody>
      </p:sp>
    </p:spTree>
    <p:extLst>
      <p:ext uri="{BB962C8B-B14F-4D97-AF65-F5344CB8AC3E}">
        <p14:creationId xmlns:p14="http://schemas.microsoft.com/office/powerpoint/2010/main" val="602728676"/>
      </p:ext>
    </p:extLst>
  </p:cSld>
  <p:clrMapOvr>
    <a:masterClrMapping/>
  </p:clrMapOvr>
  <p:transition/>
  <p:timing/>
</p:sld>
</file>

<file path=ppt/slides/slide2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小朋友，你們看了這些圖片，有什麼想法？</a:t>
            </a:r>
            <a:endParaRPr lang="en-US" sz="3600" b="1"/>
          </a:p>
        </p:txBody>
      </p:sp>
    </p:spTree>
    <p:extLst>
      <p:ext uri="{BB962C8B-B14F-4D97-AF65-F5344CB8AC3E}">
        <p14:creationId xmlns:p14="http://schemas.microsoft.com/office/powerpoint/2010/main" val="380081984"/>
      </p:ext>
    </p:extLst>
  </p:cSld>
  <p:clrMapOvr>
    <a:masterClrMapping/>
  </p:clrMapOvr>
  <p:transition/>
  <p:timing/>
</p:sld>
</file>

<file path=ppt/slides/slide2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如果有一天要讓你去睡在馬路上，你願意嗎？</a:t>
            </a:r>
            <a:endParaRPr lang="en-US" sz="3600" b="1"/>
          </a:p>
        </p:txBody>
      </p:sp>
    </p:spTree>
    <p:extLst>
      <p:ext uri="{BB962C8B-B14F-4D97-AF65-F5344CB8AC3E}">
        <p14:creationId xmlns:p14="http://schemas.microsoft.com/office/powerpoint/2010/main" val="948177556"/>
      </p:ext>
    </p:extLst>
  </p:cSld>
  <p:clrMapOvr>
    <a:masterClrMapping/>
  </p:clrMapOvr>
  <p:transition/>
  <p:timing/>
</p:sld>
</file>

<file path=ppt/slides/slide2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087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39717"/>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是的，沒有人會願意睡在馬路上的，可是就是有這麼多的人連睡覺的地方都</a:t>
            </a:r>
            <a:r>
              <a:rPr lang="zh-TW" altLang="en-US" sz="3600" b="1" smtClean="0"/>
              <a:t>沒有。</a:t>
            </a:r>
            <a:endParaRPr lang="en-US" altLang="zh-TW" sz="3600" b="1" smtClean="0"/>
          </a:p>
          <a:p>
            <a:endParaRPr lang="en-US" altLang="zh-TW" sz="3600" b="1"/>
          </a:p>
          <a:p>
            <a:r>
              <a:rPr lang="zh-TW" altLang="en-US" sz="3600" b="1" smtClean="0"/>
              <a:t>耶穌</a:t>
            </a:r>
            <a:r>
              <a:rPr lang="zh-TW" altLang="en-US" sz="3600" b="1"/>
              <a:t>自己說過：「飛鳥有巢，人子卻沒有枕頭的地方」，為什麼耶穌連枕頭的地方都沒有呢</a:t>
            </a:r>
            <a:r>
              <a:rPr lang="zh-TW" altLang="en-US" sz="3600" b="1" smtClean="0"/>
              <a:t>？</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2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孩子們，耶穌三十歲以後，祂就離開了自己的家，到了加里肋亞，這是耶穌開始宣講天國福音的地方，耶穌開始在這裡講道。</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耶穌雖然是從加里肋亞開始宣講天國福音，但不是只待在加里肋亞，為了讓更多的人可以聽到這來自天父的好消息，耶穌走遍了整個猶太人居住的地方。</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2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那時候不像我們現在這麼方便</a:t>
            </a:r>
            <a:r>
              <a:rPr lang="zh-TW" altLang="en-US" sz="3600" b="1" smtClean="0">
                <a:latin typeface="新細明體"/>
                <a:ea typeface="新細明體"/>
              </a:rPr>
              <a:t>，耶穌只</a:t>
            </a:r>
            <a:r>
              <a:rPr lang="zh-TW" altLang="en-US" sz="3600" b="1">
                <a:latin typeface="新細明體"/>
                <a:ea typeface="新細明體"/>
              </a:rPr>
              <a:t>能用走路的，好一點的話可以有驢子騎，根本是沒有機會可以每天回家的。</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好</a:t>
            </a:r>
            <a:r>
              <a:rPr lang="zh-TW" altLang="en-US" sz="3600" b="1">
                <a:latin typeface="新細明體"/>
                <a:ea typeface="新細明體"/>
              </a:rPr>
              <a:t>牧人為了保護自己的羊捨掉自己的生命，是很勇敢還是很笨的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耶穌這位好牧人要「為羊捨掉自己的性命」？</a:t>
            </a:r>
          </a:p>
        </p:txBody>
      </p:sp>
    </p:spTree>
    <p:extLst>
      <p:ext uri="{BB962C8B-B14F-4D97-AF65-F5344CB8AC3E}">
        <p14:creationId xmlns:p14="http://schemas.microsoft.com/office/powerpoint/2010/main" val="1678982790"/>
      </p:ext>
    </p:extLst>
  </p:cSld>
  <p:clrMapOvr>
    <a:masterClrMapping/>
  </p:clrMapOvr>
  <p:transition/>
  <p:timing/>
</p:sld>
</file>

<file path=ppt/slides/slide2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沒有機會回家，可以睡旅館啊</a:t>
            </a:r>
            <a:r>
              <a:rPr lang="zh-TW" altLang="en-US" sz="3600" b="1" smtClean="0">
                <a:latin typeface="新細明體"/>
                <a:ea typeface="新細明體"/>
              </a:rPr>
              <a:t>？但是</a:t>
            </a:r>
            <a:r>
              <a:rPr lang="zh-TW" altLang="en-US" sz="3600" b="1">
                <a:latin typeface="新細明體"/>
                <a:ea typeface="新細明體"/>
              </a:rPr>
              <a:t>睡旅館也是要付錢的，</a:t>
            </a:r>
            <a:r>
              <a:rPr lang="zh-TW" altLang="en-US" sz="3600" b="1" smtClean="0">
                <a:latin typeface="新細明體"/>
                <a:ea typeface="新細明體"/>
              </a:rPr>
              <a:t>耶穌宣講</a:t>
            </a:r>
            <a:r>
              <a:rPr lang="zh-TW" altLang="en-US" sz="3600" b="1">
                <a:latin typeface="新細明體"/>
                <a:ea typeface="新細明體"/>
              </a:rPr>
              <a:t>天國福音時</a:t>
            </a:r>
            <a:r>
              <a:rPr lang="zh-TW" altLang="en-US" sz="3600" b="1" smtClean="0">
                <a:latin typeface="新細明體"/>
                <a:ea typeface="新細明體"/>
              </a:rPr>
              <a:t>，沒有</a:t>
            </a:r>
            <a:r>
              <a:rPr lang="zh-TW" altLang="en-US" sz="3600" b="1">
                <a:latin typeface="新細明體"/>
                <a:ea typeface="新細明體"/>
              </a:rPr>
              <a:t>辦法繼續做</a:t>
            </a:r>
            <a:r>
              <a:rPr lang="zh-TW" altLang="en-US" sz="3600" b="1" smtClean="0">
                <a:latin typeface="新細明體"/>
                <a:ea typeface="新細明體"/>
              </a:rPr>
              <a:t>木匠的工作，</a:t>
            </a:r>
            <a:r>
              <a:rPr lang="zh-TW" altLang="en-US" sz="3600" b="1">
                <a:latin typeface="新細明體"/>
                <a:ea typeface="新細明體"/>
              </a:rPr>
              <a:t>沒有工作就沒有收入，哪有錢來付旅館的費用呢？</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2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你們還</a:t>
            </a:r>
            <a:r>
              <a:rPr lang="zh-TW" altLang="en-US" sz="3600" b="1" smtClean="0">
                <a:latin typeface="新細明體"/>
                <a:ea typeface="新細明體"/>
              </a:rPr>
              <a:t>記得五餅二魚的</a:t>
            </a:r>
            <a:r>
              <a:rPr lang="zh-TW" altLang="en-US" sz="3600" b="1">
                <a:latin typeface="新細明體"/>
                <a:ea typeface="新細明體"/>
              </a:rPr>
              <a:t>故事吧</a:t>
            </a:r>
            <a:r>
              <a:rPr lang="zh-TW" altLang="en-US" sz="3600" b="1" smtClean="0">
                <a:latin typeface="新細明體"/>
                <a:ea typeface="新細明體"/>
              </a:rPr>
              <a:t>？那一</a:t>
            </a:r>
            <a:r>
              <a:rPr lang="zh-TW" altLang="en-US" sz="3600" b="1">
                <a:latin typeface="新細明體"/>
                <a:ea typeface="新細明體"/>
              </a:rPr>
              <a:t>次</a:t>
            </a:r>
            <a:r>
              <a:rPr lang="zh-TW" altLang="en-US" sz="3600" b="1" smtClean="0">
                <a:latin typeface="新細明體"/>
                <a:ea typeface="新細明體"/>
              </a:rPr>
              <a:t>耶穌在</a:t>
            </a:r>
            <a:r>
              <a:rPr lang="zh-TW" altLang="en-US" sz="3600" b="1">
                <a:latin typeface="新細明體"/>
                <a:ea typeface="新細明體"/>
              </a:rPr>
              <a:t>曠野講道，來了太多的人，天又黑了，離最近的小鎮又很遠，大家肚子都餓</a:t>
            </a:r>
            <a:r>
              <a:rPr lang="zh-TW" altLang="en-US" sz="3600" b="1" smtClean="0">
                <a:latin typeface="新細明體"/>
                <a:ea typeface="新細明體"/>
              </a:rPr>
              <a:t>了，耶穌便用五個餅和兩條魚餵飽眾人。</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晚上在曠野，要找什麼地方睡覺呢？所以耶穌才會說：「飛鳥有巢，人子卻沒有枕頭的地方」，在曠野睡覺別說「沒有枕頭的地方」，恐怕連枕頭都沒有吧！</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2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耶穌知道</a:t>
            </a:r>
            <a:r>
              <a:rPr lang="zh-TW" altLang="en-US" sz="3600" b="1">
                <a:latin typeface="新細明體"/>
                <a:ea typeface="新細明體"/>
              </a:rPr>
              <a:t>一定會發生這樣的事情，</a:t>
            </a:r>
            <a:r>
              <a:rPr lang="zh-TW" altLang="en-US" sz="3600" b="1" smtClean="0">
                <a:latin typeface="新細明體"/>
                <a:ea typeface="新細明體"/>
              </a:rPr>
              <a:t>但是祂從來沒有</a:t>
            </a:r>
            <a:r>
              <a:rPr lang="zh-TW" altLang="en-US" sz="3600" b="1">
                <a:latin typeface="新細明體"/>
                <a:ea typeface="新細明體"/>
              </a:rPr>
              <a:t>抱怨過，如果不能忍受這些，就只能永遠待在自己舒適的家，當然也就不可能建立天主的國度了。</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2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耶穌知道天主的國度不是從天上掉下來的，而是靠著耶穌的一步一腳印慢慢走出來</a:t>
            </a:r>
            <a:r>
              <a:rPr lang="zh-TW" altLang="en-US" sz="3600" b="1">
                <a:latin typeface="新細明體"/>
                <a:ea typeface="新細明體"/>
              </a:rPr>
              <a:t>的，</a:t>
            </a:r>
            <a:r>
              <a:rPr lang="zh-TW" altLang="en-US" sz="3600" b="1" smtClean="0">
                <a:latin typeface="新細明體"/>
                <a:ea typeface="新細明體"/>
              </a:rPr>
              <a:t>祂用</a:t>
            </a:r>
            <a:r>
              <a:rPr lang="zh-TW" altLang="en-US" sz="3600" b="1">
                <a:latin typeface="新細明體"/>
                <a:ea typeface="新細明體"/>
              </a:rPr>
              <a:t>雙手去接觸每一個人，仔細聽他們的心聲，瞭解他們的需要，和他們做</a:t>
            </a:r>
            <a:r>
              <a:rPr lang="zh-TW" altLang="en-US" sz="3600" b="1" smtClean="0">
                <a:latin typeface="新細明體"/>
                <a:ea typeface="新細明體"/>
              </a:rPr>
              <a:t>朋友。</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2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耶穌進入</a:t>
            </a:r>
            <a:r>
              <a:rPr lang="zh-TW" altLang="en-US" sz="3600" b="1">
                <a:latin typeface="新細明體"/>
                <a:ea typeface="新細明體"/>
              </a:rPr>
              <a:t>他們的內心，跟他們分享天</a:t>
            </a:r>
            <a:r>
              <a:rPr lang="zh-TW" altLang="en-US" sz="3600" b="1" smtClean="0">
                <a:latin typeface="新細明體"/>
                <a:ea typeface="新細明體"/>
              </a:rPr>
              <a:t>父的愛，派遣</a:t>
            </a:r>
            <a:r>
              <a:rPr lang="zh-TW" altLang="en-US" sz="3600" b="1">
                <a:latin typeface="新細明體"/>
                <a:ea typeface="新細明體"/>
              </a:rPr>
              <a:t>了自己的兒子，來到我們中間，用最</a:t>
            </a:r>
            <a:r>
              <a:rPr lang="zh-TW" altLang="en-US" sz="3600" b="1" smtClean="0">
                <a:latin typeface="新細明體"/>
                <a:ea typeface="新細明體"/>
              </a:rPr>
              <a:t>簡單的方式</a:t>
            </a:r>
            <a:r>
              <a:rPr lang="zh-TW" altLang="en-US" sz="3600" b="1">
                <a:latin typeface="新細明體"/>
                <a:ea typeface="新細明體"/>
              </a:rPr>
              <a:t>，就是「沒有枕頭的地方」，忍受所有的不便，走過每個角落，一個一個的跟他們說：「天主愛你！」</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2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耶穌為了宣講天國福音，吃過了哪些苦頭</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2.</a:t>
            </a:r>
            <a:r>
              <a:rPr lang="zh-TW" altLang="en-US" sz="3600" b="1" smtClean="0">
                <a:latin typeface="新細明體"/>
                <a:ea typeface="新細明體"/>
              </a:rPr>
              <a:t>耶穌吃</a:t>
            </a:r>
            <a:r>
              <a:rPr lang="zh-TW" altLang="en-US" sz="3600" b="1">
                <a:latin typeface="新細明體"/>
                <a:ea typeface="新細明體"/>
              </a:rPr>
              <a:t>過的苦頭，哪一個最辛苦？</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耶穌為什麼說自己「沒有枕頭的地方」</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為什麼耶穌可以忍受這些辛苦？</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2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什麼</a:t>
            </a:r>
            <a:r>
              <a:rPr lang="zh-TW" altLang="en-US" sz="3600" b="1">
                <a:latin typeface="新細明體"/>
                <a:ea typeface="新細明體"/>
              </a:rPr>
              <a:t>方法可以讓耶穌宣講福音的過程輕鬆一點嗎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為什麼耶穌為了宣講天國福音，吃了那麼多苦頭都沒有抱怨？</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2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為什麼天主的國度不會自動的從天上掉下來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建立天主的國度是一件容易的事嗎？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法</a:t>
            </a:r>
            <a:r>
              <a:rPr lang="zh-TW" altLang="en-US" sz="3600" b="1">
                <a:latin typeface="新細明體"/>
                <a:ea typeface="新細明體"/>
              </a:rPr>
              <a:t>利塞人聽了耶穌說的「善牧比喻」，會願意聽從祂的聲音嗎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真是位好牧人，你渴望跟隨耶穌嗎？</a:t>
            </a:r>
          </a:p>
        </p:txBody>
      </p:sp>
    </p:spTree>
    <p:extLst>
      <p:ext uri="{BB962C8B-B14F-4D97-AF65-F5344CB8AC3E}">
        <p14:creationId xmlns:p14="http://schemas.microsoft.com/office/powerpoint/2010/main" val="1787880651"/>
      </p:ext>
    </p:extLst>
  </p:cSld>
  <p:clrMapOvr>
    <a:masterClrMapping/>
  </p:clrMapOvr>
  <p:transition/>
  <p:timing/>
</p:sld>
</file>

<file path=ppt/slides/slide2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為什麼耶穌要那麼辛苦的建立天主的國度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你願意一起幫耶穌建立天主的國嗎？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2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為了幫耶穌建立天主的國，你可以幫什麼忙</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12.</a:t>
            </a:r>
            <a:r>
              <a:rPr lang="zh-TW" altLang="en-US" sz="3600" b="1" smtClean="0">
                <a:latin typeface="新細明體"/>
                <a:ea typeface="新細明體"/>
              </a:rPr>
              <a:t>為了</a:t>
            </a:r>
            <a:r>
              <a:rPr lang="zh-TW" altLang="en-US" sz="3600" b="1">
                <a:latin typeface="新細明體"/>
                <a:ea typeface="新細明體"/>
              </a:rPr>
              <a:t>幫耶穌建立天主的國，你願意受點苦嗎？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2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「飛鳥有巢，人子卻沒有枕頭的地方。」（路</a:t>
            </a:r>
            <a:r>
              <a:rPr lang="en-US" altLang="zh-TW" sz="3600" b="1"/>
              <a:t>9,58</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2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阿祝的故事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孩子們，如果阿祝沒有幫老人家送水，老人家只能可憐的繼續住在那個有味道的家，飲用水公司的老闆也不會因為看到她為老人家所做的事，而甘心樂意的接起這個擔子。</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在生活</a:t>
            </a:r>
            <a:r>
              <a:rPr lang="zh-TW" altLang="en-US" sz="3600" b="1"/>
              <a:t>中，一定會遇到一些不順心、不如意的事，抱怨是難免的，只是如果就只有抱怨，卻什麼都不做，那是不會有任何改變的。</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2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a:t>
            </a:r>
            <a:r>
              <a:rPr lang="zh-TW" altLang="en-US" sz="3600" b="1" smtClean="0"/>
              <a:t>，我們</a:t>
            </a:r>
            <a:r>
              <a:rPr lang="zh-TW" altLang="en-US" sz="3600" b="1"/>
              <a:t>可以做些什麼來減少一些抱怨？</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2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276872"/>
            <a:ext cx="7848872"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小朋友，今天我們聽到耶穌說了「飛鳥有巢，人子卻沒有枕頭的地方」，耶穌為了宣講天國福音，</a:t>
            </a:r>
            <a:r>
              <a:rPr lang="zh-TW" altLang="en-US" sz="3600" b="1" smtClean="0"/>
              <a:t>不管吃</a:t>
            </a:r>
            <a:r>
              <a:rPr lang="zh-TW" altLang="en-US" sz="3600" b="1"/>
              <a:t>了多少的苦頭，都依然樂在其中，從未抱怨，為的就是要所有的人都能夠明白天父是那麼的愛我們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我們也從阿祝的故事中，看到每個人都可以為別人做一點點的服務，不需要有太多的抱怨，抱怨並不能解決問題，唯有一步一腳印的做，問題才有解決的希望。</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2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在生活中，我們還是會遇到很多不順心、不如意的事，我們可以像耶穌和阿祝一樣，試著少一點抱怨，多一點愛與服務，一起來幫耶穌建立天主的國度。</a:t>
            </a:r>
            <a:endParaRPr lang="en-US" altLang="zh-TW" sz="3600" b="1"/>
          </a:p>
        </p:txBody>
      </p:sp>
    </p:spTree>
    <p:extLst>
      <p:ext uri="{BB962C8B-B14F-4D97-AF65-F5344CB8AC3E}">
        <p14:creationId xmlns:p14="http://schemas.microsoft.com/office/powerpoint/2010/main" val="3386321640"/>
      </p:ext>
    </p:extLst>
  </p:cSld>
  <p:clrMapOvr>
    <a:masterClrMapping/>
  </p:clrMapOvr>
  <p:transition/>
  <p:timing/>
</p:sld>
</file>

<file path=ppt/slides/slide2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564904"/>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親愛的主耶穌，感謝祢幫助我們在這一堂課中，有豐富的學習和收獲，特別是看到祢為我們所受的苦，但祢卻從不</a:t>
            </a:r>
            <a:r>
              <a:rPr lang="zh-TW" altLang="en-US" sz="3600" b="1" smtClean="0"/>
              <a:t>抱怨。</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2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1997839"/>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求祢幫助我們能像祢一樣，多一點的忍耐去忍受在生活中的不便，少一點的抱怨去接受環境的不順心，用我們小小的力量為身邊的人做一點有幫助的事，以上所求是奉祢的名。阿們。</a:t>
            </a:r>
            <a:endParaRPr lang="en-US" altLang="zh-TW" sz="3600" b="1"/>
          </a:p>
        </p:txBody>
      </p:sp>
    </p:spTree>
    <p:extLst>
      <p:ext uri="{BB962C8B-B14F-4D97-AF65-F5344CB8AC3E}">
        <p14:creationId xmlns:p14="http://schemas.microsoft.com/office/powerpoint/2010/main" val="1180423066"/>
      </p:ext>
    </p:extLst>
  </p:cSld>
  <p:clrMapOvr>
    <a:masterClrMapping/>
  </p:clrMapOvr>
  <p:transition/>
  <p:timing/>
</p:sld>
</file>

<file path=ppt/slides/slide2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58468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好撒瑪黎雅人比喻</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近人</a:t>
            </a:r>
            <a:r>
              <a:rPr lang="zh-TW" altLang="en-US" sz="6000" b="1">
                <a:ea typeface="Microsoft JhengHei Light" panose="020b0304030504040204"/>
              </a:rPr>
              <a:t>的需要是第一優先</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68356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-8</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2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親愛的主耶穌，感謝祢總是以祢的大愛，照顧我們每個人的需要，求祢幫助我們，能常看到身旁近人的需要，也能以行動關懷他們。以上所求是奉祢的名，阿們。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10,25</a:t>
            </a:r>
            <a:r>
              <a:rPr lang="zh-TW" altLang="en-US" sz="3600" b="1"/>
              <a:t>～</a:t>
            </a:r>
            <a:r>
              <a:rPr lang="en-US" altLang="zh-TW" sz="3600" b="1"/>
              <a:t>37</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2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孩子們，爸媽會告訴你們要和鄰居打招呼，見到鄰居長輩要向長輩問安，你們有這樣做嗎？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2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你們和鄰居會常碰面嗎？和他們熟嗎？還是很少見到他們呢？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43773"/>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愛我們的主耶穌，感謝祢一直在我們身旁保護我們，求祢賜給我們智慧，在生活中學習聽從祢的聲音，看清楚祢為我們指引的道路，緊緊跟隨祢。以上所求是奉祢的名，阿們。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我是善牧，我認識我的羊，我的羊也認識我！</a:t>
            </a:r>
            <a:r>
              <a:rPr lang="en-US" altLang="zh-TW" sz="3600" b="1"/>
              <a:t>』</a:t>
            </a:r>
            <a:r>
              <a:rPr lang="zh-TW" altLang="en-US" sz="3600" b="1"/>
              <a:t>」（若</a:t>
            </a:r>
            <a:r>
              <a:rPr lang="en-US" altLang="zh-TW" sz="3600" b="1"/>
              <a:t>10,14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2828835"/>
            <a:ext cx="707478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鄰居家有和你們年紀差不多的孩子嗎？有機會和他們一起玩嗎？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3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你們聽過「遠親不如近鄰」這句話嗎？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3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你們看過爸媽和鄰居互相幫忙嗎？</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3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爸媽有請你們一起幫忙過嗎？</a:t>
            </a:r>
            <a:endParaRPr lang="en-US" sz="3600" b="1"/>
          </a:p>
        </p:txBody>
      </p:sp>
    </p:spTree>
    <p:extLst>
      <p:ext uri="{BB962C8B-B14F-4D97-AF65-F5344CB8AC3E}">
        <p14:creationId xmlns:p14="http://schemas.microsoft.com/office/powerpoint/2010/main" val="602728676"/>
      </p:ext>
    </p:extLst>
  </p:cSld>
  <p:clrMapOvr>
    <a:masterClrMapping/>
  </p:clrMapOvr>
  <p:transition/>
  <p:timing/>
</p:sld>
</file>

<file path=ppt/slides/slide3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013501"/>
            <a:ext cx="74168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小活動──訪問我的近人</a:t>
            </a:r>
            <a:endParaRPr lang="en-US" sz="4800" b="1"/>
          </a:p>
        </p:txBody>
      </p:sp>
    </p:spTree>
    <p:extLst>
      <p:ext uri="{BB962C8B-B14F-4D97-AF65-F5344CB8AC3E}">
        <p14:creationId xmlns:p14="http://schemas.microsoft.com/office/powerpoint/2010/main" val="380081984"/>
      </p:ext>
    </p:extLst>
  </p:cSld>
  <p:clrMapOvr>
    <a:masterClrMapping/>
  </p:clrMapOvr>
  <p:transition/>
  <p:timing/>
</p:sld>
</file>

<file path=ppt/slides/slide3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087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39717"/>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謝謝各位記者的幫忙，現在我們都對我們的近人有了更多的認識，耶穌也曾告訴過我們，要多多愛自己的</a:t>
            </a:r>
            <a:r>
              <a:rPr lang="zh-TW" altLang="en-US" sz="3600" b="1" smtClean="0"/>
              <a:t>近人。</a:t>
            </a:r>
            <a:endParaRPr lang="en-US" altLang="zh-TW" sz="3600" b="1" smtClean="0"/>
          </a:p>
          <a:p>
            <a:endParaRPr lang="en-US" altLang="zh-TW" sz="3600" b="1"/>
          </a:p>
          <a:p>
            <a:r>
              <a:rPr lang="zh-TW" altLang="en-US" sz="3600" b="1" smtClean="0"/>
              <a:t>今天</a:t>
            </a:r>
            <a:r>
              <a:rPr lang="zh-TW" altLang="en-US" sz="3600" b="1"/>
              <a:t>我們要來看看耶穌是怎麼說</a:t>
            </a:r>
            <a:r>
              <a:rPr lang="zh-TW" altLang="en-US" sz="3600" b="1" smtClean="0"/>
              <a:t>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a:t>
            </a:r>
            <a:r>
              <a:rPr lang="zh-TW" altLang="en-US" sz="3600" b="1" smtClean="0"/>
              <a:t>，有</a:t>
            </a:r>
            <a:r>
              <a:rPr lang="zh-TW" altLang="en-US" sz="3600" b="1"/>
              <a:t>許多有聲望和有學識的人，這些</a:t>
            </a:r>
            <a:r>
              <a:rPr lang="zh-TW" altLang="en-US" sz="3600" b="1" smtClean="0"/>
              <a:t>人對耶穌的講道很不以為然，</a:t>
            </a:r>
            <a:r>
              <a:rPr lang="zh-TW" altLang="en-US" sz="3600" b="1"/>
              <a:t>認為耶穌只是個木匠，祂懂什麼呢？</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這些人一有機會便喜歡找耶穌辯論，想從祂的話中抓把柄控告祂。</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有一次，又有一位法學士故意來挑戰耶穌，他問耶穌：「師傅，我應當做什麼，才能獲得永生呢？」</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3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耶穌反問他：「梅瑟的律法上是怎麼記載的呢？」</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哲明的故事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他答說：「律法說你應當全心、全靈、全力、全意愛上主，你的天主，並愛近人如你自己。」</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耶穌聽了，覺得他答得很好，對他說：「你說得很對，你照著做吧！」</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3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06084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沒想到，這法學士不死心，繼續追問：「那誰才是我的近人呢？</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smtClean="0">
                <a:latin typeface="新細明體"/>
                <a:ea typeface="新細明體"/>
              </a:rPr>
              <a:t>耶穌</a:t>
            </a:r>
            <a:r>
              <a:rPr lang="zh-TW" altLang="en-US" sz="3600" b="1">
                <a:latin typeface="新細明體"/>
                <a:ea typeface="新細明體"/>
              </a:rPr>
              <a:t>無意和他辯論，便說了個比喻。</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知道法學士刻意問「誰才是我的近人」，是試圖從耶穌的話中抓把柄，才故意在比喻中，以三種不同身分的人，來突顯到底誰真正是那受傷的人的近人。</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3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這三種人，第一種是司祭</a:t>
            </a:r>
            <a:r>
              <a:rPr lang="zh-TW" altLang="en-US" sz="3600" b="1" smtClean="0">
                <a:latin typeface="新細明體"/>
                <a:ea typeface="新細明體"/>
              </a:rPr>
              <a:t>，第二</a:t>
            </a:r>
            <a:r>
              <a:rPr lang="zh-TW" altLang="en-US" sz="3600" b="1">
                <a:latin typeface="新細明體"/>
                <a:ea typeface="新細明體"/>
              </a:rPr>
              <a:t>種是肋未人</a:t>
            </a:r>
            <a:r>
              <a:rPr lang="zh-TW" altLang="en-US" sz="3600" b="1" smtClean="0">
                <a:latin typeface="新細明體"/>
                <a:ea typeface="新細明體"/>
              </a:rPr>
              <a:t>，照理說都應該</a:t>
            </a:r>
            <a:r>
              <a:rPr lang="zh-TW" altLang="en-US" sz="3600" b="1">
                <a:latin typeface="新細明體"/>
                <a:ea typeface="新細明體"/>
              </a:rPr>
              <a:t>很有愛心，</a:t>
            </a:r>
            <a:r>
              <a:rPr lang="zh-TW" altLang="en-US" sz="3600" b="1" smtClean="0">
                <a:latin typeface="新細明體"/>
                <a:ea typeface="新細明體"/>
              </a:rPr>
              <a:t>想不到卻都什麼</a:t>
            </a:r>
            <a:r>
              <a:rPr lang="zh-TW" altLang="en-US" sz="3600" b="1">
                <a:latin typeface="新細明體"/>
                <a:ea typeface="新細明體"/>
              </a:rPr>
              <a:t>也沒</a:t>
            </a:r>
            <a:r>
              <a:rPr lang="zh-TW" altLang="en-US" sz="3600" b="1" smtClean="0">
                <a:latin typeface="新細明體"/>
                <a:ea typeface="新細明體"/>
              </a:rPr>
              <a:t>做，</a:t>
            </a:r>
            <a:r>
              <a:rPr lang="zh-TW" altLang="en-US" sz="3600" b="1">
                <a:latin typeface="新細明體"/>
                <a:ea typeface="新細明體"/>
              </a:rPr>
              <a:t>完全不顧那人死活。</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3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直到第三種撒瑪黎雅人出現時，照理說是不會留下來關心的人，卻反而停下腳步，不只是細心的包紮傷口，還特地安排他住進客棧休養。</a:t>
            </a:r>
            <a:endParaRPr lang="zh-TW" altLang="en-US" sz="3600" b="1">
              <a:latin typeface="新細明體"/>
              <a:ea typeface="新細明體"/>
            </a:endParaRPr>
          </a:p>
        </p:txBody>
      </p:sp>
    </p:spTree>
    <p:extLst>
      <p:ext uri="{BB962C8B-B14F-4D97-AF65-F5344CB8AC3E}">
        <p14:creationId xmlns:p14="http://schemas.microsoft.com/office/powerpoint/2010/main" val="1944265910"/>
      </p:ext>
    </p:extLst>
  </p:cSld>
  <p:clrMapOvr>
    <a:masterClrMapping/>
  </p:clrMapOvr>
  <p:transition/>
  <p:timing/>
</p:sld>
</file>

<file path=ppt/slides/slide3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耶穌刻意選了這三種不同身分的人，是</a:t>
            </a:r>
            <a:r>
              <a:rPr lang="zh-TW" altLang="en-US" sz="3600" b="1" smtClean="0">
                <a:latin typeface="新細明體"/>
                <a:ea typeface="新細明體"/>
              </a:rPr>
              <a:t>要讓在</a:t>
            </a:r>
            <a:r>
              <a:rPr lang="zh-TW" altLang="en-US" sz="3600" b="1">
                <a:latin typeface="新細明體"/>
                <a:ea typeface="新細明體"/>
              </a:rPr>
              <a:t>場的</a:t>
            </a:r>
            <a:r>
              <a:rPr lang="zh-TW" altLang="en-US" sz="3600" b="1" smtClean="0">
                <a:latin typeface="新細明體"/>
                <a:ea typeface="新細明體"/>
              </a:rPr>
              <a:t>人明白</a:t>
            </a:r>
            <a:r>
              <a:rPr lang="zh-TW" altLang="en-US" sz="3600" b="1">
                <a:latin typeface="新細明體"/>
                <a:ea typeface="新細明體"/>
              </a:rPr>
              <a:t>天主愛每一個人，任何人有急需時，不管他的身分，即使是和自己不同族群，甚至是不相往來的仇人，也都是我們的近人。</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3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藉著這比喻，耶穌讓法學士看到，律法上所說的「愛近人如同愛自己」，不要只是按字意來解釋</a:t>
            </a:r>
            <a:r>
              <a:rPr lang="zh-TW" altLang="en-US" sz="3600" b="1" smtClean="0">
                <a:latin typeface="新細明體"/>
                <a:ea typeface="新細明體"/>
              </a:rPr>
              <a:t>，而是</a:t>
            </a:r>
            <a:r>
              <a:rPr lang="zh-TW" altLang="en-US" sz="3600" b="1">
                <a:latin typeface="新細明體"/>
                <a:ea typeface="新細明體"/>
              </a:rPr>
              <a:t>任何有需要幫忙的人，都是我們的近人，都當愛近人如同愛自己。</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3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在比喻中，耶穌很明白的讓我們看到，這位伸出援手的撒瑪黎雅人，對受傷倒地的猶太人，是如何做到愛近人如同愛自己，這位撒瑪黎雅人所做的一切，已完全表達了天主的愛與慈悲。</a:t>
            </a:r>
            <a:endParaRPr lang="zh-TW" altLang="en-US" sz="3600" b="1">
              <a:latin typeface="新細明體"/>
              <a:ea typeface="新細明體"/>
            </a:endParaRPr>
          </a:p>
        </p:txBody>
      </p:sp>
    </p:spTree>
    <p:extLst>
      <p:ext uri="{BB962C8B-B14F-4D97-AF65-F5344CB8AC3E}">
        <p14:creationId xmlns:p14="http://schemas.microsoft.com/office/powerpoint/2010/main" val="993425391"/>
      </p:ext>
    </p:extLst>
  </p:cSld>
  <p:clrMapOvr>
    <a:masterClrMapping/>
  </p:clrMapOvr>
  <p:transition/>
  <p:timing/>
</p:sld>
</file>

<file path=ppt/slides/slide3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為什麼許多有聲望和有學識的人都要找耶穌辯論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為什麼耶穌會和那要找祂辯論的法學士說「好撒瑪黎雅人比喻」？</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819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，哲明真幸福，能發現耶穌隨時都在我們身邊保護我們，連他自己和同學，都還沒察覺已經身處在危險中。</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smtClean="0">
                <a:latin typeface="新細明體"/>
                <a:ea typeface="新細明體"/>
              </a:rPr>
              <a:t>在比喻中</a:t>
            </a:r>
            <a:r>
              <a:rPr lang="zh-TW" altLang="en-US" sz="3600" b="1">
                <a:latin typeface="新細明體"/>
                <a:ea typeface="新細明體"/>
              </a:rPr>
              <a:t>，耶穌為什麼要刻意選了三種不同身分的人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smtClean="0">
                <a:latin typeface="新細明體"/>
                <a:ea typeface="新細明體"/>
              </a:rPr>
              <a:t>在比喻中</a:t>
            </a:r>
            <a:r>
              <a:rPr lang="zh-TW" altLang="en-US" sz="3600" b="1">
                <a:latin typeface="新細明體"/>
                <a:ea typeface="新細明體"/>
              </a:rPr>
              <a:t>，耶穌刻意選的三種不同身分的人有什麼特別的涵意？</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耶穌對法學士和當場的人說「好撒瑪黎雅人比喻」，是要告訴他們什麼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為什麼那撒瑪黎雅人可以將受傷的猶太人當成是自己的近人來關心他？</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為什麼司祭和肋未人毫不關心那受傷的猶太人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為什麼耶穌說完比喻要再問那法學士「誰是那遭遇強盜的近人」？</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法</a:t>
            </a:r>
            <a:r>
              <a:rPr lang="zh-TW" altLang="en-US" sz="3600" b="1">
                <a:latin typeface="新細明體"/>
                <a:ea typeface="新細明體"/>
              </a:rPr>
              <a:t>學士有真正</a:t>
            </a:r>
            <a:r>
              <a:rPr lang="zh-TW" altLang="en-US" sz="3600" b="1" smtClean="0">
                <a:latin typeface="新細明體"/>
                <a:ea typeface="新細明體"/>
              </a:rPr>
              <a:t>明白比喻中</a:t>
            </a:r>
            <a:r>
              <a:rPr lang="zh-TW" altLang="en-US" sz="3600" b="1">
                <a:latin typeface="新細明體"/>
                <a:ea typeface="新細明體"/>
              </a:rPr>
              <a:t>說的「近人」的意思嗎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為什麼耶穌要</a:t>
            </a:r>
            <a:r>
              <a:rPr lang="zh-TW" altLang="en-US" sz="3600" b="1" smtClean="0">
                <a:latin typeface="新細明體"/>
                <a:ea typeface="新細明體"/>
              </a:rPr>
              <a:t>透過比喻</a:t>
            </a:r>
            <a:r>
              <a:rPr lang="zh-TW" altLang="en-US" sz="3600" b="1">
                <a:latin typeface="新細明體"/>
                <a:ea typeface="新細明體"/>
              </a:rPr>
              <a:t>告訴我們「愛近人如同愛自己」？</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在比喻中，那撒瑪黎雅人是如何做到「愛近人如同愛自己」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12.</a:t>
            </a:r>
            <a:r>
              <a:rPr lang="zh-TW" altLang="en-US" sz="3600" b="1" smtClean="0">
                <a:latin typeface="新細明體"/>
                <a:ea typeface="新細明體"/>
              </a:rPr>
              <a:t>要</a:t>
            </a:r>
            <a:r>
              <a:rPr lang="zh-TW" altLang="en-US" sz="3600" b="1">
                <a:latin typeface="新細明體"/>
                <a:ea typeface="新細明體"/>
              </a:rPr>
              <a:t>做到「愛近人如同愛自己」是一件容易的事嗎？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有個撒瑪黎雅人路過那裡，一看見那人，便動了憐憫的心！</a:t>
            </a:r>
            <a:r>
              <a:rPr lang="en-US" altLang="zh-TW" sz="3600" b="1"/>
              <a:t>』</a:t>
            </a:r>
            <a:r>
              <a:rPr lang="zh-TW" altLang="en-US" sz="3600" b="1"/>
              <a:t>」（路</a:t>
            </a:r>
            <a:r>
              <a:rPr lang="en-US" altLang="zh-TW" sz="3600" b="1"/>
              <a:t>10,33</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3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螞蟻報恩的故事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276872"/>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孩子們，螞蟻和鴿子雖然是不同的物種，卻都懂得將對方當做是「近人」來關心，看到對方急需幫助時，適時的伸出援手彼此幫忙，這便是今天</a:t>
            </a:r>
            <a:r>
              <a:rPr lang="zh-TW" altLang="en-US" sz="3600" b="1" smtClean="0"/>
              <a:t>耶穌要</a:t>
            </a:r>
            <a:r>
              <a:rPr lang="zh-TW" altLang="en-US" sz="3600" b="1"/>
              <a:t>告訴我們的道理。</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生活中，我們可以做些什麼，來幫助自己像那好撒瑪黎雅人一樣，真正做到「愛近人如同愛自己」？</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耶穌是我們的好牧人，祂知道我們需要祂的保護，時時刻刻都用心守護我們，救我們脫離危險。</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3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276872"/>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小朋友，耶穌看到法學士看不起祂，還故意找祂辯論，想從耶穌的話中找到把柄控告祂，耶穌不但沒有生氣，還很有耐心的說比喻給他聽，希望他能夠真正明白天主的愛。</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耶穌對待法學士的態度，其實便是最好的「好撒瑪黎雅人」榜樣，祂總是不放過任何一個愛別人的機會，渴望更多的人接受天主的愛。</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3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在生活中，我們有很多機會遇到需要幫助的人</a:t>
            </a:r>
            <a:r>
              <a:rPr lang="zh-TW" altLang="en-US" sz="3600" b="1" smtClean="0"/>
              <a:t>，千萬不要</a:t>
            </a:r>
            <a:r>
              <a:rPr lang="zh-TW" altLang="en-US" sz="3600" b="1"/>
              <a:t>忘了這些人是我們的「近人</a:t>
            </a:r>
            <a:r>
              <a:rPr lang="zh-TW" altLang="en-US" sz="3600" b="1" smtClean="0"/>
              <a:t>」，也不要</a:t>
            </a:r>
            <a:r>
              <a:rPr lang="zh-TW" altLang="en-US" sz="3600" b="1"/>
              <a:t>像比喻中的司祭和肋未人一樣，看到近人急需幫助時，卻無動於衷、視而不見。</a:t>
            </a:r>
            <a:endParaRPr lang="en-US" altLang="zh-TW" sz="3600" b="1"/>
          </a:p>
        </p:txBody>
      </p:sp>
    </p:spTree>
    <p:extLst>
      <p:ext uri="{BB962C8B-B14F-4D97-AF65-F5344CB8AC3E}">
        <p14:creationId xmlns:p14="http://schemas.microsoft.com/office/powerpoint/2010/main" val="3386321640"/>
      </p:ext>
    </p:extLst>
  </p:cSld>
  <p:clrMapOvr>
    <a:masterClrMapping/>
  </p:clrMapOvr>
  <p:transition/>
  <p:timing/>
</p:sld>
</file>

<file path=ppt/slides/slide3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1844824"/>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仁慈的主耶穌，感謝祢一直都將我們當做是祢的「近人」來愛我們，求祢幫助我們也能愛我們的近人，多多看見別人好的一面，我們愛的不夠時，也請祢常提醒我們，給我們勇氣勇敢的去愛。以上所求是奉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58468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誰因我名收留一個小孩就是收留我</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68356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-9</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親愛的主耶穌，謝謝祢時時與我們在一起，陪伴我們度過每天的生活，求祢幫助我們以謙卑的心認真學習，緊緊跟隨祢的腳步。以上所求是奉祢的名，阿們。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馬爾谷福音</a:t>
            </a:r>
            <a:r>
              <a:rPr lang="en-US" altLang="zh-TW" sz="3600" b="1"/>
              <a:t>9,33</a:t>
            </a:r>
            <a:r>
              <a:rPr lang="zh-TW" altLang="en-US" sz="3600" b="1"/>
              <a:t>～</a:t>
            </a:r>
            <a:r>
              <a:rPr lang="en-US" altLang="zh-TW" sz="3600" b="1"/>
              <a:t>37</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孩子們，你們曾經跟同學起過爭執嗎？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生活中，我們可以做些什麼，幫助自己緊緊的跟隨我們的善牧耶穌？</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就是每個人都有自己的意見，卻都認為別人應該聽自己的，這時你們會怎麼做呢？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3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2828835"/>
            <a:ext cx="707478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你們在學校當過老大嗎？喜歡當老大的感覺嗎？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3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你們覺得什麼樣的人有資格當老大呢？</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3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有聽過幫派的老大嗎？</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3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013501"/>
            <a:ext cx="74168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小活動──誰是老大？</a:t>
            </a:r>
            <a:endParaRPr lang="en-US" sz="4800" b="1"/>
          </a:p>
        </p:txBody>
      </p:sp>
    </p:spTree>
    <p:extLst>
      <p:ext uri="{BB962C8B-B14F-4D97-AF65-F5344CB8AC3E}">
        <p14:creationId xmlns:p14="http://schemas.microsoft.com/office/powerpoint/2010/main" val="380081984"/>
      </p:ext>
    </p:extLst>
  </p:cSld>
  <p:clrMapOvr>
    <a:masterClrMapping/>
  </p:clrMapOvr>
  <p:transition/>
  <p:timing/>
</p:sld>
</file>

<file path=ppt/slides/slide3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087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39717"/>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謝謝大家一起幫忙，選出了今天的「肺活量老大</a:t>
            </a:r>
            <a:r>
              <a:rPr lang="zh-TW" altLang="en-US" sz="3600" b="1" smtClean="0"/>
              <a:t>」。</a:t>
            </a:r>
            <a:endParaRPr lang="en-US" altLang="zh-TW" sz="3600" b="1" smtClean="0"/>
          </a:p>
          <a:p>
            <a:endParaRPr lang="en-US" altLang="zh-TW" sz="3600" b="1"/>
          </a:p>
          <a:p>
            <a:r>
              <a:rPr lang="zh-TW" altLang="en-US" sz="3600" b="1" smtClean="0"/>
              <a:t>耶穌</a:t>
            </a:r>
            <a:r>
              <a:rPr lang="zh-TW" altLang="en-US" sz="3600" b="1"/>
              <a:t>那時候，也有很多人想當老大，連耶穌的宗徒也這麼想，耶穌知道了，會跟他們說什麼呢？會鼓勵他們出來當老大嗎？</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孩子們，耶穌在宣講天國福音時，為了讓更多人有機會認識天主的愛，特別挑選了</a:t>
            </a:r>
            <a:r>
              <a:rPr lang="en-US" altLang="zh-TW" sz="3600" b="1"/>
              <a:t>12</a:t>
            </a:r>
            <a:r>
              <a:rPr lang="zh-TW" altLang="en-US" sz="3600" b="1"/>
              <a:t>位宗徒一起幫忙。這</a:t>
            </a:r>
            <a:r>
              <a:rPr lang="en-US" altLang="zh-TW" sz="3600" b="1"/>
              <a:t>12</a:t>
            </a:r>
            <a:r>
              <a:rPr lang="zh-TW" altLang="en-US" sz="3600" b="1"/>
              <a:t>位宗徒有年紀上的差異，伯多祿是最年長的，若望是最年輕的。</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有一天在前往葛法翁的路上，他們竟然為了誰才是宗徒中的老大起了爭執，他們為了這事爭論得不相上下，連耶穌都看到了他們的爭論。</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耶穌和宗徒們到了葛法翁時，耶穌便故意問他們究竟在爭論什麼，宗徒們被耶穌一問，覺得有點不好意思，低著頭不敢吭聲。</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3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耶穌坐了下來，也請</a:t>
            </a:r>
            <a:r>
              <a:rPr lang="en-US" altLang="zh-TW" sz="3600" b="1">
                <a:latin typeface="新細明體"/>
                <a:ea typeface="新細明體"/>
              </a:rPr>
              <a:t>12</a:t>
            </a:r>
            <a:r>
              <a:rPr lang="zh-TW" altLang="en-US" sz="3600" b="1">
                <a:latin typeface="新細明體"/>
                <a:ea typeface="新細明體"/>
              </a:rPr>
              <a:t>位宗徒坐在自己身旁，一一看著他們說：「你們中間誰若想做老大，他就得做眾人中最小的一個，還要做眾人的僕役。」</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zh-TW" altLang="en-US" sz="3600" b="1">
                <a:latin typeface="新細明體"/>
                <a:ea typeface="新細明體"/>
              </a:rPr>
              <a:t>現在，我們一起來聽耶穌說的話。</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耶穌很清楚的對宗徒們說「想當老大的要先做眾人的僕役」，耶穌斬釘截鐵的顛覆了宗徒們對老大的想法。</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3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在耶穌的眼裡，想當老大的不但沒資格指使別人做什麼，反而是要為別人服務。</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耶穌會這麼說，是希望讓宗徒們明白，在天主的國裡，沒有人是老大，誰也沒有資格指使別人做什麼。</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3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在天主面前，不需要為了當老大而彼此爭論，每個人都是天主的孩子，天主愛所有的人。</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3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耶穌讓總圖們更</a:t>
            </a:r>
            <a:r>
              <a:rPr lang="zh-TW" altLang="en-US" sz="3600" b="1">
                <a:latin typeface="新細明體"/>
                <a:ea typeface="新細明體"/>
              </a:rPr>
              <a:t>明白自己的意思</a:t>
            </a:r>
            <a:r>
              <a:rPr lang="zh-TW" altLang="en-US" sz="3600" b="1" smtClean="0">
                <a:latin typeface="新細明體"/>
                <a:ea typeface="新細明體"/>
              </a:rPr>
              <a:t>，抱</a:t>
            </a:r>
            <a:r>
              <a:rPr lang="zh-TW" altLang="en-US" sz="3600" b="1">
                <a:latin typeface="新細明體"/>
                <a:ea typeface="新細明體"/>
              </a:rPr>
              <a:t>來一位</a:t>
            </a:r>
            <a:r>
              <a:rPr lang="zh-TW" altLang="en-US" sz="3600" b="1" smtClean="0">
                <a:latin typeface="新細明體"/>
                <a:ea typeface="新細明體"/>
              </a:rPr>
              <a:t>孩子說</a:t>
            </a:r>
            <a:r>
              <a:rPr lang="zh-TW" altLang="en-US" sz="3600" b="1">
                <a:latin typeface="新細明體"/>
                <a:ea typeface="新細明體"/>
              </a:rPr>
              <a:t>：「你們中間任何一個人，若因我的名字，收留一個這樣的孩子，便是收留我，誰若收留我，不只是收留我，也是收留那派遣我來的父。」</a:t>
            </a:r>
            <a:endParaRPr lang="zh-TW" altLang="en-US" sz="3600" b="1">
              <a:latin typeface="新細明體"/>
              <a:ea typeface="新細明體"/>
            </a:endParaRPr>
          </a:p>
        </p:txBody>
      </p:sp>
    </p:spTree>
    <p:extLst>
      <p:ext uri="{BB962C8B-B14F-4D97-AF65-F5344CB8AC3E}">
        <p14:creationId xmlns:p14="http://schemas.microsoft.com/office/powerpoint/2010/main" val="1944265910"/>
      </p:ext>
    </p:extLst>
  </p:cSld>
  <p:clrMapOvr>
    <a:masterClrMapping/>
  </p:clrMapOvr>
  <p:transition/>
  <p:timing/>
</p:sld>
</file>

<file path=ppt/slides/slide3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耶穌又再一次顛覆宗徒們對服務的想法，不管我們任何的一個服務，無論是服務偉大的人，或是服務一位孩子，都是在為耶穌做服務。</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3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耶穌要讓宗徒們明白，在為別人服務時，不要為了不同的對象，而影響了我們的服務態度，要將每一次的服務，都當做是在為耶穌做服務。</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3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耶穌希望宗徒們能確實明白，不管對方是誰，要將每一次的服務，都當做是在為耶穌做服務，最重要的是我們的態度。</a:t>
            </a:r>
            <a:endParaRPr lang="zh-TW" altLang="en-US" sz="3600" b="1">
              <a:latin typeface="新細明體"/>
              <a:ea typeface="新細明體"/>
            </a:endParaRPr>
          </a:p>
        </p:txBody>
      </p:sp>
    </p:spTree>
    <p:extLst>
      <p:ext uri="{BB962C8B-B14F-4D97-AF65-F5344CB8AC3E}">
        <p14:creationId xmlns:p14="http://schemas.microsoft.com/office/powerpoint/2010/main" val="993425391"/>
      </p:ext>
    </p:extLst>
  </p:cSld>
  <p:clrMapOvr>
    <a:masterClrMapping/>
  </p:clrMapOvr>
  <p:transition/>
  <p:timing/>
</p:sld>
</file>

<file path=ppt/slides/slide3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耶穌和宗徒們前往葛法翁的路上時，宗徒們為了什麼起了爭執</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耶穌看到宗徒們爭論不休時，祂做了什麼？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780928"/>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孩子們，耶穌今天以「善牧比喻」告訴我們，我們每個人都是祂愛的小羊，都是祂一一呼喚、獨一無二的小羊。</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為什麼耶穌問宗徒們在爭論什麼時，他們都低頭不敢吭聲</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為什麼耶穌對宗徒們說「想當老大的要先做眾人的僕役」？</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為什麼耶穌對宗徒們說的話，會顛覆了他們對當老大的想法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說「想當老大的要先做眾人的僕役」，這句話有道理嗎？</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smtClean="0">
                <a:latin typeface="新細明體"/>
                <a:ea typeface="新細明體"/>
              </a:rPr>
              <a:t>為什麼耶穌要讓宗徒們明白，在</a:t>
            </a:r>
            <a:r>
              <a:rPr lang="zh-TW" altLang="en-US" sz="3600" b="1">
                <a:latin typeface="新細明體"/>
                <a:ea typeface="新細明體"/>
              </a:rPr>
              <a:t>天主面前誰也不需要為了當老大而彼此爭論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為什麼耶穌要在宗徒面前抱著孩子說「收留這孩子便是收留我」？</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為什麼耶穌說「收留這孩子便是收留我」，又顛覆了宗徒們對服務的想法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為什麼耶穌要讓宗徒們明白，不要因為不同的對象影響服務的態度？</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為什麼</a:t>
            </a:r>
            <a:r>
              <a:rPr lang="zh-TW" altLang="en-US" sz="3600" b="1" smtClean="0">
                <a:latin typeface="新細明體"/>
                <a:ea typeface="新細明體"/>
              </a:rPr>
              <a:t>我們的態度會</a:t>
            </a:r>
            <a:r>
              <a:rPr lang="zh-TW" altLang="en-US" sz="3600" b="1">
                <a:latin typeface="新細明體"/>
                <a:ea typeface="新細明體"/>
              </a:rPr>
              <a:t>因為對方身分和地位高低受影響</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12.</a:t>
            </a:r>
            <a:r>
              <a:rPr lang="zh-TW" altLang="en-US" sz="3600" b="1" smtClean="0">
                <a:latin typeface="新細明體"/>
                <a:ea typeface="新細明體"/>
              </a:rPr>
              <a:t>為什麼耶穌說，要將</a:t>
            </a:r>
            <a:r>
              <a:rPr lang="zh-TW" altLang="en-US" sz="3600" b="1">
                <a:latin typeface="新細明體"/>
                <a:ea typeface="新細明體"/>
              </a:rPr>
              <a:t>每一次的服務都當做是在為耶穌做服務？</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a:t>
            </a:r>
            <a:r>
              <a:rPr lang="en-US" altLang="zh-TW" sz="3600" b="1">
                <a:latin typeface="+mj-ea"/>
                <a:ea typeface="+mj-ea"/>
              </a:rPr>
              <a:t>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誰若因我的名，收留這孩子，便是收留我。</a:t>
            </a:r>
            <a:r>
              <a:rPr lang="en-US" altLang="zh-TW" sz="3600" b="1"/>
              <a:t>』</a:t>
            </a:r>
            <a:r>
              <a:rPr lang="zh-TW" altLang="en-US" sz="3600" b="1"/>
              <a:t>」（谷</a:t>
            </a:r>
            <a:r>
              <a:rPr lang="en-US" altLang="zh-TW" sz="3600" b="1"/>
              <a:t>9,37</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3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艾力克的故事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564904"/>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孩子們，艾力克</a:t>
            </a:r>
            <a:r>
              <a:rPr lang="zh-TW" altLang="en-US" sz="3600" b="1" smtClean="0"/>
              <a:t>雖然只有</a:t>
            </a:r>
            <a:r>
              <a:rPr lang="en-US" altLang="zh-TW" sz="3600" b="1"/>
              <a:t>6</a:t>
            </a:r>
            <a:r>
              <a:rPr lang="zh-TW" altLang="en-US" sz="3600" b="1"/>
              <a:t>歲，但他已經懂得耶穌說的「收留這孩子便是收留我</a:t>
            </a:r>
            <a:r>
              <a:rPr lang="zh-TW" altLang="en-US" sz="3600" b="1" smtClean="0"/>
              <a:t>」，</a:t>
            </a:r>
            <a:r>
              <a:rPr lang="zh-TW" altLang="en-US" sz="3600" b="1"/>
              <a:t>他很慷慨的表達，他願意和歐姆蘭做朋友，也歡迎他到自己的家裡來</a:t>
            </a:r>
            <a:r>
              <a:rPr lang="zh-TW" altLang="en-US" sz="3600" b="1" smtClean="0"/>
              <a:t>住。</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看到艾力克的信，如同是看到天主的國一樣，在他慷慨的作為上，我們看到天主的愛降臨在人間。</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在生活中，我們要記得緊緊跟隨我們的好牧人耶穌，聽從祂的聲音，全心信賴祂、依靠祂，天天與祂在一起。</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3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生活中，我們可以做些什麼，來幫助自己做到耶穌說的「收留這孩子便是收留我」</a:t>
            </a:r>
            <a:r>
              <a:rPr lang="zh-TW" altLang="en-US" sz="3600" b="1" smtClean="0"/>
              <a:t>？</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3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a:t>
            </a:r>
            <a:r>
              <a:rPr lang="en-US" altLang="zh-TW" sz="3600" b="1">
                <a:latin typeface="+mj-ea"/>
              </a:rPr>
              <a:t>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492896"/>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小朋友，耶穌說「收留這孩子便是收留我」，不用擔心自己沒辦法做大事，耶穌從來沒有要我們做大事，祂只期望我們從小處做起。</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在生活中，我們也不需要害怕自己能力不足，天主隨時都陪伴著我們，和我們在一起。</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3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我們只要做到耶穌說的「收留這孩子便是收留我」，從生活中最小的事情做起，為最小的弟兄或姐妹服務，便是在為耶穌做服務。</a:t>
            </a:r>
            <a:endParaRPr lang="en-US" altLang="zh-TW" sz="3600" b="1"/>
          </a:p>
        </p:txBody>
      </p:sp>
    </p:spTree>
    <p:extLst>
      <p:ext uri="{BB962C8B-B14F-4D97-AF65-F5344CB8AC3E}">
        <p14:creationId xmlns:p14="http://schemas.microsoft.com/office/powerpoint/2010/main" val="3386321640"/>
      </p:ext>
    </p:extLst>
  </p:cSld>
  <p:clrMapOvr>
    <a:masterClrMapping/>
  </p:clrMapOvr>
  <p:transition/>
  <p:timing/>
</p:sld>
</file>

<file path=ppt/slides/slide3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564904"/>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親愛的主耶穌，謝謝祢來到我們當中，教給我們很重要的一課，在天主面前沒有人需要爭著當老大，而是要學習謙遜的放下身段，為別人</a:t>
            </a:r>
            <a:r>
              <a:rPr lang="zh-TW" altLang="en-US" sz="3600" b="1" smtClean="0"/>
              <a:t>服務。</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求祢幫助我們學習祢的榜樣，在生活中一點一滴的為別人服務，將天主的愛帶給更多的人。以上所求是奉祢的名，阿們。</a:t>
            </a:r>
            <a:endParaRPr lang="en-US" altLang="zh-TW" sz="3600" b="1"/>
          </a:p>
        </p:txBody>
      </p:sp>
    </p:spTree>
    <p:extLst>
      <p:ext uri="{BB962C8B-B14F-4D97-AF65-F5344CB8AC3E}">
        <p14:creationId xmlns:p14="http://schemas.microsoft.com/office/powerpoint/2010/main" val="2455545876"/>
      </p:ext>
    </p:extLst>
  </p:cSld>
  <p:clrMapOvr>
    <a:masterClrMapping/>
  </p:clrMapOvr>
  <p:transition/>
  <p:timing/>
</p:sld>
</file>

<file path=ppt/slides/slide3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58468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富少年謹守誡</a:t>
            </a:r>
            <a:r>
              <a:rPr lang="zh-TW" altLang="en-US" sz="6000" b="1" smtClean="0">
                <a:ea typeface="Microsoft JhengHei Light" panose="020b0304030504040204"/>
              </a:rPr>
              <a:t>命</a:t>
            </a:r>
            <a:endParaRPr lang="en-US" altLang="zh-TW" sz="6000" b="1" smtClean="0">
              <a:ea typeface="Microsoft JhengHei Light" panose="020b0304030504040204"/>
            </a:endParaRPr>
          </a:p>
          <a:p>
            <a:r>
              <a:rPr lang="zh-TW" altLang="en-US" sz="6000" b="1" smtClean="0">
                <a:ea typeface="Microsoft JhengHei Light" panose="020b0304030504040204"/>
              </a:rPr>
              <a:t>卻</a:t>
            </a:r>
            <a:r>
              <a:rPr lang="zh-TW" altLang="en-US" sz="6000" b="1">
                <a:ea typeface="Microsoft JhengHei Light" panose="020b0304030504040204"/>
              </a:rPr>
              <a:t>放不下財富</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68356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-10</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親愛的主耶穌，謝謝祢常常在生活中引導我們，賜給我們智慧，求祢幫助我們明白，唯有跟隨祢的腳步才可找到真正的幸福。以上所求是奉祢的名，阿們。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132856"/>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慈愛的耶穌，感謝祢這麼細心看顧著我們、保護我們，我們好幸福，可以天天得到祢的愛，求祢幫助我們，在生活中，常常記得緊緊跟隨祢的腳步，聽從祢的聲音，一步也不離開祢。以上所求是因祢的名，阿們。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3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馬爾谷福音</a:t>
            </a:r>
            <a:r>
              <a:rPr lang="en-US" altLang="zh-TW" sz="3600" b="1"/>
              <a:t>10,17</a:t>
            </a:r>
            <a:r>
              <a:rPr lang="zh-TW" altLang="en-US" sz="3600" b="1"/>
              <a:t>～</a:t>
            </a:r>
            <a:r>
              <a:rPr lang="en-US" altLang="zh-TW" sz="3600" b="1"/>
              <a:t>27</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3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孩子們，你們以前玩的玩具、看過的故事書都還在嗎？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3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那些不再玩的舊玩具，或是不再看的故事書，你們會丟掉嗎？還是捨不得丟呢？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3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2274838"/>
            <a:ext cx="707478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已經沒在穿的舊衣服、不再用的文具，你會定期整理丟掉嗎？還是每樣東西都很寶貝，想丟又捨不得丟呢？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3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當新</a:t>
            </a:r>
            <a:r>
              <a:rPr lang="zh-TW" altLang="en-US" sz="3600" b="1"/>
              <a:t>的東西越來越多時，有想過舊的東西要怎麼處理嗎？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3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如果舊</a:t>
            </a:r>
            <a:r>
              <a:rPr lang="zh-TW" altLang="en-US" sz="3600" b="1"/>
              <a:t>的東西</a:t>
            </a:r>
            <a:r>
              <a:rPr lang="zh-TW" altLang="en-US" sz="3600" b="1" smtClean="0"/>
              <a:t>都捨不得</a:t>
            </a:r>
            <a:r>
              <a:rPr lang="zh-TW" altLang="en-US" sz="3600" b="1"/>
              <a:t>丟掉，會有足夠的地方放嗎？</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3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t>想</a:t>
            </a:r>
            <a:r>
              <a:rPr lang="zh-TW" altLang="en-US" sz="3600" b="1"/>
              <a:t>過為什麼捨不得丟掉嗎？</a:t>
            </a:r>
            <a:endParaRPr lang="en-US" sz="3600" b="1"/>
          </a:p>
        </p:txBody>
      </p:sp>
    </p:spTree>
    <p:extLst>
      <p:ext uri="{BB962C8B-B14F-4D97-AF65-F5344CB8AC3E}">
        <p14:creationId xmlns:p14="http://schemas.microsoft.com/office/powerpoint/2010/main" val="1367842680"/>
      </p:ext>
    </p:extLst>
  </p:cSld>
  <p:clrMapOvr>
    <a:masterClrMapping/>
  </p:clrMapOvr>
  <p:transition/>
  <p:timing/>
</p:sld>
</file>

<file path=ppt/slides/slide3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013501"/>
            <a:ext cx="74168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小故事──富翁的貪心</a:t>
            </a:r>
            <a:endParaRPr lang="en-US" sz="4800" b="1"/>
          </a:p>
        </p:txBody>
      </p:sp>
    </p:spTree>
    <p:extLst>
      <p:ext uri="{BB962C8B-B14F-4D97-AF65-F5344CB8AC3E}">
        <p14:creationId xmlns:p14="http://schemas.microsoft.com/office/powerpoint/2010/main" val="380081984"/>
      </p:ext>
    </p:extLst>
  </p:cSld>
  <p:clrMapOvr>
    <a:masterClrMapping/>
  </p:clrMapOvr>
  <p:transition/>
  <p:timing/>
</p:sld>
</file>

<file path=ppt/slides/slide3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087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39717"/>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你們真是聰明，富翁太貪心了，什麼都想要，到最後什麼都沒有</a:t>
            </a:r>
            <a:r>
              <a:rPr lang="zh-TW" altLang="en-US" sz="3600" b="1" smtClean="0"/>
              <a:t>。</a:t>
            </a:r>
            <a:endParaRPr lang="en-US" altLang="zh-TW" sz="3600" b="1" smtClean="0"/>
          </a:p>
          <a:p>
            <a:endParaRPr lang="en-US" altLang="zh-TW" sz="3600" b="1"/>
          </a:p>
          <a:p>
            <a:r>
              <a:rPr lang="zh-TW" altLang="en-US" sz="3600" b="1" smtClean="0"/>
              <a:t>聖經</a:t>
            </a:r>
            <a:r>
              <a:rPr lang="zh-TW" altLang="en-US" sz="3600" b="1"/>
              <a:t>裡也有一位很富有的年輕人來找耶穌，想跟隨祂，最後卻掉頭走了，我們來看看為什麼他沒跟隨耶穌？</a:t>
            </a:r>
          </a:p>
        </p:txBody>
      </p:sp>
    </p:spTree>
    <p:extLst>
      <p:ext uri="{BB962C8B-B14F-4D97-AF65-F5344CB8AC3E}">
        <p14:creationId xmlns:p14="http://schemas.microsoft.com/office/powerpoint/2010/main" val="3425409078"/>
      </p:ext>
    </p:extLst>
  </p:cSld>
  <p:clrMapOvr>
    <a:masterClrMapping/>
  </p:clrMapOvr>
  <p:transition/>
  <p:timing/>
</p:sld>
</file>

<file path=ppt/slides/slide3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20486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孩子們，耶穌在宣講天國福音時，一直都有很多人跟隨</a:t>
            </a:r>
            <a:r>
              <a:rPr lang="zh-TW" altLang="en-US" sz="3600" b="1" smtClean="0"/>
              <a:t>祂。</a:t>
            </a:r>
            <a:endParaRPr lang="en-US" altLang="zh-TW" sz="3600" b="1" smtClean="0"/>
          </a:p>
          <a:p>
            <a:endParaRPr lang="en-US" altLang="zh-TW" sz="3600" b="1"/>
          </a:p>
          <a:p>
            <a:r>
              <a:rPr lang="zh-TW" altLang="en-US" sz="3600" b="1" smtClean="0"/>
              <a:t>有</a:t>
            </a:r>
            <a:r>
              <a:rPr lang="zh-TW" altLang="en-US" sz="3600" b="1"/>
              <a:t>一次耶穌在猶太宣講時，來了一位很有錢的年輕人，他也很想跟隨耶穌。</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313384" y="2864596"/>
            <a:ext cx="78306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天主的</a:t>
            </a:r>
            <a:r>
              <a:rPr lang="zh-TW" altLang="en-US" sz="6000" b="1" smtClean="0">
                <a:ea typeface="Microsoft JhengHei Light" panose="020b0304030504040204"/>
              </a:rPr>
              <a:t>國</a:t>
            </a:r>
            <a:endParaRPr lang="en-US" altLang="zh-TW" sz="6000" b="1" smtClean="0">
              <a:ea typeface="Microsoft JhengHei Light" panose="020b0304030504040204"/>
            </a:endParaRPr>
          </a:p>
          <a:p>
            <a:r>
              <a:rPr lang="zh-TW" altLang="en-US" sz="6000" b="1" smtClean="0">
                <a:ea typeface="Microsoft JhengHei Light" panose="020b0304030504040204"/>
              </a:rPr>
              <a:t>是</a:t>
            </a:r>
            <a:r>
              <a:rPr lang="zh-TW" altLang="en-US" sz="6000" b="1">
                <a:ea typeface="Microsoft JhengHei Light" panose="020b0304030504040204"/>
              </a:rPr>
              <a:t>由心懷真福的</a:t>
            </a:r>
            <a:r>
              <a:rPr lang="zh-TW" altLang="en-US" sz="6000" b="1" smtClean="0">
                <a:ea typeface="Microsoft JhengHei Light" panose="020b0304030504040204"/>
              </a:rPr>
              <a:t>人</a:t>
            </a:r>
            <a:endParaRPr lang="en-US" altLang="zh-TW" sz="6000" b="1" smtClean="0">
              <a:ea typeface="Microsoft JhengHei Light" panose="020b0304030504040204"/>
            </a:endParaRPr>
          </a:p>
          <a:p>
            <a:r>
              <a:rPr lang="zh-TW" altLang="en-US" sz="6000" b="1" smtClean="0">
                <a:ea typeface="Microsoft JhengHei Light" panose="020b0304030504040204"/>
              </a:rPr>
              <a:t>所</a:t>
            </a:r>
            <a:r>
              <a:rPr lang="zh-TW" altLang="en-US" sz="6000" b="1">
                <a:ea typeface="Microsoft JhengHei Light" panose="020b0304030504040204"/>
              </a:rPr>
              <a:t>建立的</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41226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-2</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3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他一見到耶穌，馬上跪在耶穌面前懇求說：「善師，為獲得永生，我該做些什麼呢？」</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3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耶穌仔細看了看他，對他說：「除了天主外，沒有誰是善的，你為什麼稱我是善師呢？」年輕人聽了，依然低頭不語，默默的等待耶穌，告訴他該做什麼好獲得永生。</a:t>
            </a:r>
          </a:p>
        </p:txBody>
      </p:sp>
    </p:spTree>
    <p:extLst>
      <p:ext uri="{BB962C8B-B14F-4D97-AF65-F5344CB8AC3E}">
        <p14:creationId xmlns:p14="http://schemas.microsoft.com/office/powerpoint/2010/main" val="1289199691"/>
      </p:ext>
    </p:extLst>
  </p:cSld>
  <p:clrMapOvr>
    <a:masterClrMapping/>
  </p:clrMapOvr>
  <p:transition/>
  <p:timing/>
</p:sld>
</file>

<file path=ppt/slides/slide3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耶穌看他這麼誠懇，便繼續說：「梅瑟律法要求的誡命你都知道吧？不可殺人、不可奸淫、不可偷盜、不可做假見證和不可欺詐，還有要孝敬自己的父母。」</a:t>
            </a:r>
          </a:p>
        </p:txBody>
      </p:sp>
    </p:spTree>
    <p:extLst>
      <p:ext uri="{BB962C8B-B14F-4D97-AF65-F5344CB8AC3E}">
        <p14:creationId xmlns:p14="http://schemas.microsoft.com/office/powerpoint/2010/main" val="2271235622"/>
      </p:ext>
    </p:extLst>
  </p:cSld>
  <p:clrMapOvr>
    <a:masterClrMapping/>
  </p:clrMapOvr>
  <p:transition/>
  <p:timing/>
</p:sld>
</file>

<file path=ppt/slides/slide3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年輕人聽到耶穌的問話，很有信心的抬頭跟耶穌說：「老師，這一切父母都有教導，我也從小都遵守了。」</a:t>
            </a:r>
          </a:p>
        </p:txBody>
      </p:sp>
    </p:spTree>
    <p:extLst>
      <p:ext uri="{BB962C8B-B14F-4D97-AF65-F5344CB8AC3E}">
        <p14:creationId xmlns:p14="http://schemas.microsoft.com/office/powerpoint/2010/main" val="1210084198"/>
      </p:ext>
    </p:extLst>
  </p:cSld>
  <p:clrMapOvr>
    <a:masterClrMapping/>
  </p:clrMapOvr>
  <p:transition/>
  <p:timing/>
</p:sld>
</file>

<file path=ppt/slides/slide3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耶穌看他這麼有自信，回答得這麼肯定，便由心底喜愛他，疼惜他是一位好青年。</a:t>
            </a:r>
          </a:p>
        </p:txBody>
      </p:sp>
    </p:spTree>
    <p:extLst>
      <p:ext uri="{BB962C8B-B14F-4D97-AF65-F5344CB8AC3E}">
        <p14:creationId xmlns:p14="http://schemas.microsoft.com/office/powerpoint/2010/main" val="3130957352"/>
      </p:ext>
    </p:extLst>
  </p:cSld>
  <p:clrMapOvr>
    <a:masterClrMapping/>
  </p:clrMapOvr>
  <p:transition/>
  <p:timing/>
</p:sld>
</file>

<file path=ppt/slides/slide3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耶穌很</a:t>
            </a:r>
            <a:r>
              <a:rPr lang="zh-TW" altLang="en-US" sz="3600" b="1">
                <a:latin typeface="新細明體"/>
                <a:ea typeface="新細明體"/>
              </a:rPr>
              <a:t>想收他為徒，便對他說：「年輕人，你做得真好，只缺少一樣，去變賣你所有的一切，施捨給窮人，將你原有的世上寶藏保存在天上，之後背著十字架來跟隨我！」</a:t>
            </a:r>
          </a:p>
        </p:txBody>
      </p:sp>
    </p:spTree>
    <p:extLst>
      <p:ext uri="{BB962C8B-B14F-4D97-AF65-F5344CB8AC3E}">
        <p14:creationId xmlns:p14="http://schemas.microsoft.com/office/powerpoint/2010/main" val="502377102"/>
      </p:ext>
    </p:extLst>
  </p:cSld>
  <p:clrMapOvr>
    <a:masterClrMapping/>
  </p:clrMapOvr>
  <p:transition/>
  <p:timing/>
</p:sld>
</file>

<file path=ppt/slides/slide3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沒想到，年輕人聽了，又低下了頭，都沒吭聲，耶穌正要再問他時，他卻起身，面帶愁容的走開了。</a:t>
            </a:r>
          </a:p>
        </p:txBody>
      </p:sp>
    </p:spTree>
    <p:extLst>
      <p:ext uri="{BB962C8B-B14F-4D97-AF65-F5344CB8AC3E}">
        <p14:creationId xmlns:p14="http://schemas.microsoft.com/office/powerpoint/2010/main" val="883102621"/>
      </p:ext>
    </p:extLst>
  </p:cSld>
  <p:clrMapOvr>
    <a:masterClrMapping/>
  </p:clrMapOvr>
  <p:transition/>
  <p:timing/>
</p:sld>
</file>

<file path=ppt/slides/slide3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現在，我們一起來誦念這段聖言。</a:t>
            </a:r>
          </a:p>
        </p:txBody>
      </p:sp>
    </p:spTree>
    <p:extLst>
      <p:ext uri="{BB962C8B-B14F-4D97-AF65-F5344CB8AC3E}">
        <p14:creationId xmlns:p14="http://schemas.microsoft.com/office/powerpoint/2010/main" val="1944265910"/>
      </p:ext>
    </p:extLst>
  </p:cSld>
  <p:clrMapOvr>
    <a:masterClrMapping/>
  </p:clrMapOvr>
  <p:transition/>
  <p:timing/>
</p:sld>
</file>

<file path=ppt/slides/slide3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我們很清楚看到，耶穌非常喜愛這年輕人，也渴望收他為徒，跟著祂一起宣揚天國福音。</a:t>
            </a:r>
          </a:p>
        </p:txBody>
      </p:sp>
    </p:spTree>
    <p:extLst>
      <p:ext uri="{BB962C8B-B14F-4D97-AF65-F5344CB8AC3E}">
        <p14:creationId xmlns:p14="http://schemas.microsoft.com/office/powerpoint/2010/main" val="1685540834"/>
      </p:ext>
    </p:extLst>
  </p:cSld>
  <p:clrMapOvr>
    <a:masterClrMapping/>
  </p:clrMapOvr>
  <p:transition/>
  <p:timing/>
</p:sld>
</file>

<file path=ppt/slides/slide3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可惜的是</a:t>
            </a:r>
            <a:r>
              <a:rPr lang="zh-TW" altLang="en-US" sz="3600" b="1" smtClean="0">
                <a:latin typeface="新細明體"/>
                <a:ea typeface="新細明體"/>
              </a:rPr>
              <a:t>，雖然</a:t>
            </a:r>
            <a:r>
              <a:rPr lang="zh-TW" altLang="en-US" sz="3600" b="1">
                <a:latin typeface="新細明體"/>
                <a:ea typeface="新細明體"/>
              </a:rPr>
              <a:t>他很想跟隨耶穌，也表達了自己高度的熱誠，連耶穌都極為欣賞，只是他仍有所牽掛，做不到耶穌說的「變賣所有的一切施捨給窮人」。</a:t>
            </a:r>
          </a:p>
        </p:txBody>
      </p:sp>
    </p:spTree>
    <p:extLst>
      <p:ext uri="{BB962C8B-B14F-4D97-AF65-F5344CB8AC3E}">
        <p14:creationId xmlns:p14="http://schemas.microsoft.com/office/powerpoint/2010/main" val="71904557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10,1</a:t>
            </a:r>
            <a:r>
              <a:rPr lang="zh-TW" altLang="zh-TW" sz="3600" b="1"/>
              <a:t>～</a:t>
            </a:r>
            <a:r>
              <a:rPr lang="en-US" altLang="zh-TW" sz="3600" b="1"/>
              <a:t>18</a:t>
            </a:r>
            <a:r>
              <a:rPr lang="zh-TW" altLang="zh-TW" sz="3600"/>
              <a:t> </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年輕人默默走開後，耶穌一方面很遺憾，也想藉此勉勵宗徒，便對他們說：「你們看，有錢財的人，想要進天主的國是多麼難啊！」</a:t>
            </a:r>
          </a:p>
        </p:txBody>
      </p:sp>
    </p:spTree>
    <p:extLst>
      <p:ext uri="{BB962C8B-B14F-4D97-AF65-F5344CB8AC3E}">
        <p14:creationId xmlns:p14="http://schemas.microsoft.com/office/powerpoint/2010/main" val="993425391"/>
      </p:ext>
    </p:extLst>
  </p:cSld>
  <p:clrMapOvr>
    <a:masterClrMapping/>
  </p:clrMapOvr>
  <p:transition/>
  <p:timing/>
</p:sld>
</file>

<file path=ppt/slides/slide4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宗徒聽了不是很明白，個個面露驚訝的表情，耶穌繼續說：「駱駝穿過針孔，都要比富有的人進天主的國容易。」</a:t>
            </a:r>
          </a:p>
        </p:txBody>
      </p:sp>
    </p:spTree>
    <p:extLst>
      <p:ext uri="{BB962C8B-B14F-4D97-AF65-F5344CB8AC3E}">
        <p14:creationId xmlns:p14="http://schemas.microsoft.com/office/powerpoint/2010/main" val="1288809433"/>
      </p:ext>
    </p:extLst>
  </p:cSld>
  <p:clrMapOvr>
    <a:masterClrMapping/>
  </p:clrMapOvr>
  <p:transition/>
  <p:timing/>
</p:sld>
</file>

<file path=ppt/slides/slide4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宗徒們還是不明白耶穌說的話，便問：「老師為什麼會這麼說呢？若是這樣的話，那還有誰能獲得永生呢？」</a:t>
            </a:r>
          </a:p>
        </p:txBody>
      </p:sp>
    </p:spTree>
    <p:extLst>
      <p:ext uri="{BB962C8B-B14F-4D97-AF65-F5344CB8AC3E}">
        <p14:creationId xmlns:p14="http://schemas.microsoft.com/office/powerpoint/2010/main" val="822008188"/>
      </p:ext>
    </p:extLst>
  </p:cSld>
  <p:clrMapOvr>
    <a:masterClrMapping/>
  </p:clrMapOvr>
  <p:transition/>
  <p:timing/>
</p:sld>
</file>

<file path=ppt/slides/slide4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耶穌看得出來他們仍舊不明白，便再對他們說：「你們不要以為這不可能，在天主一切都是可能的。</a:t>
            </a:r>
          </a:p>
        </p:txBody>
      </p:sp>
    </p:spTree>
    <p:extLst>
      <p:ext uri="{BB962C8B-B14F-4D97-AF65-F5344CB8AC3E}">
        <p14:creationId xmlns:p14="http://schemas.microsoft.com/office/powerpoint/2010/main" val="120758726"/>
      </p:ext>
    </p:extLst>
  </p:cSld>
  <p:clrMapOvr>
    <a:masterClrMapping/>
  </p:clrMapOvr>
  <p:transition/>
  <p:timing/>
</p:sld>
</file>

<file path=ppt/slides/slide4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耶穌說「駱駝穿針孔比富有的人進天主的國容易」</a:t>
            </a:r>
            <a:r>
              <a:rPr lang="zh-TW" altLang="en-US" sz="3600" b="1" smtClean="0">
                <a:latin typeface="新細明體"/>
                <a:ea typeface="新細明體"/>
              </a:rPr>
              <a:t>，並不是</a:t>
            </a:r>
            <a:r>
              <a:rPr lang="zh-TW" altLang="en-US" sz="3600" b="1">
                <a:latin typeface="新細明體"/>
                <a:ea typeface="新細明體"/>
              </a:rPr>
              <a:t>說富有的人不可能獲得永生，而是指富有的人若放不下財富，怎麼可能會渴望獲得永生呢？</a:t>
            </a:r>
          </a:p>
        </p:txBody>
      </p:sp>
    </p:spTree>
    <p:extLst>
      <p:ext uri="{BB962C8B-B14F-4D97-AF65-F5344CB8AC3E}">
        <p14:creationId xmlns:p14="http://schemas.microsoft.com/office/powerpoint/2010/main" val="4085980678"/>
      </p:ext>
    </p:extLst>
  </p:cSld>
  <p:clrMapOvr>
    <a:masterClrMapping/>
  </p:clrMapOvr>
  <p:transition/>
  <p:timing/>
</p:sld>
</file>

<file path=ppt/slides/slide4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除了財富之外，只要是放不下的，都會成為阻礙，也有可能是名望，如同經師和長老，他們也總是放不下自己的身分和地位，處處要找耶穌麻煩，又怎麼可能會獲得永生呢？</a:t>
            </a:r>
          </a:p>
        </p:txBody>
      </p:sp>
    </p:spTree>
    <p:extLst>
      <p:ext uri="{BB962C8B-B14F-4D97-AF65-F5344CB8AC3E}">
        <p14:creationId xmlns:p14="http://schemas.microsoft.com/office/powerpoint/2010/main" val="2134152147"/>
      </p:ext>
    </p:extLst>
  </p:cSld>
  <p:clrMapOvr>
    <a:masterClrMapping/>
  </p:clrMapOvr>
  <p:transition/>
  <p:timing/>
</p:sld>
</file>

<file path=ppt/slides/slide4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耶穌說「在天主一切都是可能的」，這句話是要鼓勵我們，不要擔心擁有財富，也不必有罪惡感，而是要告訴自己，將財富運用在建立天主的國，不是有了財富便忘了天主。</a:t>
            </a:r>
          </a:p>
        </p:txBody>
      </p:sp>
    </p:spTree>
    <p:extLst>
      <p:ext uri="{BB962C8B-B14F-4D97-AF65-F5344CB8AC3E}">
        <p14:creationId xmlns:p14="http://schemas.microsoft.com/office/powerpoint/2010/main" val="1191086371"/>
      </p:ext>
    </p:extLst>
  </p:cSld>
  <p:clrMapOvr>
    <a:masterClrMapping/>
  </p:clrMapOvr>
  <p:transition/>
  <p:timing/>
</p:sld>
</file>

<file path=ppt/slides/slide4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天主</a:t>
            </a:r>
            <a:r>
              <a:rPr lang="zh-TW" altLang="en-US" sz="3600" b="1">
                <a:latin typeface="新細明體"/>
                <a:ea typeface="新細明體"/>
              </a:rPr>
              <a:t>給我們智慧，是要幫助我們懂得運用財富</a:t>
            </a:r>
            <a:r>
              <a:rPr lang="zh-TW" altLang="en-US" sz="3600" b="1" smtClean="0">
                <a:latin typeface="新細明體"/>
                <a:ea typeface="新細明體"/>
              </a:rPr>
              <a:t>，該</a:t>
            </a:r>
            <a:r>
              <a:rPr lang="zh-TW" altLang="en-US" sz="3600" b="1">
                <a:latin typeface="新細明體"/>
                <a:ea typeface="新細明體"/>
              </a:rPr>
              <a:t>放下時便要放下</a:t>
            </a:r>
            <a:r>
              <a:rPr lang="zh-TW" altLang="en-US" sz="3600" b="1" smtClean="0">
                <a:latin typeface="新細明體"/>
                <a:ea typeface="新細明體"/>
              </a:rPr>
              <a:t>，只要</a:t>
            </a:r>
            <a:r>
              <a:rPr lang="zh-TW" altLang="en-US" sz="3600" b="1">
                <a:latin typeface="新細明體"/>
                <a:ea typeface="新細明體"/>
              </a:rPr>
              <a:t>願意聽從耶穌的話，放下一切跟隨祂的，必獲得永生。</a:t>
            </a:r>
          </a:p>
        </p:txBody>
      </p:sp>
    </p:spTree>
    <p:extLst>
      <p:ext uri="{BB962C8B-B14F-4D97-AF65-F5344CB8AC3E}">
        <p14:creationId xmlns:p14="http://schemas.microsoft.com/office/powerpoint/2010/main" val="2820431945"/>
      </p:ext>
    </p:extLst>
  </p:cSld>
  <p:clrMapOvr>
    <a:masterClrMapping/>
  </p:clrMapOvr>
  <p:transition/>
  <p:timing/>
</p:sld>
</file>

<file path=ppt/slides/slide4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在猶太宣講時，為什麼有位有錢的年輕人前來跪求耶穌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耶穌會喜愛那前來跪求祂的年輕人？</a:t>
            </a:r>
          </a:p>
        </p:txBody>
      </p:sp>
    </p:spTree>
    <p:extLst>
      <p:ext uri="{BB962C8B-B14F-4D97-AF65-F5344CB8AC3E}">
        <p14:creationId xmlns:p14="http://schemas.microsoft.com/office/powerpoint/2010/main" val="2058834310"/>
      </p:ext>
    </p:extLst>
  </p:cSld>
  <p:clrMapOvr>
    <a:masterClrMapping/>
  </p:clrMapOvr>
  <p:transition/>
  <p:timing/>
</p:sld>
</file>

<file path=ppt/slides/slide4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耶穌對那年輕人說了什麼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為什麼年輕人聽了耶穌說的話，憂愁的離開了？</a:t>
            </a:r>
          </a:p>
        </p:txBody>
      </p:sp>
    </p:spTree>
    <p:extLst>
      <p:ext uri="{BB962C8B-B14F-4D97-AF65-F5344CB8AC3E}">
        <p14:creationId xmlns:p14="http://schemas.microsoft.com/office/powerpoint/2010/main" val="3367094419"/>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43773"/>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親愛的主耶穌，謝謝祢在生活中不斷的教導我們，認識天主的道理，求祢幫助我們在今天的課程中，認真學習，更加體會到自己是耶穌的門徒。以上所求是奉祢的名，阿們。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 </a:t>
            </a:r>
            <a:r>
              <a:rPr lang="zh-TW" altLang="en-US" sz="3600" b="1" smtClean="0">
                <a:latin typeface="新細明體"/>
                <a:ea typeface="新細明體"/>
              </a:rPr>
              <a:t>那</a:t>
            </a:r>
            <a:r>
              <a:rPr lang="zh-TW" altLang="en-US" sz="3600" b="1">
                <a:latin typeface="新細明體"/>
                <a:ea typeface="新細明體"/>
              </a:rPr>
              <a:t>年輕人放不下財富來跟隨耶穌，是很聰明的還是很笨的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 </a:t>
            </a:r>
            <a:r>
              <a:rPr lang="zh-TW" altLang="en-US" sz="3600" b="1">
                <a:latin typeface="新細明體"/>
                <a:ea typeface="新細明體"/>
              </a:rPr>
              <a:t>為什麼耶穌要對宗徒們說「駱駝穿針孔比富有的人進天主的國容易」？</a:t>
            </a:r>
          </a:p>
        </p:txBody>
      </p:sp>
    </p:spTree>
    <p:extLst>
      <p:ext uri="{BB962C8B-B14F-4D97-AF65-F5344CB8AC3E}">
        <p14:creationId xmlns:p14="http://schemas.microsoft.com/office/powerpoint/2010/main" val="2265820408"/>
      </p:ext>
    </p:extLst>
  </p:cSld>
  <p:clrMapOvr>
    <a:masterClrMapping/>
  </p:clrMapOvr>
  <p:transition/>
  <p:timing/>
</p:sld>
</file>

<file path=ppt/slides/slide4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a:latin typeface="新細明體"/>
                <a:ea typeface="新細明體"/>
              </a:rPr>
              <a:t>耶穌說「駱駝穿針孔比富有的人進天主的國容易」是要告訴我們擁有財富是不好的嗎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為什麼那年輕人渴望獲得永生，卻又放不下自己的財富？</a:t>
            </a:r>
          </a:p>
        </p:txBody>
      </p:sp>
    </p:spTree>
    <p:extLst>
      <p:ext uri="{BB962C8B-B14F-4D97-AF65-F5344CB8AC3E}">
        <p14:creationId xmlns:p14="http://schemas.microsoft.com/office/powerpoint/2010/main" val="4140033755"/>
      </p:ext>
    </p:extLst>
  </p:cSld>
  <p:clrMapOvr>
    <a:masterClrMapping/>
  </p:clrMapOvr>
  <p:transition/>
  <p:timing/>
</p:sld>
</file>

<file path=ppt/slides/slide4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a:latin typeface="新細明體"/>
                <a:ea typeface="新細明體"/>
              </a:rPr>
              <a:t>為什麼耶穌告訴我們凡是放不下的，都會阻礙我們獲得永生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 </a:t>
            </a:r>
            <a:r>
              <a:rPr lang="zh-TW" altLang="en-US" sz="3600" b="1">
                <a:latin typeface="新細明體"/>
                <a:ea typeface="新細明體"/>
              </a:rPr>
              <a:t>為什麼耶穌要對宗徒們說「在天主一切都是可能的」？</a:t>
            </a:r>
          </a:p>
        </p:txBody>
      </p:sp>
    </p:spTree>
    <p:extLst>
      <p:ext uri="{BB962C8B-B14F-4D97-AF65-F5344CB8AC3E}">
        <p14:creationId xmlns:p14="http://schemas.microsoft.com/office/powerpoint/2010/main" val="1678982790"/>
      </p:ext>
    </p:extLst>
  </p:cSld>
  <p:clrMapOvr>
    <a:masterClrMapping/>
  </p:clrMapOvr>
  <p:transition/>
  <p:timing/>
</p:sld>
</file>

<file path=ppt/slides/slide4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 </a:t>
            </a:r>
            <a:r>
              <a:rPr lang="zh-TW" altLang="en-US" sz="3600" b="1">
                <a:latin typeface="新細明體"/>
                <a:ea typeface="新細明體"/>
              </a:rPr>
              <a:t>為什麼耶穌要鼓勵我們，不要擔心擁有財富，而是要懂得善用財富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為什麼天主要給我們智慧，懂得該放下的時候便要放下？</a:t>
            </a:r>
          </a:p>
        </p:txBody>
      </p:sp>
    </p:spTree>
    <p:extLst>
      <p:ext uri="{BB962C8B-B14F-4D97-AF65-F5344CB8AC3E}">
        <p14:creationId xmlns:p14="http://schemas.microsoft.com/office/powerpoint/2010/main" val="1787880651"/>
      </p:ext>
    </p:extLst>
  </p:cSld>
  <p:clrMapOvr>
    <a:masterClrMapping/>
  </p:clrMapOvr>
  <p:transition/>
  <p:timing/>
</p:sld>
</file>

<file path=ppt/slides/slide4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在人不可能，在天主卻不然，天主一切都是可能的。</a:t>
            </a:r>
            <a:r>
              <a:rPr lang="en-US" altLang="zh-TW" sz="3600" b="1"/>
              <a:t>』</a:t>
            </a:r>
            <a:r>
              <a:rPr lang="zh-TW" altLang="en-US" sz="3600" b="1"/>
              <a:t>」（谷</a:t>
            </a:r>
            <a:r>
              <a:rPr lang="en-US" altLang="zh-TW" sz="3600" b="1"/>
              <a:t>10,27</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4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趙爺爺的故事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276872"/>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孩子們，趙爺爺說自己沒有什麼放不下的，所以他可以慷慨的將自己有的一切，全都捐出來幫助有需要的孩子，從他身上，我們看到了耶穌說的「在天主一切都是可能的」。</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生活中，我們可以做些什麼，來幫助自己放下一切，慷慨的跟隨耶穌？</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4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5,1</a:t>
            </a:r>
            <a:r>
              <a:rPr lang="zh-TW" altLang="zh-TW" sz="3600" b="1"/>
              <a:t>～</a:t>
            </a:r>
            <a:r>
              <a:rPr lang="en-US" altLang="zh-TW" sz="3600" b="1"/>
              <a:t>12</a:t>
            </a:r>
            <a:r>
              <a:rPr lang="zh-TW" altLang="zh-TW" sz="3600"/>
              <a:t> </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492896"/>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孩子們，藉著富少年的故事，耶穌今天告訴我們，除了遵守教會的誡命之外，不要忘了看看自己，在生活中，是否還有一些東西阻礙自己來跟隨耶穌。</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前來懇求耶穌的年輕人，萬萬沒想到自己從小遵守誡命，卻經不起耶穌說的一句話，便滿面愁容的默默離去。</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4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我們要常記得耶穌今天說的</a:t>
            </a:r>
            <a:r>
              <a:rPr lang="en-US" altLang="zh-TW" sz="3600" b="1"/>
              <a:t>--</a:t>
            </a:r>
            <a:r>
              <a:rPr lang="zh-TW" altLang="en-US" sz="3600" b="1"/>
              <a:t>「在天主一切都是可能的」。</a:t>
            </a:r>
            <a:endParaRPr lang="en-US" altLang="zh-TW" sz="3600" b="1"/>
          </a:p>
        </p:txBody>
      </p:sp>
    </p:spTree>
    <p:extLst>
      <p:ext uri="{BB962C8B-B14F-4D97-AF65-F5344CB8AC3E}">
        <p14:creationId xmlns:p14="http://schemas.microsoft.com/office/powerpoint/2010/main" val="1869159882"/>
      </p:ext>
    </p:extLst>
  </p:cSld>
  <p:clrMapOvr>
    <a:masterClrMapping/>
  </p:clrMapOvr>
  <p:transition/>
  <p:timing/>
</p:sld>
</file>

<file path=ppt/slides/slide4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為了跟隨耶穌，當我們面對各種阻礙時，一定要請求耶穌幫助我們，放下這些阻礙，慷慨的跟隨祂。</a:t>
            </a:r>
            <a:endParaRPr lang="en-US" altLang="zh-TW" sz="3600" b="1"/>
          </a:p>
        </p:txBody>
      </p:sp>
    </p:spTree>
    <p:extLst>
      <p:ext uri="{BB962C8B-B14F-4D97-AF65-F5344CB8AC3E}">
        <p14:creationId xmlns:p14="http://schemas.microsoft.com/office/powerpoint/2010/main" val="3386321640"/>
      </p:ext>
    </p:extLst>
  </p:cSld>
  <p:clrMapOvr>
    <a:masterClrMapping/>
  </p:clrMapOvr>
  <p:transition/>
  <p:timing/>
</p:sld>
</file>

<file path=ppt/slides/slide4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1988840"/>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親愛的主耶穌，感謝祢藉著富少年的故事，教導我們，該放下的時候要懂得放下，求祢幫助我們，在生活中，能慷慨的放下一切來跟隨祢，將祢的愛分享更多的人。以上所求是奉祢的名，阿們。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31338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寶藏在那心也在</a:t>
            </a:r>
            <a:r>
              <a:rPr lang="zh-TW" altLang="en-US" sz="6000" b="1" smtClean="0">
                <a:ea typeface="Microsoft JhengHei Light" panose="020b0304030504040204"/>
              </a:rPr>
              <a:t>那</a:t>
            </a:r>
            <a:r>
              <a:rPr lang="zh-TW" altLang="en-US" sz="6000" b="1">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積</a:t>
            </a:r>
            <a:r>
              <a:rPr lang="zh-TW" altLang="en-US" sz="6000" b="1">
                <a:ea typeface="Microsoft JhengHei Light" panose="020b0304030504040204"/>
              </a:rPr>
              <a:t>財在天</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41226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-10</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親愛的主耶穌，謝謝祢帶領我們再次聚集在祢面前，求祢幫助我們，常能明瞭祢的教導，看到天國福音為我們的重要，一步一腳印的跟隨祢。以上所求是靠祢的名，阿們。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12,13</a:t>
            </a:r>
            <a:r>
              <a:rPr lang="zh-TW" altLang="en-US" sz="3600" b="1"/>
              <a:t>～</a:t>
            </a:r>
            <a:r>
              <a:rPr lang="en-US" altLang="zh-TW" sz="3600" b="1"/>
              <a:t>34</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孩子們，你們希望長大後能做大事業、賺大錢嗎？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孩子們，你們希望自己未來可以過什麼樣的生活呢？</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你們看到有的人住高樓大廈，開很名貴的車子，過很豪華的生活，會很羨慕嗎？</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4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2828835"/>
            <a:ext cx="707478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會希望長大以後，也能過這樣舒服又有錢的生活嗎？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4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當新</a:t>
            </a:r>
            <a:r>
              <a:rPr lang="zh-TW" altLang="en-US" sz="3600" b="1"/>
              <a:t>的東西越來越多時，有想過舊的東西要怎麼處理嗎？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4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你們覺得一個人擁有多少的財產便可以算是富豪呢？</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4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013501"/>
            <a:ext cx="74168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小活動──我是富豪</a:t>
            </a:r>
            <a:endParaRPr lang="en-US" sz="4800" b="1"/>
          </a:p>
        </p:txBody>
      </p:sp>
    </p:spTree>
    <p:extLst>
      <p:ext uri="{BB962C8B-B14F-4D97-AF65-F5344CB8AC3E}">
        <p14:creationId xmlns:p14="http://schemas.microsoft.com/office/powerpoint/2010/main" val="380081984"/>
      </p:ext>
    </p:extLst>
  </p:cSld>
  <p:clrMapOvr>
    <a:masterClrMapping/>
  </p:clrMapOvr>
  <p:transition/>
  <p:timing/>
</p:sld>
</file>

<file path=ppt/slides/slide4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51788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234888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耶穌教</a:t>
            </a:r>
            <a:r>
              <a:rPr lang="zh-TW" altLang="en-US" sz="3600" b="1"/>
              <a:t>過我們，擁有財富不是罪惡，而是要懂得善用財富，有</a:t>
            </a:r>
            <a:r>
              <a:rPr lang="zh-TW" altLang="en-US" sz="3600" b="1" smtClean="0"/>
              <a:t>一次有人為了爭財產來找耶穌評理，耶穌很不高興，便說了「貪婪富翁比喻」。</a:t>
            </a:r>
            <a:endParaRPr lang="en-US" altLang="zh-TW" sz="3600" b="1" smtClean="0"/>
          </a:p>
          <a:p>
            <a:endParaRPr lang="en-US" altLang="zh-TW" sz="3600" b="1"/>
          </a:p>
          <a:p>
            <a:r>
              <a:rPr lang="zh-TW" altLang="en-US" sz="3600" b="1" smtClean="0"/>
              <a:t>我們來看看耶穌是怎麼說的。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有一次，耶穌來到伯達尼時，突然有人問祂：「老師啊，祢這麼有智慧，請祢幫我們評理，吩咐我的兄弟和我分家產吧！」</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耶穌聽</a:t>
            </a:r>
            <a:r>
              <a:rPr lang="zh-TW" altLang="en-US" sz="3600" b="1" smtClean="0"/>
              <a:t>了不太高興</a:t>
            </a:r>
            <a:r>
              <a:rPr lang="zh-TW" altLang="en-US" sz="3600" b="1"/>
              <a:t>，怎麼連這種家務事也要問祂，但還是很有耐心的對他說：「朋友，我不認識你，也不認識你的兄弟，如何做你們分家產的判官呢？」</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耶穌看這人還是很想得到自己的家產，便跟在場的群眾說了個</a:t>
            </a:r>
            <a:r>
              <a:rPr lang="zh-TW" altLang="en-US" sz="3600" b="1" smtClean="0">
                <a:latin typeface="新細明體"/>
                <a:ea typeface="新細明體"/>
              </a:rPr>
              <a:t>比喻。</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現在，我們一起來聽耶穌說的話。</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475656"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是「快樂的」還是「幸福的」？</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4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耶穌很清楚的以「貪婪富翁比喻」，告訴我們生命比財富貴重得多</a:t>
            </a:r>
            <a:r>
              <a:rPr lang="zh-TW" altLang="en-US" sz="3600" b="1" smtClean="0">
                <a:latin typeface="新細明體"/>
                <a:ea typeface="新細明體"/>
              </a:rPr>
              <a:t>，即使</a:t>
            </a:r>
            <a:r>
              <a:rPr lang="zh-TW" altLang="en-US" sz="3600" b="1">
                <a:latin typeface="新細明體"/>
                <a:ea typeface="新細明體"/>
              </a:rPr>
              <a:t>有了這麼多的財富，卻完全沒想到生命的長短並不是自己可以掌握</a:t>
            </a:r>
            <a:r>
              <a:rPr lang="zh-TW" altLang="en-US" sz="3600" b="1" smtClean="0">
                <a:latin typeface="新細明體"/>
                <a:ea typeface="新細明體"/>
              </a:rPr>
              <a:t>的。</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4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也</a:t>
            </a:r>
            <a:r>
              <a:rPr lang="zh-TW" altLang="en-US" sz="3600" b="1" smtClean="0">
                <a:latin typeface="新細明體"/>
                <a:ea typeface="新細明體"/>
              </a:rPr>
              <a:t>告訴</a:t>
            </a:r>
            <a:r>
              <a:rPr lang="zh-TW" altLang="en-US" sz="3600" b="1">
                <a:latin typeface="新細明體"/>
                <a:ea typeface="新細明體"/>
              </a:rPr>
              <a:t>我們，擁有財富不是罪惡，而是要懂得善用財富，耶穌說「為自己在世上厚積財產而不在天主前累積的都是枉然」。</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4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耶穌再對宗徒們說「不需要為生命思慮吃什麼，也不需要為身體思慮穿什麼，生命比食物更為貴重」，這個道理耶穌已說過好多次，我們在之前上的課也都說</a:t>
            </a:r>
            <a:r>
              <a:rPr lang="zh-TW" altLang="en-US" sz="3600" b="1" smtClean="0">
                <a:latin typeface="新細明體"/>
                <a:ea typeface="新細明體"/>
              </a:rPr>
              <a:t>了。</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4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耶穌會如此提醒</a:t>
            </a:r>
            <a:r>
              <a:rPr lang="zh-TW" altLang="en-US" sz="3600" b="1">
                <a:latin typeface="新細明體"/>
                <a:ea typeface="新細明體"/>
              </a:rPr>
              <a:t>大家，是看到他們太過於在乎眼前財富的多寡，完全不知道真正的財富是在天主的國，如同那貪婪的富翁一樣。</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4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世上的財富隨時都可能被盜賊偷走，而在天主那裡的財富，不但盜賊無法靠近偷不走，還可以保存到永久不會損壞。</a:t>
            </a:r>
            <a:endParaRPr lang="zh-TW" altLang="en-US" sz="3600" b="1">
              <a:latin typeface="新細明體"/>
              <a:ea typeface="新細明體"/>
            </a:endParaRPr>
          </a:p>
        </p:txBody>
      </p:sp>
    </p:spTree>
    <p:extLst>
      <p:ext uri="{BB962C8B-B14F-4D97-AF65-F5344CB8AC3E}">
        <p14:creationId xmlns:p14="http://schemas.microsoft.com/office/powerpoint/2010/main" val="1944265910"/>
      </p:ext>
    </p:extLst>
  </p:cSld>
  <p:clrMapOvr>
    <a:masterClrMapping/>
  </p:clrMapOvr>
  <p:transition/>
  <p:timing/>
</p:sld>
</file>

<file path=ppt/slides/slide4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知道大家會很在乎眼前的財富，是擔心生活困苦、沒有飯吃，這是人之常情，耶穌當然能夠理解，也不怪他們。</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4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443841"/>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為了讓宗徒們安心，耶穌特別再舉例告訴他們，「天空的烏鴉，沒庫房也沒穀倉，天主不也養活牠們，牠們可曾餓著過？田間的野草，今天在，明天便投入爐中燒了，天主也都讓牠們長得如此茂盛，又怎麼會不看顧你們呢？」</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4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為了讓他們更安心，耶穌又說了「你們是天父所愛的小小羊群，不要害怕，這一切生活所需是不認識父的人尋求的，你們的父早知道你們需要這些，你們儘管尋求祂的國，這些自會加給你們」。</a:t>
            </a:r>
            <a:endParaRPr lang="zh-TW" altLang="en-US" sz="3600" b="1">
              <a:latin typeface="新細明體"/>
              <a:ea typeface="新細明體"/>
            </a:endParaRPr>
          </a:p>
        </p:txBody>
      </p:sp>
    </p:spTree>
    <p:extLst>
      <p:ext uri="{BB962C8B-B14F-4D97-AF65-F5344CB8AC3E}">
        <p14:creationId xmlns:p14="http://schemas.microsoft.com/office/powerpoint/2010/main" val="993425391"/>
      </p:ext>
    </p:extLst>
  </p:cSld>
  <p:clrMapOvr>
    <a:masterClrMapping/>
  </p:clrMapOvr>
  <p:transition/>
  <p:timing/>
</p:sld>
</file>

<file path=ppt/slides/slide4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這是耶穌親自給我們的承諾，祂親口告訴我們天父愛我們，我們只要信靠祂，天父自會照料一切。</a:t>
            </a:r>
            <a:endParaRPr lang="zh-TW" altLang="en-US" sz="3600" b="1">
              <a:latin typeface="新細明體"/>
              <a:ea typeface="新細明體"/>
            </a:endParaRPr>
          </a:p>
        </p:txBody>
      </p:sp>
    </p:spTree>
    <p:extLst>
      <p:ext uri="{BB962C8B-B14F-4D97-AF65-F5344CB8AC3E}">
        <p14:creationId xmlns:p14="http://schemas.microsoft.com/office/powerpoint/2010/main" val="1288809433"/>
      </p:ext>
    </p:extLst>
  </p:cSld>
  <p:clrMapOvr>
    <a:masterClrMapping/>
  </p:clrMapOvr>
  <p:transition/>
  <p:timing/>
</p:sld>
</file>

<file path=ppt/slides/slide4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耶穌給了我們這個承諾，並不是告訴我們可以偷懶不做事，游手好閒等著食物從天上掉下來</a:t>
            </a:r>
            <a:r>
              <a:rPr lang="en-US" altLang="zh-TW" sz="3600" b="1">
                <a:latin typeface="新細明體"/>
                <a:ea typeface="新細明體"/>
              </a:rPr>
              <a:t>,</a:t>
            </a:r>
            <a:r>
              <a:rPr lang="zh-TW" altLang="en-US" sz="3600" b="1">
                <a:latin typeface="新細明體"/>
                <a:ea typeface="新細明體"/>
              </a:rPr>
              <a:t>而是要告訴我們，財富夠用就好，不要過度</a:t>
            </a:r>
            <a:r>
              <a:rPr lang="zh-TW" altLang="en-US" sz="3600" b="1" smtClean="0">
                <a:latin typeface="新細明體"/>
                <a:ea typeface="新細明體"/>
              </a:rPr>
              <a:t>貪婪。</a:t>
            </a:r>
            <a:endParaRPr lang="zh-TW" altLang="en-US" sz="3600" b="1">
              <a:latin typeface="新細明體"/>
              <a:ea typeface="新細明體"/>
            </a:endParaRPr>
          </a:p>
        </p:txBody>
      </p:sp>
    </p:spTree>
    <p:extLst>
      <p:ext uri="{BB962C8B-B14F-4D97-AF65-F5344CB8AC3E}">
        <p14:creationId xmlns:p14="http://schemas.microsoft.com/office/powerpoint/2010/main" val="822008188"/>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1997839"/>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我們在祝福朋友時，常常會祝福對方「祝你常保快樂」或是「祝你永遠幸福」，除了「快樂」和「幸福」之外，你們還希望得到什麼樣的祝福呢？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4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耶穌在說完比喻後，特別說了「你們的寶藏在哪裡，你們的心也必在哪裡」，便是提醒我們，要將心放在天主的國那裡，懂得為自己累積在天主國裡，永不朽壞的財富。</a:t>
            </a:r>
            <a:endParaRPr lang="zh-TW" altLang="en-US" sz="3600" b="1">
              <a:latin typeface="新細明體"/>
              <a:ea typeface="新細明體"/>
            </a:endParaRPr>
          </a:p>
        </p:txBody>
      </p:sp>
    </p:spTree>
    <p:extLst>
      <p:ext uri="{BB962C8B-B14F-4D97-AF65-F5344CB8AC3E}">
        <p14:creationId xmlns:p14="http://schemas.microsoft.com/office/powerpoint/2010/main" val="120758726"/>
      </p:ext>
    </p:extLst>
  </p:cSld>
  <p:clrMapOvr>
    <a:masterClrMapping/>
  </p:clrMapOvr>
  <p:transition/>
  <p:timing/>
</p:sld>
</file>

<file path=ppt/slides/slide4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為什麼</a:t>
            </a:r>
            <a:r>
              <a:rPr lang="zh-TW" altLang="en-US" sz="3600" b="1">
                <a:latin typeface="新細明體"/>
                <a:ea typeface="新細明體"/>
              </a:rPr>
              <a:t>法利塞人和經師常對耶穌回應他們的質問感到很懊惱</a:t>
            </a:r>
            <a:r>
              <a:rPr lang="zh-TW" altLang="en-US" sz="3600" b="1" smtClean="0">
                <a:latin typeface="新細明體"/>
                <a:ea typeface="新細明體"/>
              </a:rPr>
              <a:t>？</a:t>
            </a:r>
            <a:endParaRPr lang="en-US" altLang="zh-TW" sz="3600" b="1" smtClean="0">
              <a:latin typeface="新細明體"/>
              <a:ea typeface="新細明體"/>
            </a:endParaRPr>
          </a:p>
          <a:p>
            <a:pPr marL="742950" indent="-742950">
              <a:buAutoNum type="arabicPeriod"/>
            </a:pPr>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在伯達尼講道時，為什麼耶穌會對群眾問祂的問題感到不高興？</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耶穌為什麼要對群眾說「貪婪富翁比喻」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smtClean="0">
                <a:latin typeface="新細明體"/>
                <a:ea typeface="新細明體"/>
              </a:rPr>
              <a:t>為什麼富人</a:t>
            </a:r>
            <a:r>
              <a:rPr lang="zh-TW" altLang="en-US" sz="3600" b="1">
                <a:latin typeface="新細明體"/>
                <a:ea typeface="新細明體"/>
              </a:rPr>
              <a:t>會想多累積一點財富？</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 </a:t>
            </a:r>
            <a:r>
              <a:rPr lang="zh-TW" altLang="en-US" sz="3600" b="1" smtClean="0">
                <a:latin typeface="新細明體"/>
                <a:ea typeface="新細明體"/>
              </a:rPr>
              <a:t>富人</a:t>
            </a:r>
            <a:r>
              <a:rPr lang="zh-TW" altLang="en-US" sz="3600" b="1">
                <a:latin typeface="新細明體"/>
                <a:ea typeface="新細明體"/>
              </a:rPr>
              <a:t>這麼想累積財富，是很聰明的還是很笨的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 </a:t>
            </a:r>
            <a:r>
              <a:rPr lang="zh-TW" altLang="en-US" sz="3600" b="1">
                <a:latin typeface="新細明體"/>
                <a:ea typeface="新細明體"/>
              </a:rPr>
              <a:t>為什麼耶穌要再次告訴我們，擁有財富不是罪惡，而是要懂得善用財富？</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a:latin typeface="新細明體"/>
                <a:ea typeface="新細明體"/>
              </a:rPr>
              <a:t>為什麼耶穌說「為自己在世上厚積財產而不在天主前累積的都是枉然」</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為什麼大家總是在意眼前看得到的財富，卻忽略那看不到在天主國度裡的財富？</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說了天空烏鴉和田間野草的例子，是要告訴我們什麼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宗</a:t>
            </a:r>
            <a:r>
              <a:rPr lang="zh-TW" altLang="en-US" sz="3600" b="1">
                <a:latin typeface="新細明體"/>
                <a:ea typeface="新細明體"/>
              </a:rPr>
              <a:t>徒們聽了耶穌說的天空烏鴉和田間野草的例子，會明白祂的意思嗎？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 </a:t>
            </a:r>
            <a:r>
              <a:rPr lang="zh-TW" altLang="en-US" sz="3600" b="1">
                <a:latin typeface="新細明體"/>
                <a:ea typeface="新細明體"/>
              </a:rPr>
              <a:t>為什麼耶穌要給我們承諾「一切生活所需天父早已知道祂都會照料」</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為什麼</a:t>
            </a:r>
            <a:r>
              <a:rPr lang="zh-TW" altLang="en-US" sz="3600" b="1" smtClean="0">
                <a:latin typeface="新細明體"/>
                <a:ea typeface="新細明體"/>
              </a:rPr>
              <a:t>耶穌</a:t>
            </a:r>
            <a:r>
              <a:rPr lang="zh-TW" altLang="en-US" sz="3600" b="1">
                <a:latin typeface="新細明體"/>
                <a:ea typeface="新細明體"/>
              </a:rPr>
              <a:t>說</a:t>
            </a:r>
            <a:r>
              <a:rPr lang="zh-TW" altLang="en-US" sz="3600" b="1" smtClean="0">
                <a:latin typeface="新細明體"/>
                <a:ea typeface="新細明體"/>
              </a:rPr>
              <a:t>「</a:t>
            </a:r>
            <a:r>
              <a:rPr lang="zh-TW" altLang="en-US" sz="3600" b="1">
                <a:latin typeface="新細明體"/>
                <a:ea typeface="新細明體"/>
              </a:rPr>
              <a:t>你們的寶藏在哪裡，你們的心也必在哪裡」？</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你們的寶藏在那裡，你們的心也必在那裡。</a:t>
            </a:r>
            <a:r>
              <a:rPr lang="en-US" altLang="zh-TW" sz="3600" b="1"/>
              <a:t>』</a:t>
            </a:r>
            <a:r>
              <a:rPr lang="zh-TW" altLang="en-US" sz="3600" b="1"/>
              <a:t>」（路</a:t>
            </a:r>
            <a:r>
              <a:rPr lang="en-US" altLang="zh-TW" sz="3600" b="1"/>
              <a:t>12,34</a:t>
            </a:r>
            <a:r>
              <a:rPr lang="zh-TW" altLang="en-US" sz="3600" b="1" smtClean="0"/>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4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比爾蓋茲的故事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727176"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你們聽</a:t>
            </a:r>
            <a:r>
              <a:rPr lang="zh-TW" altLang="en-US" sz="3600" b="1"/>
              <a:t>過「五福臨門」嗎？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4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276872"/>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孩子們，比爾蓋茲雖然是世界首富，卻懂得善用財富，將自己的財富貢獻在慈善事業，為一些較為弱勢的族群，創造更好的生活和更多的機會。</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這便是耶穌要提醒我們的「你們的寶藏在哪裡，你們的心也必在哪裡</a:t>
            </a:r>
            <a:r>
              <a:rPr lang="zh-TW" altLang="en-US" sz="3600" b="1" smtClean="0"/>
              <a:t>」。</a:t>
            </a:r>
            <a:endParaRPr lang="en-US" sz="3600" b="1"/>
          </a:p>
        </p:txBody>
      </p:sp>
    </p:spTree>
    <p:extLst>
      <p:ext uri="{BB962C8B-B14F-4D97-AF65-F5344CB8AC3E}">
        <p14:creationId xmlns:p14="http://schemas.microsoft.com/office/powerpoint/2010/main" val="3545624376"/>
      </p:ext>
    </p:extLst>
  </p:cSld>
  <p:clrMapOvr>
    <a:masterClrMapping/>
  </p:clrMapOvr>
  <p:transition/>
  <p:timing/>
</p:sld>
</file>

<file path=ppt/slides/slide4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生活中，我們可以做些什麼，來幫助自己將寶藏多多累積在天主的國度裡？</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4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492896"/>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孩子們，耶穌今天告訴我們「寶藏在那裡心也必在那裡」，生活上固然需要有錢財，但也要小心，不要像貪婪的富翁深陷其中，無法自拔。</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耶穌已許給我們承諾「一切生活所需天父自會照料」，我們所要做的便是在生活中，全心依靠天主，與耶穌共同努力建立天主的國。</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4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204864"/>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親愛的主耶穌，感謝祢許給我們這麼棒的承諾，告訴我們不必為生命憂慮，求祢幫助我們，學習信賴天主的帶領，跟隨祢的腳步，共同努力建立天主的國。以上所求是靠祢的名，阿們。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44724" y="2864596"/>
            <a:ext cx="783061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耶穌受人毀謗與反對</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04360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-12</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親愛的主耶穌，祢為我們帶來了福音的真理，謝謝祢。我相信真理對我有好處，只是有時候別人不明白，就跟我們有不同的想法及做法</a:t>
            </a:r>
            <a:r>
              <a:rPr lang="zh-TW" altLang="en-US" sz="3600" b="1" smtClean="0"/>
              <a:t>。</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40968"/>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大部分的人會想要追求哪「五福」呢？</a:t>
            </a:r>
            <a:endParaRPr lang="en-US" sz="3600" b="1"/>
          </a:p>
        </p:txBody>
      </p:sp>
    </p:spTree>
    <p:extLst>
      <p:ext uri="{BB962C8B-B14F-4D97-AF65-F5344CB8AC3E}">
        <p14:creationId xmlns:p14="http://schemas.microsoft.com/office/powerpoint/2010/main" val="602728676"/>
      </p:ext>
    </p:extLst>
  </p:cSld>
  <p:clrMapOvr>
    <a:masterClrMapping/>
  </p:clrMapOvr>
  <p:transition/>
  <p:timing/>
</p:sld>
</file>

<file path=ppt/slides/slide4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91580" y="2276872"/>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祈求仁慈的天父，賜我們智慧和力量，能夠在生活中為祢做見證，勇於跟身邊的人分享祢的愛。以上所求是因祢的名。阿們。</a:t>
            </a:r>
            <a:endParaRPr lang="en-US" altLang="zh-TW"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12,49~53</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a:t>
            </a:r>
            <a:r>
              <a:rPr lang="zh-TW" altLang="en-US" sz="3600" b="1" smtClean="0"/>
              <a:t>你們看過</a:t>
            </a:r>
            <a:r>
              <a:rPr lang="zh-TW" altLang="en-US" sz="3600" b="1"/>
              <a:t>人家在吵架嗎？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4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吵架的人說話是很大聲還是小小聲的呢？你們知道人為什麼</a:t>
            </a:r>
            <a:r>
              <a:rPr lang="zh-TW" altLang="en-US" sz="3600" b="1" smtClean="0"/>
              <a:t>會吵架</a:t>
            </a:r>
            <a:r>
              <a:rPr lang="zh-TW" altLang="en-US" sz="3600" b="1"/>
              <a:t>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4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3105834"/>
            <a:ext cx="707478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t>你們看過</a:t>
            </a:r>
            <a:r>
              <a:rPr lang="zh-TW" altLang="en-US" sz="3600" b="1"/>
              <a:t>動物吵架嗎？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4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孩子們，我們都知道打架不好，因為打架會造成彼此的傷害。</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4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1997839"/>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天主創造了我們，每個人都是獨一無二的，很自然地每個人都會有不一樣的想法，誰都不可以強迫別人一定要聽自己的想法，或者照著自己的意思做。</a:t>
            </a:r>
            <a:endParaRPr lang="en-US" sz="3600" b="1"/>
          </a:p>
        </p:txBody>
      </p:sp>
    </p:spTree>
    <p:extLst>
      <p:ext uri="{BB962C8B-B14F-4D97-AF65-F5344CB8AC3E}">
        <p14:creationId xmlns:p14="http://schemas.microsoft.com/office/powerpoint/2010/main" val="2548472321"/>
      </p:ext>
    </p:extLst>
  </p:cSld>
  <p:clrMapOvr>
    <a:masterClrMapping/>
  </p:clrMapOvr>
  <p:transition/>
  <p:timing/>
</p:sld>
</file>

<file path=ppt/slides/slide4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我們要學習互相溝通，更重要的是要懂得去聽別人的想法，也要尊重每個人有不同的</a:t>
            </a:r>
            <a:r>
              <a:rPr lang="zh-TW" altLang="en-US" sz="3600" b="1" smtClean="0"/>
              <a:t>意見。</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4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1997839"/>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而不是一旦遇到不一樣的想法就開始吵架，比比看誰的聲音比較大，或者是比比看誰的拳頭大、拳頭硬，這樣只會越吵越大聲、互相傷害對方。</a:t>
            </a:r>
            <a:endParaRPr lang="en-US" altLang="zh-TW" sz="3600" b="1"/>
          </a:p>
        </p:txBody>
      </p:sp>
    </p:spTree>
    <p:extLst>
      <p:ext uri="{BB962C8B-B14F-4D97-AF65-F5344CB8AC3E}">
        <p14:creationId xmlns:p14="http://schemas.microsoft.com/office/powerpoint/2010/main" val="2839532760"/>
      </p:ext>
    </p:extLst>
  </p:cSld>
  <p:clrMapOvr>
    <a:masterClrMapping/>
  </p:clrMapOvr>
  <p:transition/>
  <p:timing/>
</p:sld>
</file>

<file path=ppt/slides/slide4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8072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811725"/>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在耶穌那時候，有些人和耶穌的想法不一樣，也會和耶穌吵架，有的人還會罵耶穌，罵得很難聽，說耶穌是</a:t>
            </a:r>
            <a:r>
              <a:rPr lang="zh-TW" altLang="en-US" sz="3600" b="1" smtClean="0"/>
              <a:t>魔鬼；</a:t>
            </a:r>
            <a:r>
              <a:rPr lang="zh-TW" altLang="en-US" sz="3600" b="1"/>
              <a:t>耶穌會和這些人吵架嗎</a:t>
            </a:r>
            <a:r>
              <a:rPr lang="zh-TW" altLang="en-US" sz="3600" b="1" smtClean="0"/>
              <a:t>？</a:t>
            </a:r>
            <a:endParaRPr lang="en-US" altLang="zh-TW" sz="3600" b="1" smtClean="0"/>
          </a:p>
          <a:p>
            <a:endParaRPr lang="en-US" altLang="zh-TW" sz="3600" b="1"/>
          </a:p>
          <a:p>
            <a:r>
              <a:rPr lang="zh-TW" altLang="en-US" sz="3600" b="1" smtClean="0"/>
              <a:t>碰到</a:t>
            </a:r>
            <a:r>
              <a:rPr lang="zh-TW" altLang="en-US" sz="3600" b="1"/>
              <a:t>這麼</a:t>
            </a:r>
            <a:r>
              <a:rPr lang="zh-TW" altLang="en-US" sz="3600" b="1" smtClean="0"/>
              <a:t>討厭、又</a:t>
            </a:r>
            <a:r>
              <a:rPr lang="zh-TW" altLang="en-US" sz="3600" b="1"/>
              <a:t>沒禮貌的人，耶穌要怎麼辦呢？</a:t>
            </a:r>
          </a:p>
        </p:txBody>
      </p:sp>
    </p:spTree>
    <p:extLst>
      <p:ext uri="{BB962C8B-B14F-4D97-AF65-F5344CB8AC3E}">
        <p14:creationId xmlns:p14="http://schemas.microsoft.com/office/powerpoint/2010/main" val="3425409078"/>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4400" b="1"/>
              <a:t>小活動──我想追求的幸福</a:t>
            </a:r>
            <a:endParaRPr lang="zh-TW" altLang="zh-TW" sz="4400"/>
          </a:p>
        </p:txBody>
      </p:sp>
    </p:spTree>
    <p:extLst>
      <p:ext uri="{BB962C8B-B14F-4D97-AF65-F5344CB8AC3E}">
        <p14:creationId xmlns:p14="http://schemas.microsoft.com/office/powerpoint/2010/main" val="555873987"/>
      </p:ext>
    </p:extLst>
  </p:cSld>
  <p:clrMapOvr>
    <a:masterClrMapping/>
  </p:clrMapOvr>
  <p:transition/>
  <p:timing/>
</p:sld>
</file>

<file path=ppt/slides/slide4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孩子們，你們知道耶穌那時候的人為什麼會和耶穌吵架嗎？理由很簡單，因為他們不相信耶穌說自己是天主的兒子。</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耶穌一開始宣講福音的時候就很清楚地說是天父派遣祂來到世上，要告訴每個人天父是這麼地愛我們世界上的每個人，就這麼簡單。</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4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可是卻有很多人罵祂是胡說八道；他們不相信天主會這麼做，更不相信天主的兒子會是一個木匠的</a:t>
            </a:r>
            <a:r>
              <a:rPr lang="zh-TW" altLang="en-US" sz="3600" b="1" smtClean="0">
                <a:latin typeface="新細明體"/>
                <a:ea typeface="新細明體"/>
              </a:rPr>
              <a:t>兒子。</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4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他們認為天主的兒子應該是一位誕生在王宮、很高尚的王子，這位王子應該是要來帶領猶太人推翻羅馬帝國的統治。</a:t>
            </a:r>
          </a:p>
        </p:txBody>
      </p:sp>
    </p:spTree>
    <p:extLst>
      <p:ext uri="{BB962C8B-B14F-4D97-AF65-F5344CB8AC3E}">
        <p14:creationId xmlns:p14="http://schemas.microsoft.com/office/powerpoint/2010/main" val="2271235622"/>
      </p:ext>
    </p:extLst>
  </p:cSld>
  <p:clrMapOvr>
    <a:masterClrMapping/>
  </p:clrMapOvr>
  <p:transition/>
  <p:timing/>
</p:sld>
</file>

<file path=ppt/slides/slide4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即便是</a:t>
            </a:r>
            <a:r>
              <a:rPr lang="zh-TW" altLang="en-US" sz="3600" b="1" smtClean="0">
                <a:latin typeface="新細明體"/>
                <a:ea typeface="新細明體"/>
              </a:rPr>
              <a:t>耶穌行</a:t>
            </a:r>
            <a:r>
              <a:rPr lang="zh-TW" altLang="en-US" sz="3600" b="1">
                <a:latin typeface="新細明體"/>
                <a:ea typeface="新細明體"/>
              </a:rPr>
              <a:t>了很多</a:t>
            </a:r>
            <a:r>
              <a:rPr lang="zh-TW" altLang="en-US" sz="3600" b="1" smtClean="0">
                <a:latin typeface="新細明體"/>
                <a:ea typeface="新細明體"/>
              </a:rPr>
              <a:t>奇蹟，他們</a:t>
            </a:r>
            <a:r>
              <a:rPr lang="zh-TW" altLang="en-US" sz="3600" b="1">
                <a:latin typeface="新細明體"/>
                <a:ea typeface="新細明體"/>
              </a:rPr>
              <a:t>還是</a:t>
            </a:r>
            <a:r>
              <a:rPr lang="zh-TW" altLang="en-US" sz="3600" b="1" smtClean="0">
                <a:latin typeface="新細明體"/>
                <a:ea typeface="新細明體"/>
              </a:rPr>
              <a:t>不相信</a:t>
            </a:r>
            <a:r>
              <a:rPr lang="zh-TW" altLang="en-US" sz="3600" b="1">
                <a:latin typeface="新細明體"/>
                <a:ea typeface="新細明體"/>
              </a:rPr>
              <a:t>耶穌就是天主的兒子，更不願意接受耶穌所說的天主是一位非常愛我們的父親。</a:t>
            </a:r>
          </a:p>
        </p:txBody>
      </p:sp>
    </p:spTree>
    <p:extLst>
      <p:ext uri="{BB962C8B-B14F-4D97-AF65-F5344CB8AC3E}">
        <p14:creationId xmlns:p14="http://schemas.microsoft.com/office/powerpoint/2010/main" val="1210084198"/>
      </p:ext>
    </p:extLst>
  </p:cSld>
  <p:clrMapOvr>
    <a:masterClrMapping/>
  </p:clrMapOvr>
  <p:transition/>
  <p:timing/>
</p:sld>
</file>

<file path=ppt/slides/slide4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更可怕的是，</a:t>
            </a:r>
            <a:r>
              <a:rPr lang="zh-TW" altLang="en-US" sz="3600" b="1" smtClean="0">
                <a:latin typeface="新細明體"/>
                <a:ea typeface="新細明體"/>
              </a:rPr>
              <a:t>這些人不但不聽</a:t>
            </a:r>
            <a:r>
              <a:rPr lang="zh-TW" altLang="en-US" sz="3600" b="1">
                <a:latin typeface="新細明體"/>
                <a:ea typeface="新細明體"/>
              </a:rPr>
              <a:t>耶穌的話，</a:t>
            </a:r>
            <a:r>
              <a:rPr lang="zh-TW" altLang="en-US" sz="3600" b="1" smtClean="0">
                <a:latin typeface="新細明體"/>
                <a:ea typeface="新細明體"/>
              </a:rPr>
              <a:t>還不</a:t>
            </a:r>
            <a:r>
              <a:rPr lang="zh-TW" altLang="en-US" sz="3600" b="1">
                <a:latin typeface="新細明體"/>
                <a:ea typeface="新細明體"/>
              </a:rPr>
              <a:t>讓那些願意聽耶穌話的人親近耶穌</a:t>
            </a:r>
            <a:r>
              <a:rPr lang="zh-TW" altLang="en-US" sz="3600" b="1" smtClean="0">
                <a:latin typeface="新細明體"/>
                <a:ea typeface="新細明體"/>
              </a:rPr>
              <a:t>，最後</a:t>
            </a:r>
            <a:r>
              <a:rPr lang="zh-TW" altLang="en-US" sz="3600" b="1">
                <a:latin typeface="新細明體"/>
                <a:ea typeface="新細明體"/>
              </a:rPr>
              <a:t>還</a:t>
            </a:r>
            <a:r>
              <a:rPr lang="zh-TW" altLang="en-US" sz="3600" b="1" smtClean="0">
                <a:latin typeface="新細明體"/>
                <a:ea typeface="新細明體"/>
              </a:rPr>
              <a:t>找人</a:t>
            </a:r>
            <a:r>
              <a:rPr lang="zh-TW" altLang="en-US" sz="3600" b="1">
                <a:latin typeface="新細明體"/>
                <a:ea typeface="新細明體"/>
              </a:rPr>
              <a:t>說謊以作偽證的方式，設計判耶穌十字架的苦刑。</a:t>
            </a:r>
          </a:p>
        </p:txBody>
      </p:sp>
    </p:spTree>
    <p:extLst>
      <p:ext uri="{BB962C8B-B14F-4D97-AF65-F5344CB8AC3E}">
        <p14:creationId xmlns:p14="http://schemas.microsoft.com/office/powerpoint/2010/main" val="3130957352"/>
      </p:ext>
    </p:extLst>
  </p:cSld>
  <p:clrMapOvr>
    <a:masterClrMapping/>
  </p:clrMapOvr>
  <p:transition/>
  <p:timing/>
</p:sld>
</file>

<file path=ppt/slides/slide4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孩子們，當一個人不願意聽別人的話，或是不願尊重別人和自己有不同的意見時，又堅持己見、執迷不悟，甚至做出傷害別人的事，是不是很可怕呢？</a:t>
            </a:r>
          </a:p>
        </p:txBody>
      </p:sp>
    </p:spTree>
    <p:extLst>
      <p:ext uri="{BB962C8B-B14F-4D97-AF65-F5344CB8AC3E}">
        <p14:creationId xmlns:p14="http://schemas.microsoft.com/office/powerpoint/2010/main" val="502377102"/>
      </p:ext>
    </p:extLst>
  </p:cSld>
  <p:clrMapOvr>
    <a:masterClrMapping/>
  </p:clrMapOvr>
  <p:transition/>
  <p:timing/>
</p:sld>
</file>

<file path=ppt/slides/slide4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耶穌宣講福音的時候，並沒有要求我們一定要聽祂的話，更沒有強迫我們非得照著祂的話做。</a:t>
            </a:r>
          </a:p>
        </p:txBody>
      </p:sp>
    </p:spTree>
    <p:extLst>
      <p:ext uri="{BB962C8B-B14F-4D97-AF65-F5344CB8AC3E}">
        <p14:creationId xmlns:p14="http://schemas.microsoft.com/office/powerpoint/2010/main" val="883102621"/>
      </p:ext>
    </p:extLst>
  </p:cSld>
  <p:clrMapOvr>
    <a:masterClrMapping/>
  </p:clrMapOvr>
  <p:transition/>
  <p:timing/>
</p:sld>
</file>

<file path=ppt/slides/slide4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可是，那些不願意聽耶穌話的人卻剛好相反，他們不但不聽耶穌的話，還要把耶穌趕走、不准祂再繼續宣講天國的福音。</a:t>
            </a:r>
          </a:p>
        </p:txBody>
      </p:sp>
    </p:spTree>
    <p:extLst>
      <p:ext uri="{BB962C8B-B14F-4D97-AF65-F5344CB8AC3E}">
        <p14:creationId xmlns:p14="http://schemas.microsoft.com/office/powerpoint/2010/main" val="1944265910"/>
      </p:ext>
    </p:extLst>
  </p:cSld>
  <p:clrMapOvr>
    <a:masterClrMapping/>
  </p:clrMapOvr>
  <p:transition/>
  <p:timing/>
</p:sld>
</file>

<file path=ppt/slides/slide4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996952"/>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為什麼</a:t>
            </a:r>
            <a:r>
              <a:rPr lang="zh-TW" altLang="en-US" sz="3600" b="1" smtClean="0">
                <a:latin typeface="新細明體"/>
                <a:ea typeface="新細明體"/>
              </a:rPr>
              <a:t>耶穌沒有</a:t>
            </a:r>
            <a:r>
              <a:rPr lang="zh-TW" altLang="en-US" sz="3600" b="1">
                <a:latin typeface="新細明體"/>
                <a:ea typeface="新細明體"/>
              </a:rPr>
              <a:t>和他們吵架呢？</a:t>
            </a:r>
          </a:p>
        </p:txBody>
      </p:sp>
    </p:spTree>
    <p:extLst>
      <p:ext uri="{BB962C8B-B14F-4D97-AF65-F5344CB8AC3E}">
        <p14:creationId xmlns:p14="http://schemas.microsoft.com/office/powerpoint/2010/main" val="1685540834"/>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2060848"/>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你們覺得「五福」夠了嗎？耶穌說天主的國度要有「八福」</a:t>
            </a:r>
            <a:r>
              <a:rPr lang="zh-TW" altLang="en-US" sz="3600" b="1" smtClean="0"/>
              <a:t>，知道耶穌</a:t>
            </a:r>
            <a:r>
              <a:rPr lang="zh-TW" altLang="en-US" sz="3600" b="1"/>
              <a:t>說的「八福</a:t>
            </a:r>
            <a:r>
              <a:rPr lang="zh-TW" altLang="en-US" sz="3600" b="1" smtClean="0"/>
              <a:t>」是</a:t>
            </a:r>
            <a:r>
              <a:rPr lang="zh-TW" altLang="en-US" sz="3600" b="1"/>
              <a:t>哪「八福」嗎</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我們就要一起來認識耶穌送給我們每個人的「八福」。</a:t>
            </a:r>
          </a:p>
        </p:txBody>
      </p:sp>
    </p:spTree>
    <p:extLst>
      <p:ext uri="{BB962C8B-B14F-4D97-AF65-F5344CB8AC3E}">
        <p14:creationId xmlns:p14="http://schemas.microsoft.com/office/powerpoint/2010/main" val="3425409078"/>
      </p:ext>
    </p:extLst>
  </p:cSld>
  <p:clrMapOvr>
    <a:masterClrMapping/>
  </p:clrMapOvr>
  <p:transition/>
  <p:timing/>
</p:sld>
</file>

<file path=ppt/slides/slide4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因</a:t>
            </a:r>
            <a:r>
              <a:rPr lang="zh-TW" altLang="en-US" sz="3600" b="1">
                <a:latin typeface="新細明體"/>
                <a:ea typeface="新細明體"/>
              </a:rPr>
              <a:t>為</a:t>
            </a:r>
            <a:r>
              <a:rPr lang="zh-TW" altLang="en-US" sz="3600" b="1" smtClean="0">
                <a:latin typeface="新細明體"/>
                <a:ea typeface="新細明體"/>
              </a:rPr>
              <a:t>耶穌說：</a:t>
            </a:r>
            <a:r>
              <a:rPr lang="zh-TW" altLang="en-US" sz="3600" b="1">
                <a:latin typeface="新細明體"/>
                <a:ea typeface="新細明體"/>
              </a:rPr>
              <a:t>天父愛我們每一個人，天父不是只愛那些願意聽耶穌話的人，天父也同樣地愛那些不願意聽耶穌話的人。</a:t>
            </a:r>
          </a:p>
        </p:txBody>
      </p:sp>
    </p:spTree>
    <p:extLst>
      <p:ext uri="{BB962C8B-B14F-4D97-AF65-F5344CB8AC3E}">
        <p14:creationId xmlns:p14="http://schemas.microsoft.com/office/powerpoint/2010/main" val="719045573"/>
      </p:ext>
    </p:extLst>
  </p:cSld>
  <p:clrMapOvr>
    <a:masterClrMapping/>
  </p:clrMapOvr>
  <p:transition/>
  <p:timing/>
</p:sld>
</file>

<file path=ppt/slides/slide4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每個人都是獨一無二的，都有不一樣的想法，不能因為別人和自己的想法不一樣就討厭他，或是強迫別人要聽自己的</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993425391"/>
      </p:ext>
    </p:extLst>
  </p:cSld>
  <p:clrMapOvr>
    <a:masterClrMapping/>
  </p:clrMapOvr>
  <p:transition/>
  <p:timing/>
</p:sld>
</file>

<file path=ppt/slides/slide4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除了</a:t>
            </a:r>
            <a:r>
              <a:rPr lang="zh-TW" altLang="en-US" sz="3600" b="1">
                <a:latin typeface="新細明體"/>
                <a:ea typeface="新細明體"/>
              </a:rPr>
              <a:t>要看到你我的不一樣之外，更重要的是要能夠打開心胸去接受你和我的不一樣，互相學習、真誠地聽對方的聲音，即便是自己未必能夠接受對方的想法，還是願意站在對方的立場試著去瞭解。</a:t>
            </a:r>
          </a:p>
        </p:txBody>
      </p:sp>
    </p:spTree>
    <p:extLst>
      <p:ext uri="{BB962C8B-B14F-4D97-AF65-F5344CB8AC3E}">
        <p14:creationId xmlns:p14="http://schemas.microsoft.com/office/powerpoint/2010/main" val="1288809433"/>
      </p:ext>
    </p:extLst>
  </p:cSld>
  <p:clrMapOvr>
    <a:masterClrMapping/>
  </p:clrMapOvr>
  <p:transition/>
  <p:timing/>
</p:sld>
</file>

<file path=ppt/slides/slide4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從耶穌身上，我們看到當祂受到各種無理取鬧的挑戰和考驗時，祂都是選擇包容那些找祂麻煩的人，以最大的耐心面對他們三番兩次的挑釁，只因為耶穌愛他們。</a:t>
            </a:r>
          </a:p>
        </p:txBody>
      </p:sp>
    </p:spTree>
    <p:extLst>
      <p:ext uri="{BB962C8B-B14F-4D97-AF65-F5344CB8AC3E}">
        <p14:creationId xmlns:p14="http://schemas.microsoft.com/office/powerpoint/2010/main" val="822008188"/>
      </p:ext>
    </p:extLst>
  </p:cSld>
  <p:clrMapOvr>
    <a:masterClrMapping/>
  </p:clrMapOvr>
  <p:transition/>
  <p:timing/>
</p:sld>
</file>

<file path=ppt/slides/slide4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孩子</a:t>
            </a:r>
            <a:r>
              <a:rPr lang="zh-TW" altLang="en-US" sz="3600" b="1">
                <a:latin typeface="新細明體"/>
                <a:ea typeface="新細明體"/>
              </a:rPr>
              <a:t>們，今天耶穌要告訴我們一件很簡單的道理，當我們的想法和別人不一樣時，不需要感到不安，因為每個人都會有不一樣的想法，我們一起來看一段耶穌講的話。</a:t>
            </a:r>
          </a:p>
        </p:txBody>
      </p:sp>
    </p:spTree>
    <p:extLst>
      <p:ext uri="{BB962C8B-B14F-4D97-AF65-F5344CB8AC3E}">
        <p14:creationId xmlns:p14="http://schemas.microsoft.com/office/powerpoint/2010/main" val="120758726"/>
      </p:ext>
    </p:extLst>
  </p:cSld>
  <p:clrMapOvr>
    <a:masterClrMapping/>
  </p:clrMapOvr>
  <p:transition/>
  <p:timing/>
</p:sld>
</file>

<file path=ppt/slides/slide4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從我們剛剛讀的這段聖言中，耶穌清楚地告訴我們：在宣講福音時若遭到別人的反對，不需要感到</a:t>
            </a:r>
            <a:r>
              <a:rPr lang="zh-TW" altLang="en-US" sz="3600" b="1" smtClean="0">
                <a:latin typeface="新細明體"/>
                <a:ea typeface="新細明體"/>
              </a:rPr>
              <a:t>意外。</a:t>
            </a:r>
            <a:endParaRPr lang="zh-TW" altLang="en-US" sz="3600" b="1">
              <a:latin typeface="新細明體"/>
              <a:ea typeface="新細明體"/>
            </a:endParaRPr>
          </a:p>
        </p:txBody>
      </p:sp>
    </p:spTree>
    <p:extLst>
      <p:ext uri="{BB962C8B-B14F-4D97-AF65-F5344CB8AC3E}">
        <p14:creationId xmlns:p14="http://schemas.microsoft.com/office/powerpoint/2010/main" val="3630239051"/>
      </p:ext>
    </p:extLst>
  </p:cSld>
  <p:clrMapOvr>
    <a:masterClrMapping/>
  </p:clrMapOvr>
  <p:transition/>
  <p:timing/>
</p:sld>
</file>

<file path=ppt/slides/slide4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63691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雖然天國的福音是好消息，但就是有人不願意聽，就像耶穌當時所遇到的那些人一樣。</a:t>
            </a:r>
          </a:p>
        </p:txBody>
      </p:sp>
    </p:spTree>
    <p:extLst>
      <p:ext uri="{BB962C8B-B14F-4D97-AF65-F5344CB8AC3E}">
        <p14:creationId xmlns:p14="http://schemas.microsoft.com/office/powerpoint/2010/main" val="878734467"/>
      </p:ext>
    </p:extLst>
  </p:cSld>
  <p:clrMapOvr>
    <a:masterClrMapping/>
  </p:clrMapOvr>
  <p:transition/>
  <p:timing/>
</p:sld>
</file>

<file path=ppt/slides/slide4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面對這些人，耶穌教我們的是不需要以吵架或辯論來試圖改變對方的想法，而是尊重對方的意見，以包容的愛來接受對方、期待對方願意打開心胸聽聽不一樣的聲音。</a:t>
            </a:r>
          </a:p>
        </p:txBody>
      </p:sp>
    </p:spTree>
    <p:extLst>
      <p:ext uri="{BB962C8B-B14F-4D97-AF65-F5344CB8AC3E}">
        <p14:creationId xmlns:p14="http://schemas.microsoft.com/office/powerpoint/2010/main" val="2960836357"/>
      </p:ext>
    </p:extLst>
  </p:cSld>
  <p:clrMapOvr>
    <a:masterClrMapping/>
  </p:clrMapOvr>
  <p:transition/>
  <p:timing/>
</p:sld>
</file>

<file path=ppt/slides/slide4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耶穌</a:t>
            </a:r>
            <a:r>
              <a:rPr lang="zh-TW" altLang="en-US" sz="3600" b="1">
                <a:latin typeface="新細明體"/>
                <a:ea typeface="新細明體"/>
              </a:rPr>
              <a:t>那時候為什麼會有一些人處處指責祂，和祂辯論吵架</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2.</a:t>
            </a:r>
            <a:r>
              <a:rPr lang="zh-TW" altLang="en-US" sz="3600" b="1" smtClean="0">
                <a:latin typeface="新細明體"/>
                <a:ea typeface="新細明體"/>
              </a:rPr>
              <a:t>為什麼</a:t>
            </a:r>
            <a:r>
              <a:rPr lang="zh-TW" altLang="en-US" sz="3600" b="1">
                <a:latin typeface="新細明體"/>
                <a:ea typeface="新細明體"/>
              </a:rPr>
              <a:t>有人要一直罵耶穌，是耶穌有做錯事嗎？</a:t>
            </a:r>
          </a:p>
        </p:txBody>
      </p:sp>
    </p:spTree>
    <p:extLst>
      <p:ext uri="{BB962C8B-B14F-4D97-AF65-F5344CB8AC3E}">
        <p14:creationId xmlns:p14="http://schemas.microsoft.com/office/powerpoint/2010/main" val="2058834310"/>
      </p:ext>
    </p:extLst>
  </p:cSld>
  <p:clrMapOvr>
    <a:masterClrMapping/>
  </p:clrMapOvr>
  <p:transition/>
  <p:timing/>
</p:sld>
</file>

<file path=ppt/slides/slide4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為什麼耶穌沒有任何的錯還是有人三番兩次地要找祂麻煩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為什麼那些人就是無法接受耶穌說祂是天主的兒子？</a:t>
            </a:r>
          </a:p>
        </p:txBody>
      </p:sp>
    </p:spTree>
    <p:extLst>
      <p:ext uri="{BB962C8B-B14F-4D97-AF65-F5344CB8AC3E}">
        <p14:creationId xmlns:p14="http://schemas.microsoft.com/office/powerpoint/2010/main" val="336709441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孩子們，你們聽過「大灰狼與七隻小羊」的故事嗎？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78092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孩子們，耶穌在宣講天國福音時，不管祂走到哪，總是有一大群人跟著祂，大家都很渴望聽祂的講道。</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 </a:t>
            </a:r>
            <a:r>
              <a:rPr lang="zh-TW" altLang="en-US" sz="3600" b="1" smtClean="0">
                <a:latin typeface="新細明體"/>
                <a:ea typeface="新細明體"/>
              </a:rPr>
              <a:t>那些</a:t>
            </a:r>
            <a:r>
              <a:rPr lang="zh-TW" altLang="en-US" sz="3600" b="1">
                <a:latin typeface="新細明體"/>
                <a:ea typeface="新細明體"/>
              </a:rPr>
              <a:t>三番兩次找耶穌麻煩的人，他們到底有何意圖</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6</a:t>
            </a:r>
            <a:r>
              <a:rPr lang="en-US" altLang="zh-TW" sz="3600" b="1">
                <a:latin typeface="新細明體"/>
                <a:ea typeface="新細明體"/>
              </a:rPr>
              <a:t>. </a:t>
            </a:r>
            <a:r>
              <a:rPr lang="zh-TW" altLang="en-US" sz="3600" b="1">
                <a:latin typeface="新細明體"/>
                <a:ea typeface="新細明體"/>
              </a:rPr>
              <a:t>耶穌沒有任何的錯還三番兩次被找麻煩，你會覺得耶穌很冤枉嗎？</a:t>
            </a:r>
          </a:p>
        </p:txBody>
      </p:sp>
    </p:spTree>
    <p:extLst>
      <p:ext uri="{BB962C8B-B14F-4D97-AF65-F5344CB8AC3E}">
        <p14:creationId xmlns:p14="http://schemas.microsoft.com/office/powerpoint/2010/main" val="2265820408"/>
      </p:ext>
    </p:extLst>
  </p:cSld>
  <p:clrMapOvr>
    <a:masterClrMapping/>
  </p:clrMapOvr>
  <p:transition/>
  <p:timing/>
</p:sld>
</file>

<file path=ppt/slides/slide5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smtClean="0">
                <a:latin typeface="新細明體"/>
                <a:ea typeface="新細明體"/>
              </a:rPr>
              <a:t>耶穌</a:t>
            </a:r>
            <a:r>
              <a:rPr lang="zh-TW" altLang="en-US" sz="3600" b="1">
                <a:latin typeface="新細明體"/>
                <a:ea typeface="新細明體"/>
              </a:rPr>
              <a:t>應該為了避免被找麻煩就停止宣講福音嗎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為什麼那些三番兩次找耶穌麻煩的人就是不願意打開心胸聽耶穌的話？</a:t>
            </a:r>
          </a:p>
        </p:txBody>
      </p:sp>
    </p:spTree>
    <p:extLst>
      <p:ext uri="{BB962C8B-B14F-4D97-AF65-F5344CB8AC3E}">
        <p14:creationId xmlns:p14="http://schemas.microsoft.com/office/powerpoint/2010/main" val="4140033755"/>
      </p:ext>
    </p:extLst>
  </p:cSld>
  <p:clrMapOvr>
    <a:masterClrMapping/>
  </p:clrMapOvr>
  <p:transition/>
  <p:timing/>
</p:sld>
</file>

<file path=ppt/slides/slide5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smtClean="0">
                <a:latin typeface="新細明體"/>
                <a:ea typeface="新細明體"/>
              </a:rPr>
              <a:t>如果</a:t>
            </a:r>
            <a:r>
              <a:rPr lang="zh-TW" altLang="en-US" sz="3600" b="1">
                <a:latin typeface="新細明體"/>
                <a:ea typeface="新細明體"/>
              </a:rPr>
              <a:t>耶穌</a:t>
            </a:r>
            <a:r>
              <a:rPr lang="zh-TW" altLang="en-US" sz="3600" b="1" smtClean="0">
                <a:latin typeface="新細明體"/>
                <a:ea typeface="新細明體"/>
              </a:rPr>
              <a:t>勇敢和</a:t>
            </a:r>
            <a:r>
              <a:rPr lang="zh-TW" altLang="en-US" sz="3600" b="1">
                <a:latin typeface="新細明體"/>
                <a:ea typeface="新細明體"/>
              </a:rPr>
              <a:t>那些找祂麻煩的人辯論，他們會願意聽耶穌的話嗎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 </a:t>
            </a:r>
            <a:r>
              <a:rPr lang="zh-TW" altLang="en-US" sz="3600" b="1" smtClean="0">
                <a:latin typeface="新細明體"/>
                <a:ea typeface="新細明體"/>
              </a:rPr>
              <a:t>為什麼</a:t>
            </a:r>
            <a:r>
              <a:rPr lang="zh-TW" altLang="en-US" sz="3600" b="1">
                <a:latin typeface="新細明體"/>
                <a:ea typeface="新細明體"/>
              </a:rPr>
              <a:t>會有人要反對天國的好消息呢？</a:t>
            </a:r>
          </a:p>
        </p:txBody>
      </p:sp>
    </p:spTree>
    <p:extLst>
      <p:ext uri="{BB962C8B-B14F-4D97-AF65-F5344CB8AC3E}">
        <p14:creationId xmlns:p14="http://schemas.microsoft.com/office/powerpoint/2010/main" val="1678982790"/>
      </p:ext>
    </p:extLst>
  </p:cSld>
  <p:clrMapOvr>
    <a:masterClrMapping/>
  </p:clrMapOvr>
  <p:transition/>
  <p:timing/>
</p:sld>
</file>

<file path=ppt/slides/slide5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有一天因為我在談論耶穌而被別人討厭，我會怎麼做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有人因為我在談論耶穌就討厭我的話，我也會討厭</a:t>
            </a:r>
            <a:r>
              <a:rPr lang="zh-TW" altLang="en-US" sz="3600" b="1" smtClean="0">
                <a:latin typeface="新細明體"/>
                <a:ea typeface="新細明體"/>
              </a:rPr>
              <a:t>他嗎</a:t>
            </a:r>
            <a:r>
              <a:rPr lang="zh-TW" altLang="en-US" sz="3600" b="1">
                <a:latin typeface="新細明體"/>
                <a:ea typeface="新細明體"/>
              </a:rPr>
              <a:t>？</a:t>
            </a:r>
          </a:p>
        </p:txBody>
      </p:sp>
    </p:spTree>
    <p:extLst>
      <p:ext uri="{BB962C8B-B14F-4D97-AF65-F5344CB8AC3E}">
        <p14:creationId xmlns:p14="http://schemas.microsoft.com/office/powerpoint/2010/main" val="1787880651"/>
      </p:ext>
    </p:extLst>
  </p:cSld>
  <p:clrMapOvr>
    <a:masterClrMapping/>
  </p:clrMapOvr>
  <p:transition/>
  <p:timing/>
</p:sld>
</file>

<file path=ppt/slides/slide5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你們不要判斷人，免得你們受判斷。</a:t>
            </a:r>
            <a:r>
              <a:rPr lang="en-US" altLang="zh-TW" sz="3600" b="1"/>
              <a:t>』</a:t>
            </a:r>
            <a:r>
              <a:rPr lang="zh-TW" altLang="en-US" sz="3600" b="1"/>
              <a:t>」（瑪</a:t>
            </a:r>
            <a:r>
              <a:rPr lang="en-US" altLang="zh-TW" sz="3600" b="1"/>
              <a:t>7,1</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5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小琴的故事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492896"/>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孩子們，從小琴的故事中，我們看到小琴雖然這麼愛自己的姊姊，卻還是會抱怨姊姊要求自己聽她的話，因為她覺得自己沒有受到尊重。</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雖然小琴跟老師說她不想要寬恕姊姊，其實她心裡還是很愛姊姊。</a:t>
            </a:r>
            <a:endParaRPr lang="en-US" sz="3600" b="1"/>
          </a:p>
        </p:txBody>
      </p:sp>
    </p:spTree>
    <p:extLst>
      <p:ext uri="{BB962C8B-B14F-4D97-AF65-F5344CB8AC3E}">
        <p14:creationId xmlns:p14="http://schemas.microsoft.com/office/powerpoint/2010/main" val="3545624376"/>
      </p:ext>
    </p:extLst>
  </p:cSld>
  <p:clrMapOvr>
    <a:masterClrMapping/>
  </p:clrMapOvr>
  <p:transition/>
  <p:timing/>
</p:sld>
</file>

<file path=ppt/slides/slide5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這就是耶穌今天告訴我們的一個很簡單的道理：「愛」要從尊重做起，尊重每個人都是獨一無二的，也尊重每個人可以有自己不同的想法。</a:t>
            </a:r>
            <a:endParaRPr lang="en-US" sz="3600" b="1"/>
          </a:p>
        </p:txBody>
      </p:sp>
    </p:spTree>
    <p:extLst>
      <p:ext uri="{BB962C8B-B14F-4D97-AF65-F5344CB8AC3E}">
        <p14:creationId xmlns:p14="http://schemas.microsoft.com/office/powerpoint/2010/main" val="713869096"/>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有一次，耶穌來到野外的一片山坡，大家</a:t>
            </a:r>
            <a:r>
              <a:rPr lang="zh-TW" altLang="en-US" sz="3600" b="1" smtClean="0"/>
              <a:t>席地而坐，耶穌</a:t>
            </a:r>
            <a:r>
              <a:rPr lang="zh-TW" altLang="en-US" sz="3600" b="1"/>
              <a:t>告訴大家，天主的國度是從現在開始建立的，不是等我們死了之後才要去的地方，這個國度需要我們每個人一起努力來完成。</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生活中，我可以做什麼來表示自己對家人、同學、朋友和師長的尊重？</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5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492896"/>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孩子們，耶穌今天告訴我們每個人都是獨一無二的，天父愛我們每一個人，也希望我們能夠相互尊重。</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即便是別人和自己的想法不一樣時，我們也可以打開心胸彼此接納，在每天的生活中努力地活出耶穌的愛。</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5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親愛的主耶穌，感謝祢幫助我們在這一堂課中，看到祢為我們所受的苦，甘願犠牲自己死於十字架上</a:t>
            </a:r>
            <a:r>
              <a:rPr lang="zh-TW" altLang="en-US" sz="3600" b="1" smtClean="0"/>
              <a:t>。</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5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1997839"/>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求祢幫助我們能像祢一樣，以更多的愛去包容生活中與自己意見不同的人，並以實際的行動為祢做證，讓更多的人願意接近耶穌。以上所求是奉祢的名。阿們。</a:t>
            </a:r>
            <a:endParaRPr lang="en-US" altLang="zh-TW"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4472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渴望竭力進窄門的</a:t>
            </a:r>
            <a:r>
              <a:rPr lang="zh-TW" altLang="en-US" sz="6000" b="1" smtClean="0">
                <a:ea typeface="Microsoft JhengHei Light" panose="020b0304030504040204"/>
              </a:rPr>
              <a:t>人</a:t>
            </a:r>
            <a:endParaRPr lang="en-US" altLang="zh-TW" sz="6000" b="1" smtClean="0">
              <a:ea typeface="Microsoft JhengHei Light" panose="020b0304030504040204"/>
            </a:endParaRPr>
          </a:p>
          <a:p>
            <a:r>
              <a:rPr lang="zh-TW" altLang="en-US" sz="6000" b="1" smtClean="0">
                <a:ea typeface="Microsoft JhengHei Light" panose="020b0304030504040204"/>
              </a:rPr>
              <a:t>得以</a:t>
            </a:r>
            <a:r>
              <a:rPr lang="zh-TW" altLang="en-US" sz="6000" b="1">
                <a:ea typeface="Microsoft JhengHei Light" panose="020b0304030504040204"/>
              </a:rPr>
              <a:t>進天國</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04360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-13</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5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親愛的主耶穌，謝謝祢不斷的教導我們認識祢，求祢幫助我們，從祢的教導中更加明白祢的愛，也學習更加愛祢，與祢更親近。以上所求是靠祢的名，阿們。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5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13,22</a:t>
            </a:r>
            <a:r>
              <a:rPr lang="zh-TW" altLang="en-US" sz="3600" b="1"/>
              <a:t>～</a:t>
            </a:r>
            <a:r>
              <a:rPr lang="en-US" altLang="zh-TW" sz="3600" b="1"/>
              <a:t>30</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耶穌告訴大家</a:t>
            </a:r>
            <a:r>
              <a:rPr lang="zh-TW" altLang="en-US" sz="3600" b="1">
                <a:latin typeface="新細明體"/>
                <a:ea typeface="新細明體"/>
              </a:rPr>
              <a:t>，</a:t>
            </a:r>
            <a:r>
              <a:rPr lang="zh-TW" altLang="en-US" sz="3600" b="1" smtClean="0">
                <a:latin typeface="新細明體"/>
                <a:ea typeface="新細明體"/>
              </a:rPr>
              <a:t>天主</a:t>
            </a:r>
            <a:r>
              <a:rPr lang="zh-TW" altLang="en-US" sz="3600" b="1">
                <a:latin typeface="新細明體"/>
                <a:ea typeface="新細明體"/>
              </a:rPr>
              <a:t>的</a:t>
            </a:r>
            <a:r>
              <a:rPr lang="zh-TW" altLang="en-US" sz="3600" b="1" smtClean="0">
                <a:latin typeface="新細明體"/>
                <a:ea typeface="新細明體"/>
              </a:rPr>
              <a:t>國不是</a:t>
            </a:r>
            <a:r>
              <a:rPr lang="zh-TW" altLang="en-US" sz="3600" b="1">
                <a:latin typeface="新細明體"/>
                <a:ea typeface="新細明體"/>
              </a:rPr>
              <a:t>天主準備好一切，等著我們進去享受，而是想要進去的人，要先準備好自己來接受天主國裡的「八福」。</a:t>
            </a:r>
          </a:p>
        </p:txBody>
      </p:sp>
    </p:spTree>
    <p:extLst>
      <p:ext uri="{BB962C8B-B14F-4D97-AF65-F5344CB8AC3E}">
        <p14:creationId xmlns:p14="http://schemas.microsoft.com/office/powerpoint/2010/main" val="1289199691"/>
      </p:ext>
    </p:extLst>
  </p:cSld>
  <p:clrMapOvr>
    <a:masterClrMapping/>
  </p:clrMapOvr>
  <p:transition/>
  <p:timing/>
</p:sld>
</file>

<file path=ppt/slides/slide5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孩子們，你們今天要來到教室之前，經過了哪些地方？</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你們覺得「門」在生活中有哪些功能呢？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5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3105834"/>
            <a:ext cx="707478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我們先來看看這種「門」的圖片。</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5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你們都看過鐵捲門吧？</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5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你們有用過鐵捲門的經驗嗎？</a:t>
            </a:r>
            <a:endParaRPr lang="en-US" sz="3600" b="1"/>
          </a:p>
        </p:txBody>
      </p:sp>
    </p:spTree>
    <p:extLst>
      <p:ext uri="{BB962C8B-B14F-4D97-AF65-F5344CB8AC3E}">
        <p14:creationId xmlns:p14="http://schemas.microsoft.com/office/powerpoint/2010/main" val="2548472321"/>
      </p:ext>
    </p:extLst>
  </p:cSld>
  <p:clrMapOvr>
    <a:masterClrMapping/>
  </p:clrMapOvr>
  <p:transition/>
  <p:timing/>
</p:sld>
</file>

<file path=ppt/slides/slide5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你們覺得哪一種門比較方便好用呢？</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5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2276872"/>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我們討論了好多「門」的功能，也要聽聽耶穌怎麼說「門」，祂曾經說過要竭力進「窄門」，為什麼是「窄門」呢？是指很小很窄的門嗎</a:t>
            </a:r>
            <a:r>
              <a:rPr lang="zh-TW" altLang="en-US" sz="3600" b="1" smtClean="0"/>
              <a:t>？</a:t>
            </a:r>
            <a:endParaRPr lang="en-US" altLang="zh-TW" sz="3600" b="1" smtClean="0"/>
          </a:p>
          <a:p>
            <a:endParaRPr lang="en-US" altLang="zh-TW" sz="3600" b="1"/>
          </a:p>
          <a:p>
            <a:r>
              <a:rPr lang="zh-TW" altLang="en-US" sz="3600" b="1" smtClean="0"/>
              <a:t>我們</a:t>
            </a:r>
            <a:r>
              <a:rPr lang="zh-TW" altLang="en-US" sz="3600" b="1"/>
              <a:t>來聽聽耶穌是怎麼說的。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孩子們，耶穌在宣講天國福音時，當時的社會，除了猶太人之外，還有其他的族群，有撒瑪黎雅人和客納罕人，猶太人都稱他們是外邦人。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在猶太人的信仰裡，他們也一直認為天主只是猶太人的天主，不是外邦人的天主，耶穌如果關心外邦人時，經師和法利塞人便會質疑耶穌的</a:t>
            </a:r>
            <a:r>
              <a:rPr lang="zh-TW" altLang="en-US" sz="3600" b="1" smtClean="0"/>
              <a:t>作為。</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這些猶太人除了不認同耶穌說天主愛所有的人之外，也最討厭耶穌總是不按照梅瑟律法的規定做事，三番兩次的在安息日</a:t>
            </a:r>
            <a:r>
              <a:rPr lang="zh-TW" altLang="en-US" sz="3600" b="1" smtClean="0">
                <a:latin typeface="新細明體"/>
                <a:ea typeface="新細明體"/>
              </a:rPr>
              <a:t>治病。</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這「八福」指的是我們每個人，在生活中的基本生活態度，包括面對天主，面對別人和面對自己的態度。</a:t>
            </a:r>
          </a:p>
        </p:txBody>
      </p:sp>
    </p:spTree>
    <p:extLst>
      <p:ext uri="{BB962C8B-B14F-4D97-AF65-F5344CB8AC3E}">
        <p14:creationId xmlns:p14="http://schemas.microsoft.com/office/powerpoint/2010/main" val="2271235622"/>
      </p:ext>
    </p:extLst>
  </p:cSld>
  <p:clrMapOvr>
    <a:masterClrMapping/>
  </p:clrMapOvr>
  <p:transition/>
  <p:timing/>
</p:sld>
</file>

<file path=ppt/slides/slide5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他們實在看不起一位木匠的兒子，憑什麼可以不遵守律法</a:t>
            </a:r>
            <a:r>
              <a:rPr lang="zh-TW" altLang="en-US" sz="3600" b="1" smtClean="0">
                <a:latin typeface="新細明體"/>
                <a:ea typeface="新細明體"/>
              </a:rPr>
              <a:t>，他們一心</a:t>
            </a:r>
            <a:r>
              <a:rPr lang="zh-TW" altLang="en-US" sz="3600" b="1">
                <a:latin typeface="新細明體"/>
                <a:ea typeface="新細明體"/>
              </a:rPr>
              <a:t>只想抓耶穌的把柄控告祂，卻不願意打開心胸，將耶穌的話聽進去，相信祂真的是天主派來的聖子耶穌。</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5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有一次的安息日，耶穌在猶太人會堂，又醫治了一位病了</a:t>
            </a:r>
            <a:r>
              <a:rPr lang="en-US" altLang="zh-TW" sz="3600" b="1">
                <a:latin typeface="新細明體"/>
                <a:ea typeface="新細明體"/>
              </a:rPr>
              <a:t>18</a:t>
            </a:r>
            <a:r>
              <a:rPr lang="zh-TW" altLang="en-US" sz="3600" b="1">
                <a:latin typeface="新細明體"/>
                <a:ea typeface="新細明體"/>
              </a:rPr>
              <a:t>年的婦人，再次引起會堂長不滿，認為耶穌不該這麼做。</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5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會堂</a:t>
            </a:r>
            <a:r>
              <a:rPr lang="zh-TW" altLang="en-US" sz="3600" b="1" smtClean="0">
                <a:latin typeface="新細明體"/>
                <a:ea typeface="新細明體"/>
              </a:rPr>
              <a:t>長在</a:t>
            </a:r>
            <a:r>
              <a:rPr lang="zh-TW" altLang="en-US" sz="3600" b="1">
                <a:latin typeface="新細明體"/>
                <a:ea typeface="新細明體"/>
              </a:rPr>
              <a:t>耶穌朝著耶路撒冷的途中攔下</a:t>
            </a:r>
            <a:r>
              <a:rPr lang="zh-TW" altLang="en-US" sz="3600" b="1" smtClean="0">
                <a:latin typeface="新細明體"/>
                <a:ea typeface="新細明體"/>
              </a:rPr>
              <a:t>耶穌問</a:t>
            </a:r>
            <a:r>
              <a:rPr lang="zh-TW" altLang="en-US" sz="3600" b="1">
                <a:latin typeface="新細明體"/>
                <a:ea typeface="新細明體"/>
              </a:rPr>
              <a:t>祂：「老師，祢總是不照著天主藉著梅瑟訂下的律法做事，又要我們聽天主的話，這樣我們哪知道該怎麼做才好呢？又有誰能得救呢？」</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5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耶穌看了看他，不想和他辯論，便說：「你們竭力由窄門進入天主的國吧！」</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5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現在，我們來聽聽耶穌說的話。</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5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耶穌以窄門為例，告訴我們要與祂共同努力建立天主的</a:t>
            </a:r>
            <a:r>
              <a:rPr lang="zh-TW" altLang="en-US" sz="3600" b="1" smtClean="0">
                <a:latin typeface="新細明體"/>
                <a:ea typeface="新細明體"/>
              </a:rPr>
              <a:t>國，</a:t>
            </a:r>
            <a:r>
              <a:rPr lang="zh-TW" altLang="en-US" sz="3600" b="1">
                <a:latin typeface="新細明體"/>
                <a:ea typeface="新細明體"/>
              </a:rPr>
              <a:t>耶穌很明確的告訴猶太人，不要自以為是天主的子民，也遵守律法，必能獲得救恩。</a:t>
            </a:r>
            <a:endParaRPr lang="zh-TW" altLang="en-US" sz="3600" b="1">
              <a:latin typeface="新細明體"/>
              <a:ea typeface="新細明體"/>
            </a:endParaRPr>
          </a:p>
        </p:txBody>
      </p:sp>
    </p:spTree>
    <p:extLst>
      <p:ext uri="{BB962C8B-B14F-4D97-AF65-F5344CB8AC3E}">
        <p14:creationId xmlns:p14="http://schemas.microsoft.com/office/powerpoint/2010/main" val="1944265910"/>
      </p:ext>
    </p:extLst>
  </p:cSld>
  <p:clrMapOvr>
    <a:masterClrMapping/>
  </p:clrMapOvr>
  <p:transition/>
  <p:timing/>
</p:sld>
</file>

<file path=ppt/slides/slide5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耶穌已經多次告訴他們，自己是天父派來的聖子，要將天主的愛和慈悲，帶給所有願意跟隨祂的人，不分猶太人或是外邦人，只要願意相信耶穌是天主聖子的必能獲得救恩。</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5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耶穌也曾多次苦口婆心的跟他們說明，不要死守律法，而忽略身旁有需要的人，或是以遵守安息日的規定為藉口，對有需要幫助的人視而不見。</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5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耶穌這樣提醒猶太人，其實也是在告訴我們，不要以為自己已經受了洗，是天主的子民，便必能獲得救恩。</a:t>
            </a:r>
            <a:endParaRPr lang="zh-TW" altLang="en-US" sz="3600" b="1">
              <a:latin typeface="新細明體"/>
              <a:ea typeface="新細明體"/>
            </a:endParaRPr>
          </a:p>
        </p:txBody>
      </p:sp>
    </p:spTree>
    <p:extLst>
      <p:ext uri="{BB962C8B-B14F-4D97-AF65-F5344CB8AC3E}">
        <p14:creationId xmlns:p14="http://schemas.microsoft.com/office/powerpoint/2010/main" val="993425391"/>
      </p:ext>
    </p:extLst>
  </p:cSld>
  <p:clrMapOvr>
    <a:masterClrMapping/>
  </p:clrMapOvr>
  <p:transition/>
  <p:timing/>
</p:sld>
</file>

<file path=ppt/slides/slide5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耶穌以窄門來比喻進天主國的道路，是要提醒猶太人反省自己的言行，是否符合天主的教導，當然也是告訴我們，不要像猶太人一樣，只顧著挑耶穌的毛病，卻忘了反省自己。</a:t>
            </a:r>
            <a:endParaRPr lang="zh-TW" altLang="en-US" sz="3600" b="1">
              <a:latin typeface="新細明體"/>
              <a:ea typeface="新細明體"/>
            </a:endParaRPr>
          </a:p>
        </p:txBody>
      </p:sp>
    </p:spTree>
    <p:extLst>
      <p:ext uri="{BB962C8B-B14F-4D97-AF65-F5344CB8AC3E}">
        <p14:creationId xmlns:p14="http://schemas.microsoft.com/office/powerpoint/2010/main" val="1288809433"/>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043608"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現在，我們一起來聽耶穌說的話。</a:t>
            </a:r>
          </a:p>
        </p:txBody>
      </p:sp>
    </p:spTree>
    <p:extLst>
      <p:ext uri="{BB962C8B-B14F-4D97-AF65-F5344CB8AC3E}">
        <p14:creationId xmlns:p14="http://schemas.microsoft.com/office/powerpoint/2010/main" val="1093299947"/>
      </p:ext>
    </p:extLst>
  </p:cSld>
  <p:clrMapOvr>
    <a:masterClrMapping/>
  </p:clrMapOvr>
  <p:transition/>
  <p:timing/>
</p:sld>
</file>

<file path=ppt/slides/slide5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耶穌最後還說「在後的要成為在先的，最先的將成為最後的」。</a:t>
            </a:r>
            <a:endParaRPr lang="zh-TW" altLang="en-US" sz="3600" b="1">
              <a:latin typeface="新細明體"/>
              <a:ea typeface="新細明體"/>
            </a:endParaRPr>
          </a:p>
        </p:txBody>
      </p:sp>
    </p:spTree>
    <p:extLst>
      <p:ext uri="{BB962C8B-B14F-4D97-AF65-F5344CB8AC3E}">
        <p14:creationId xmlns:p14="http://schemas.microsoft.com/office/powerpoint/2010/main" val="822008188"/>
      </p:ext>
    </p:extLst>
  </p:cSld>
  <p:clrMapOvr>
    <a:masterClrMapping/>
  </p:clrMapOvr>
  <p:transition/>
  <p:timing/>
</p:sld>
</file>

<file path=ppt/slides/slide5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耶穌是</a:t>
            </a:r>
            <a:r>
              <a:rPr lang="zh-TW" altLang="en-US" sz="3600" b="1">
                <a:latin typeface="新細明體"/>
                <a:ea typeface="新細明體"/>
              </a:rPr>
              <a:t>要提醒猶太人，他們是最先獲得天主的救恩，若不知好好珍惜，還想阻擋外邦人得到天主的愛，恐怕將成為那最後的。</a:t>
            </a:r>
            <a:endParaRPr lang="zh-TW" altLang="en-US" sz="3600" b="1">
              <a:latin typeface="新細明體"/>
              <a:ea typeface="新細明體"/>
            </a:endParaRPr>
          </a:p>
        </p:txBody>
      </p:sp>
    </p:spTree>
    <p:extLst>
      <p:ext uri="{BB962C8B-B14F-4D97-AF65-F5344CB8AC3E}">
        <p14:creationId xmlns:p14="http://schemas.microsoft.com/office/powerpoint/2010/main" val="120758726"/>
      </p:ext>
    </p:extLst>
  </p:cSld>
  <p:clrMapOvr>
    <a:masterClrMapping/>
  </p:clrMapOvr>
  <p:transition/>
  <p:timing/>
</p:sld>
</file>

<file path=ppt/slides/slide5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耶穌也勉勵那些在猶太人之後獲得救恩的外邦人，當然也包括我們，只要我們願意聽耶穌的話，緊緊跟隨祂，竭力進窄門，和耶穌共同努力建立天主的國，我們必能獲得天主的救恩。</a:t>
            </a:r>
            <a:endParaRPr lang="zh-TW" altLang="en-US" sz="3600" b="1">
              <a:latin typeface="新細明體"/>
              <a:ea typeface="新細明體"/>
            </a:endParaRPr>
          </a:p>
        </p:txBody>
      </p:sp>
    </p:spTree>
    <p:extLst>
      <p:ext uri="{BB962C8B-B14F-4D97-AF65-F5344CB8AC3E}">
        <p14:creationId xmlns:p14="http://schemas.microsoft.com/office/powerpoint/2010/main" val="3630239051"/>
      </p:ext>
    </p:extLst>
  </p:cSld>
  <p:clrMapOvr>
    <a:masterClrMapping/>
  </p:clrMapOvr>
  <p:transition/>
  <p:timing/>
</p:sld>
</file>

<file path=ppt/slides/slide5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耶穌以「窄門」提醒猶太人，要放下心中的成見，開放心胸，反省自己的言行，讓耶穌的話來改變他們。</a:t>
            </a:r>
            <a:endParaRPr lang="zh-TW" altLang="en-US" sz="3600" b="1">
              <a:latin typeface="新細明體"/>
              <a:ea typeface="新細明體"/>
            </a:endParaRPr>
          </a:p>
        </p:txBody>
      </p:sp>
    </p:spTree>
    <p:extLst>
      <p:ext uri="{BB962C8B-B14F-4D97-AF65-F5344CB8AC3E}">
        <p14:creationId xmlns:p14="http://schemas.microsoft.com/office/powerpoint/2010/main" val="878734467"/>
      </p:ext>
    </p:extLst>
  </p:cSld>
  <p:clrMapOvr>
    <a:masterClrMapping/>
  </p:clrMapOvr>
  <p:transition/>
  <p:timing/>
</p:sld>
</file>

<file path=ppt/slides/slide5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對外邦人而言，這「窄門」卻成了「恩典之門」，凡是願意跟隨耶穌，依靠祂、信賴祂的，跟隨祂一起建立天主國的，天主必天天與我們同在。</a:t>
            </a:r>
            <a:endParaRPr lang="zh-TW" altLang="en-US" sz="3600" b="1">
              <a:latin typeface="新細明體"/>
              <a:ea typeface="新細明體"/>
            </a:endParaRPr>
          </a:p>
        </p:txBody>
      </p:sp>
    </p:spTree>
    <p:extLst>
      <p:ext uri="{BB962C8B-B14F-4D97-AF65-F5344CB8AC3E}">
        <p14:creationId xmlns:p14="http://schemas.microsoft.com/office/powerpoint/2010/main" val="2960836357"/>
      </p:ext>
    </p:extLst>
  </p:cSld>
  <p:clrMapOvr>
    <a:masterClrMapping/>
  </p:clrMapOvr>
  <p:transition/>
  <p:timing/>
</p:sld>
</file>

<file path=ppt/slides/slide5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經師和法利塞人特別要質疑耶穌對外邦人的關心</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經師和法利塞人看不起耶穌是木匠的兒子，一心想抓耶穌的把柄控告祂？</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5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會堂長要在耶穌前往耶路撒冷的途中攔下祂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耶穌面對會堂長的質問不想和他辯論？</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5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會堂</a:t>
            </a:r>
            <a:r>
              <a:rPr lang="zh-TW" altLang="en-US" sz="3600" b="1">
                <a:latin typeface="新細明體"/>
                <a:ea typeface="新細明體"/>
              </a:rPr>
              <a:t>長對耶穌的質問，是理直氣壯還是存心找碴</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耶穌要對猶太人說「你們要竭力由窄門進入天主的國」？</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5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是怎麼跟猶太人說明，自己為何未照律法規定在安息日特別為病人治病</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smtClean="0">
                <a:latin typeface="新細明體"/>
                <a:ea typeface="新細明體"/>
              </a:rPr>
              <a:t>8 </a:t>
            </a:r>
            <a:r>
              <a:rPr lang="zh-TW" altLang="en-US" sz="3600" b="1">
                <a:latin typeface="新細明體"/>
                <a:ea typeface="新細明體"/>
              </a:rPr>
              <a:t>為什麼耶穌要以窄門做比喻，提醒猶太人反省自己的言行？</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猶太人</a:t>
            </a:r>
            <a:r>
              <a:rPr lang="zh-TW" altLang="en-US" sz="3600" b="1">
                <a:latin typeface="新細明體"/>
                <a:ea typeface="新細明體"/>
              </a:rPr>
              <a:t>聽了耶穌說的窄門比喻，會懂得反省自己的言行嗎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猶太人會自認為是最先獲得天主救恩，便想阻擋外邦人得到天主的愛？</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耶穌很清楚的告訴我們，天父已為我們預備好了「八福」，也希望大家都願意開開心心的接受這「八福」。</a:t>
            </a:r>
          </a:p>
        </p:txBody>
      </p:sp>
    </p:spTree>
    <p:extLst>
      <p:ext uri="{BB962C8B-B14F-4D97-AF65-F5344CB8AC3E}">
        <p14:creationId xmlns:p14="http://schemas.microsoft.com/office/powerpoint/2010/main" val="3130957352"/>
      </p:ext>
    </p:extLst>
  </p:cSld>
  <p:clrMapOvr>
    <a:masterClrMapping/>
  </p:clrMapOvr>
  <p:transition/>
  <p:timing/>
</p:sld>
</file>

<file path=ppt/slides/slide5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耶穌要提醒猶太人「最先的將成為最後的」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對外邦人而言，耶穌說的「窄門」成了「恩典之門」？</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你們竭力由窄門而入吧！</a:t>
            </a:r>
            <a:r>
              <a:rPr lang="en-US" altLang="zh-TW" sz="3600" b="1"/>
              <a:t>』</a:t>
            </a:r>
            <a:r>
              <a:rPr lang="zh-TW" altLang="en-US" sz="3600" b="1"/>
              <a:t>」（路</a:t>
            </a:r>
            <a:r>
              <a:rPr lang="en-US" altLang="zh-TW" sz="3600" b="1"/>
              <a:t>13,24</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5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小渝的故事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276872"/>
            <a:ext cx="741682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孩子們，小渝雖然很想獲得第一名，但她也聽到了耶穌的聲音，也懂得和耶穌祈禱說話，請耶穌幫助她</a:t>
            </a:r>
            <a:r>
              <a:rPr lang="zh-TW" altLang="en-US" sz="3600" b="1" smtClean="0"/>
              <a:t>明白，</a:t>
            </a:r>
            <a:r>
              <a:rPr lang="zh-TW" altLang="en-US" sz="3600" b="1"/>
              <a:t>「第一名」聽起來確實誘人，卻也可能成為切斷友誼的「窄門」。</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藉著</a:t>
            </a:r>
            <a:r>
              <a:rPr lang="zh-TW" altLang="en-US" sz="3600" b="1"/>
              <a:t>祈禱和耶穌的幫助，小渝更懂得在生活中，以具體的行動，跟同學分享天主的愛。</a:t>
            </a:r>
            <a:endParaRPr lang="en-US" sz="3600" b="1"/>
          </a:p>
        </p:txBody>
      </p:sp>
    </p:spTree>
    <p:extLst>
      <p:ext uri="{BB962C8B-B14F-4D97-AF65-F5344CB8AC3E}">
        <p14:creationId xmlns:p14="http://schemas.microsoft.com/office/powerpoint/2010/main" val="3545624376"/>
      </p:ext>
    </p:extLst>
  </p:cSld>
  <p:clrMapOvr>
    <a:masterClrMapping/>
  </p:clrMapOvr>
  <p:transition/>
  <p:timing/>
</p:sld>
</file>

<file path=ppt/slides/slide5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生活中，我們可以做些什麼，來幫助自己像小渝一樣，以行動和耶穌共同來建立天主的國，將天主的愛分享給身邊的人？</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5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492896"/>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孩子們，天主是這麼的愛我們，派了自己的聖子耶穌，來到我們中間，親自告訴我們祂愛我們，不管是猶太人、或是外邦人，天主都渴望每個人獲得救恩。</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雖然有些猶太人多次的找耶穌麻煩，祂還是不厭其煩的愛他們，耐心的提醒他們，要懂得反省自己的言行，免得進不了「窄門」。</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首先，耶穌說「神貧的人是有福的」，神貧不是說一無所有，要當乞丐，而是告訴我們不要為了追求物質享受，便忘了天主。</a:t>
            </a:r>
          </a:p>
        </p:txBody>
      </p:sp>
    </p:spTree>
    <p:extLst>
      <p:ext uri="{BB962C8B-B14F-4D97-AF65-F5344CB8AC3E}">
        <p14:creationId xmlns:p14="http://schemas.microsoft.com/office/powerpoint/2010/main" val="502377102"/>
      </p:ext>
    </p:extLst>
  </p:cSld>
  <p:clrMapOvr>
    <a:masterClrMapping/>
  </p:clrMapOvr>
  <p:transition/>
  <p:timing/>
</p:sld>
</file>

<file path=ppt/slides/slide5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耶穌也特別以「窄門」為例，告訴我們所有從未親眼看過祂的人，只要願意相信祂，聽祂的話，這「窄門」將成為我們的「恩典之門」，帶領我們進入天主的國。</a:t>
            </a:r>
            <a:endParaRPr lang="en-US" altLang="zh-TW" sz="3600" b="1"/>
          </a:p>
        </p:txBody>
      </p:sp>
    </p:spTree>
    <p:extLst>
      <p:ext uri="{BB962C8B-B14F-4D97-AF65-F5344CB8AC3E}">
        <p14:creationId xmlns:p14="http://schemas.microsoft.com/office/powerpoint/2010/main" val="2524620639"/>
      </p:ext>
    </p:extLst>
  </p:cSld>
  <p:clrMapOvr>
    <a:masterClrMapping/>
  </p:clrMapOvr>
  <p:transition/>
  <p:timing/>
</p:sld>
</file>

<file path=ppt/slides/slide5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親愛的主耶穌，感謝祢今天藉著這堂課，讓我們看到「窄門」，也可以成為「恩典之門</a:t>
            </a:r>
            <a:r>
              <a:rPr lang="zh-TW" altLang="en-US" sz="3600" b="1" smtClean="0"/>
              <a:t>」。</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5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求祢幫助我們在生活中，常聽祢的話，緊緊跟隨祢，和祢共同努力建立天主的國。以上所求是奉祢的名，阿們。</a:t>
            </a:r>
            <a:endParaRPr lang="en-US" altLang="zh-TW" sz="3600" b="1"/>
          </a:p>
        </p:txBody>
      </p:sp>
    </p:spTree>
    <p:extLst>
      <p:ext uri="{BB962C8B-B14F-4D97-AF65-F5344CB8AC3E}">
        <p14:creationId xmlns:p14="http://schemas.microsoft.com/office/powerpoint/2010/main" val="3667603260"/>
      </p:ext>
    </p:extLst>
  </p:cSld>
  <p:clrMapOvr>
    <a:masterClrMapping/>
  </p:clrMapOvr>
  <p:transition/>
  <p:timing/>
</p:sld>
</file>

<file path=ppt/slides/slide5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4472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富翁與拉匝祿比喻</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不要</a:t>
            </a:r>
            <a:r>
              <a:rPr lang="zh-TW" altLang="en-US" sz="6000" b="1">
                <a:ea typeface="Microsoft JhengHei Light" panose="020b0304030504040204"/>
              </a:rPr>
              <a:t>吝惜給予</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04360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-14	</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5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親愛的主耶穌，謝謝祢每天陪伴在我們身邊，照顧我們的家人一切平安，求祢幫助我們能常在生活中，聽祢的話，按照祢的教導去愛自己身邊有需要的人。以上所求是因祢的名，阿們。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5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16,19</a:t>
            </a:r>
            <a:r>
              <a:rPr lang="zh-TW" altLang="en-US" sz="3600" b="1"/>
              <a:t>～</a:t>
            </a:r>
            <a:r>
              <a:rPr lang="en-US" altLang="zh-TW" sz="3600" b="1"/>
              <a:t>31</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5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孩子們，你們看過警車在路上響著警笛抓壞人嗎？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或在</a:t>
            </a:r>
            <a:r>
              <a:rPr lang="zh-TW" altLang="en-US" sz="3600" b="1"/>
              <a:t>電視上看過警察抓壞人的新聞報導呢？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5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3105834"/>
            <a:ext cx="707478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你們覺得這樣的人為什麼要明知故犯呢？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a:t>
            </a:r>
            <a:r>
              <a:rPr lang="zh-TW" altLang="en-US" sz="3600" b="1">
                <a:latin typeface="新細明體"/>
                <a:ea typeface="新細明體"/>
              </a:rPr>
              <a:t>還說「飢渴慕義的人和為義而受迫害的人是有福的」，這兩項和「神貧的人」，都是在提醒我們面對天主的生活態度。</a:t>
            </a:r>
          </a:p>
        </p:txBody>
      </p:sp>
    </p:spTree>
    <p:extLst>
      <p:ext uri="{BB962C8B-B14F-4D97-AF65-F5344CB8AC3E}">
        <p14:creationId xmlns:p14="http://schemas.microsoft.com/office/powerpoint/2010/main" val="883102621"/>
      </p:ext>
    </p:extLst>
  </p:cSld>
  <p:clrMapOvr>
    <a:masterClrMapping/>
  </p:clrMapOvr>
  <p:transition/>
  <p:timing/>
</p:sld>
</file>

<file path=ppt/slides/slide5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a:t>
            </a:r>
            <a:r>
              <a:rPr lang="zh-TW" altLang="en-US" sz="3600" b="1" smtClean="0"/>
              <a:t>覺得做錯事的人</a:t>
            </a:r>
            <a:r>
              <a:rPr lang="zh-TW" altLang="en-US" sz="3600" b="1"/>
              <a:t>，如果沒有受到法律的制裁，有一天死了後會有報應嗎？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5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你們聽過「善有善報，惡有惡報，不是不報，只是時候未到」嗎？</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5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你們會因為害怕有報應便不敢做壞事嗎？</a:t>
            </a:r>
            <a:endParaRPr lang="en-US" sz="3600" b="1"/>
          </a:p>
        </p:txBody>
      </p:sp>
    </p:spTree>
    <p:extLst>
      <p:ext uri="{BB962C8B-B14F-4D97-AF65-F5344CB8AC3E}">
        <p14:creationId xmlns:p14="http://schemas.microsoft.com/office/powerpoint/2010/main" val="3008362643"/>
      </p:ext>
    </p:extLst>
  </p:cSld>
  <p:clrMapOvr>
    <a:masterClrMapping/>
  </p:clrMapOvr>
  <p:transition/>
  <p:timing/>
</p:sld>
</file>

<file path=ppt/slides/slide5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988840"/>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聖經裡耶穌也講過一個比喻，是壞人死後得了報應，是什麼樣的壞人呢？這個壞人又做了什麼壞事？得了什麼報應呢</a:t>
            </a:r>
            <a:r>
              <a:rPr lang="zh-TW" altLang="en-US" sz="3600" b="1" smtClean="0"/>
              <a:t>？</a:t>
            </a:r>
            <a:endParaRPr lang="en-US" altLang="zh-TW" sz="3600" b="1" smtClean="0"/>
          </a:p>
          <a:p>
            <a:endParaRPr lang="en-US" altLang="zh-TW" sz="3600" b="1"/>
          </a:p>
          <a:p>
            <a:r>
              <a:rPr lang="zh-TW" altLang="en-US" sz="3600" b="1" smtClean="0"/>
              <a:t>我們</a:t>
            </a:r>
            <a:r>
              <a:rPr lang="zh-TW" altLang="en-US" sz="3600" b="1"/>
              <a:t>來聽聽耶穌是怎麼說的。</a:t>
            </a:r>
          </a:p>
        </p:txBody>
      </p:sp>
    </p:spTree>
    <p:extLst>
      <p:ext uri="{BB962C8B-B14F-4D97-AF65-F5344CB8AC3E}">
        <p14:creationId xmlns:p14="http://schemas.microsoft.com/office/powerpoint/2010/main" val="3425409078"/>
      </p:ext>
    </p:extLst>
  </p:cSld>
  <p:clrMapOvr>
    <a:masterClrMapping/>
  </p:clrMapOvr>
  <p:transition/>
  <p:timing/>
</p:sld>
</file>

<file path=ppt/slides/slide5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56490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有一次，耶穌在和群眾談到不要為了追求財富，而忘了天主時，耶穌說「你們不能事奉天主又事奉錢財，如同沒有一個僕人能同時事奉兩個主人一樣」。</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場有法利塞人聽了很不以為然，還取笑</a:t>
            </a:r>
            <a:r>
              <a:rPr lang="zh-TW" altLang="en-US" sz="3600" b="1" smtClean="0"/>
              <a:t>耶穌，認為</a:t>
            </a:r>
            <a:r>
              <a:rPr lang="zh-TW" altLang="en-US" sz="3600" b="1"/>
              <a:t>耶穌太天真了，哪有人不愛追求財富呢？</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5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耶穌看了看他，並沒有因為他的取笑而不高興，便特別說了「富翁與拉匝祿」的比喻。</a:t>
            </a:r>
          </a:p>
        </p:txBody>
      </p:sp>
    </p:spTree>
    <p:extLst>
      <p:ext uri="{BB962C8B-B14F-4D97-AF65-F5344CB8AC3E}">
        <p14:creationId xmlns:p14="http://schemas.microsoft.com/office/powerpoint/2010/main" val="1289199691"/>
      </p:ext>
    </p:extLst>
  </p:cSld>
  <p:clrMapOvr>
    <a:masterClrMapping/>
  </p:clrMapOvr>
  <p:transition/>
  <p:timing/>
</p:sld>
</file>

<file path=ppt/slides/slide5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現在，我們來聽聽耶穌說的話。</a:t>
            </a:r>
          </a:p>
        </p:txBody>
      </p:sp>
    </p:spTree>
    <p:extLst>
      <p:ext uri="{BB962C8B-B14F-4D97-AF65-F5344CB8AC3E}">
        <p14:creationId xmlns:p14="http://schemas.microsoft.com/office/powerpoint/2010/main" val="2271235622"/>
      </p:ext>
    </p:extLst>
  </p:cSld>
  <p:clrMapOvr>
    <a:masterClrMapping/>
  </p:clrMapOvr>
  <p:transition/>
  <p:timing/>
</p:sld>
</file>

<file path=ppt/slides/slide5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耶穌以「富翁與拉匝祿比喻」，很清楚的告訴法利塞人和當場的群眾，擁有財富不只是為了個人的享樂而已，也可以將自己有的分享給有需要的人。</a:t>
            </a:r>
          </a:p>
        </p:txBody>
      </p:sp>
    </p:spTree>
    <p:extLst>
      <p:ext uri="{BB962C8B-B14F-4D97-AF65-F5344CB8AC3E}">
        <p14:creationId xmlns:p14="http://schemas.microsoft.com/office/powerpoint/2010/main" val="1210084198"/>
      </p:ext>
    </p:extLst>
  </p:cSld>
  <p:clrMapOvr>
    <a:masterClrMapping/>
  </p:clrMapOvr>
  <p:transition/>
  <p:timing/>
</p:sld>
</file>

<file path=ppt/slides/slide5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耶穌這麼說，並不是要指責所有的富人，死後都一定要到陰間受苦，而是提醒他們，為何忘了在梅瑟律法中，也曾說過每個人都有責任，施捨濟助窮苦的人。</a:t>
            </a:r>
          </a:p>
        </p:txBody>
      </p:sp>
    </p:spTree>
    <p:extLst>
      <p:ext uri="{BB962C8B-B14F-4D97-AF65-F5344CB8AC3E}">
        <p14:creationId xmlns:p14="http://schemas.microsoft.com/office/powerpoint/2010/main" val="3130957352"/>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耶穌提醒我們面對別人的生活態度是：「溫良的人、憐憫別人的人和締造和平的人是有福的。」</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5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如果法利塞人最強調自己是遵守梅瑟的律法，為什麼卻不願意照律法說的做呢？</a:t>
            </a:r>
          </a:p>
        </p:txBody>
      </p:sp>
    </p:spTree>
    <p:extLst>
      <p:ext uri="{BB962C8B-B14F-4D97-AF65-F5344CB8AC3E}">
        <p14:creationId xmlns:p14="http://schemas.microsoft.com/office/powerpoint/2010/main" val="502377102"/>
      </p:ext>
    </p:extLst>
  </p:cSld>
  <p:clrMapOvr>
    <a:masterClrMapping/>
  </p:clrMapOvr>
  <p:transition/>
  <p:timing/>
</p:sld>
</file>

<file path=ppt/slides/slide5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又為什麼要取笑耶穌說的「你們不能事奉天主又同時事奉錢財」呢？</a:t>
            </a:r>
          </a:p>
        </p:txBody>
      </p:sp>
    </p:spTree>
    <p:extLst>
      <p:ext uri="{BB962C8B-B14F-4D97-AF65-F5344CB8AC3E}">
        <p14:creationId xmlns:p14="http://schemas.microsoft.com/office/powerpoint/2010/main" val="883102621"/>
      </p:ext>
    </p:extLst>
  </p:cSld>
  <p:clrMapOvr>
    <a:masterClrMapping/>
  </p:clrMapOvr>
  <p:transition/>
  <p:timing/>
</p:sld>
</file>

<file path=ppt/slides/slide5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耶穌還特別提醒大家，不要以為活著時便可盡情</a:t>
            </a:r>
            <a:r>
              <a:rPr lang="zh-TW" altLang="en-US" sz="3600" b="1" smtClean="0">
                <a:latin typeface="新細明體"/>
                <a:ea typeface="新細明體"/>
              </a:rPr>
              <a:t>享樂，耶穌會</a:t>
            </a:r>
            <a:r>
              <a:rPr lang="zh-TW" altLang="en-US" sz="3600" b="1">
                <a:latin typeface="新細明體"/>
                <a:ea typeface="新細明體"/>
              </a:rPr>
              <a:t>這麼說，並沒有要指責法利塞人執迷不悟，而是希望他們真的願意聽耶穌的話。</a:t>
            </a:r>
          </a:p>
        </p:txBody>
      </p:sp>
    </p:spTree>
    <p:extLst>
      <p:ext uri="{BB962C8B-B14F-4D97-AF65-F5344CB8AC3E}">
        <p14:creationId xmlns:p14="http://schemas.microsoft.com/office/powerpoint/2010/main" val="1944265910"/>
      </p:ext>
    </p:extLst>
  </p:cSld>
  <p:clrMapOvr>
    <a:masterClrMapping/>
  </p:clrMapOvr>
  <p:transition/>
  <p:timing/>
</p:sld>
</file>

<file path=ppt/slides/slide5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耶穌當然能夠理解，每個人都希望擁有多一點的錢財，但千萬不要被錢財給淹沒了，只看到錢財，完全看不見身旁需要幫助的人。</a:t>
            </a:r>
          </a:p>
        </p:txBody>
      </p:sp>
    </p:spTree>
    <p:extLst>
      <p:ext uri="{BB962C8B-B14F-4D97-AF65-F5344CB8AC3E}">
        <p14:creationId xmlns:p14="http://schemas.microsoft.com/office/powerpoint/2010/main" val="1685540834"/>
      </p:ext>
    </p:extLst>
  </p:cSld>
  <p:clrMapOvr>
    <a:masterClrMapping/>
  </p:clrMapOvr>
  <p:transition/>
  <p:timing/>
</p:sld>
</file>

<file path=ppt/slides/slide5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若是這樣，即便律法已規定，或是有人從死者中復活勸說，又或是天主的兒子當面解說，恐怕都不願意改變，除非是自己到了陰間，嘗了苦頭才願悔改，那可就為時已晚了。</a:t>
            </a:r>
          </a:p>
        </p:txBody>
      </p:sp>
    </p:spTree>
    <p:extLst>
      <p:ext uri="{BB962C8B-B14F-4D97-AF65-F5344CB8AC3E}">
        <p14:creationId xmlns:p14="http://schemas.microsoft.com/office/powerpoint/2010/main" val="719045573"/>
      </p:ext>
    </p:extLst>
  </p:cSld>
  <p:clrMapOvr>
    <a:masterClrMapping/>
  </p:clrMapOvr>
  <p:transition/>
  <p:timing/>
</p:sld>
</file>

<file path=ppt/slides/slide5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宣講天國福音時，為什麼法利塞人會看不起耶穌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談到不要為了追求財富卻忘了天主時，為什麼法利塞人要取笑耶穌？</a:t>
            </a:r>
          </a:p>
        </p:txBody>
      </p:sp>
    </p:spTree>
    <p:extLst>
      <p:ext uri="{BB962C8B-B14F-4D97-AF65-F5344CB8AC3E}">
        <p14:creationId xmlns:p14="http://schemas.microsoft.com/office/powerpoint/2010/main" val="2058834310"/>
      </p:ext>
    </p:extLst>
  </p:cSld>
  <p:clrMapOvr>
    <a:masterClrMapping/>
  </p:clrMapOvr>
  <p:transition/>
  <p:timing/>
</p:sld>
</file>

<file path=ppt/slides/slide5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為什麼要對取笑祂的法利塞人說「富翁與拉匝祿比喻」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在比喻中</a:t>
            </a:r>
            <a:r>
              <a:rPr lang="zh-TW" altLang="en-US" sz="3600" b="1">
                <a:latin typeface="新細明體"/>
                <a:ea typeface="新細明體"/>
              </a:rPr>
              <a:t>，為什麼富人對拉匝祿的苦苦哀求都置之不理？</a:t>
            </a:r>
          </a:p>
        </p:txBody>
      </p:sp>
    </p:spTree>
    <p:extLst>
      <p:ext uri="{BB962C8B-B14F-4D97-AF65-F5344CB8AC3E}">
        <p14:creationId xmlns:p14="http://schemas.microsoft.com/office/powerpoint/2010/main" val="3367094419"/>
      </p:ext>
    </p:extLst>
  </p:cSld>
  <p:clrMapOvr>
    <a:masterClrMapping/>
  </p:clrMapOvr>
  <p:transition/>
  <p:timing/>
</p:sld>
</file>

<file path=ppt/slides/slide5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富人</a:t>
            </a:r>
            <a:r>
              <a:rPr lang="zh-TW" altLang="en-US" sz="3600" b="1">
                <a:latin typeface="新細明體"/>
                <a:ea typeface="新細明體"/>
              </a:rPr>
              <a:t>對拉匝祿苦苦哀求都置之不理，是很正常還是太可惡了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在比喻中</a:t>
            </a:r>
            <a:r>
              <a:rPr lang="zh-TW" altLang="en-US" sz="3600" b="1">
                <a:latin typeface="新細明體"/>
                <a:ea typeface="新細明體"/>
              </a:rPr>
              <a:t>，為什麼富人要向亞巴郎苦苦哀求？</a:t>
            </a:r>
          </a:p>
        </p:txBody>
      </p:sp>
    </p:spTree>
    <p:extLst>
      <p:ext uri="{BB962C8B-B14F-4D97-AF65-F5344CB8AC3E}">
        <p14:creationId xmlns:p14="http://schemas.microsoft.com/office/powerpoint/2010/main" val="2265820408"/>
      </p:ext>
    </p:extLst>
  </p:cSld>
  <p:clrMapOvr>
    <a:masterClrMapping/>
  </p:clrMapOvr>
  <p:transition/>
  <p:timing/>
</p:sld>
</file>

<file path=ppt/slides/slide5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在比喻中</a:t>
            </a:r>
            <a:r>
              <a:rPr lang="zh-TW" altLang="en-US" sz="3600" b="1">
                <a:latin typeface="新細明體"/>
                <a:ea typeface="新細明體"/>
              </a:rPr>
              <a:t>，為什麼亞巴郎沒有答應富人的苦苦哀求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亞</a:t>
            </a:r>
            <a:r>
              <a:rPr lang="zh-TW" altLang="en-US" sz="3600" b="1">
                <a:latin typeface="新細明體"/>
                <a:ea typeface="新細明體"/>
              </a:rPr>
              <a:t>巴郎沒有答應富人的哀求，是故意的還是富人罪有應得？</a:t>
            </a:r>
          </a:p>
        </p:txBody>
      </p:sp>
    </p:spTree>
    <p:extLst>
      <p:ext uri="{BB962C8B-B14F-4D97-AF65-F5344CB8AC3E}">
        <p14:creationId xmlns:p14="http://schemas.microsoft.com/office/powerpoint/2010/main" val="4140033755"/>
      </p:ext>
    </p:extLst>
  </p:cSld>
  <p:clrMapOvr>
    <a:masterClrMapping/>
  </p:clrMapOvr>
  <p:transition/>
  <p:timing/>
</p:sld>
</file>

<file path=ppt/slides/slide5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a:latin typeface="新細明體"/>
                <a:ea typeface="新細明體"/>
              </a:rPr>
              <a:t>為什麼富人要哀求亞巴郎派拉匝祿回到人世間警告自己的兄弟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亞巴郎說即使派拉匝祿回人世間，富人的兄弟仍不會相信呢？</a:t>
            </a:r>
          </a:p>
        </p:txBody>
      </p:sp>
    </p:spTree>
    <p:extLst>
      <p:ext uri="{BB962C8B-B14F-4D97-AF65-F5344CB8AC3E}">
        <p14:creationId xmlns:p14="http://schemas.microsoft.com/office/powerpoint/2010/main" val="1678982790"/>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這三項態度表面上看起來，好像要做到並不是太困難，耶穌也都確實做到了，但耶穌還是受到有心人的陷害，為我們受難被釘在十字架</a:t>
            </a:r>
            <a:r>
              <a:rPr lang="zh-TW" altLang="en-US" sz="3600" b="1" smtClean="0">
                <a:latin typeface="新細明體"/>
                <a:ea typeface="新細明體"/>
              </a:rPr>
              <a:t>上。</a:t>
            </a:r>
            <a:endParaRPr lang="en-US" altLang="zh-TW"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5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 </a:t>
            </a:r>
            <a:r>
              <a:rPr lang="zh-TW" altLang="en-US" sz="3600" b="1">
                <a:latin typeface="新細明體"/>
                <a:ea typeface="新細明體"/>
              </a:rPr>
              <a:t>為什麼法利塞人取笑耶穌，耶穌還要苦口婆心的勸他們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smtClean="0">
                <a:latin typeface="新細明體"/>
                <a:ea typeface="新細明體"/>
              </a:rPr>
              <a:t>法</a:t>
            </a:r>
            <a:r>
              <a:rPr lang="zh-TW" altLang="en-US" sz="3600" b="1">
                <a:latin typeface="新細明體"/>
                <a:ea typeface="新細明體"/>
              </a:rPr>
              <a:t>利塞人聽耶穌</a:t>
            </a:r>
            <a:r>
              <a:rPr lang="zh-TW" altLang="en-US" sz="3600" b="1" smtClean="0">
                <a:latin typeface="新細明體"/>
                <a:ea typeface="新細明體"/>
              </a:rPr>
              <a:t>說的比喻後，</a:t>
            </a:r>
            <a:r>
              <a:rPr lang="zh-TW" altLang="en-US" sz="3600" b="1">
                <a:latin typeface="新細明體"/>
                <a:ea typeface="新細明體"/>
              </a:rPr>
              <a:t>會願意聽耶穌的話嗎</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那乞丐死了，天使將他送到亞巴郎的懷抱裡！</a:t>
            </a:r>
            <a:r>
              <a:rPr lang="en-US" altLang="zh-TW" sz="3600" b="1"/>
              <a:t>』</a:t>
            </a:r>
            <a:r>
              <a:rPr lang="zh-TW" altLang="en-US" sz="3600" b="1"/>
              <a:t>」（路</a:t>
            </a:r>
            <a:r>
              <a:rPr lang="en-US" altLang="zh-TW" sz="3600" b="1"/>
              <a:t>16,22</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5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小揚的故事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852936"/>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孩子們，小揚真是幸運，有這麼好的老師和同學，讓他很順利的看到自己該改變的</a:t>
            </a:r>
            <a:r>
              <a:rPr lang="zh-TW" altLang="en-US" sz="3600" b="1" smtClean="0"/>
              <a:t>態度。</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不但讓他如願的當上模範生，也幫助他懂得為別人付出，不像那富人一樣，發現錯誤想改時已錯失機會。</a:t>
            </a:r>
            <a:endParaRPr lang="en-US" altLang="zh-TW" sz="3600" b="1"/>
          </a:p>
        </p:txBody>
      </p:sp>
    </p:spTree>
    <p:extLst>
      <p:ext uri="{BB962C8B-B14F-4D97-AF65-F5344CB8AC3E}">
        <p14:creationId xmlns:p14="http://schemas.microsoft.com/office/powerpoint/2010/main" val="3545624376"/>
      </p:ext>
    </p:extLst>
  </p:cSld>
  <p:clrMapOvr>
    <a:masterClrMapping/>
  </p:clrMapOvr>
  <p:transition/>
  <p:timing/>
</p:sld>
</file>

<file path=ppt/slides/slide5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生活中，我們可以做些什麼，來幫助自己可以像小揚一樣，將自己有的更慷慨的分享給身邊的人？</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5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492896"/>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孩子們，藉著「富翁與拉匝祿比喻」，耶穌告訴我們，不要只顧著自己好，不管別人的需要，如同那無情的富人，平常都不顧拉匝祿的哀求，等到自己需要幫助時就太遲了。</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在生活中，我們要常提醒自己，看到有需要的人，要把握機會主動幫助，千萬不要像那法利塞人，只會嘴巴說要遵守律法，卻吝嗇的不願意照著做。</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4400" b="1"/>
              <a:t>小故事──大灰狼和七隻小羊</a:t>
            </a:r>
            <a:endParaRPr lang="zh-TW" altLang="zh-TW" sz="4400"/>
          </a:p>
        </p:txBody>
      </p:sp>
    </p:spTree>
    <p:extLst>
      <p:ext uri="{BB962C8B-B14F-4D97-AF65-F5344CB8AC3E}">
        <p14:creationId xmlns:p14="http://schemas.microsoft.com/office/powerpoint/2010/main" val="555873987"/>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正因如此，耶穌才特別提醒我們，想要進入天主國的人，在面對別人時，一定要依靠天主的智慧。</a:t>
            </a:r>
          </a:p>
        </p:txBody>
      </p:sp>
    </p:spTree>
    <p:extLst>
      <p:ext uri="{BB962C8B-B14F-4D97-AF65-F5344CB8AC3E}">
        <p14:creationId xmlns:p14="http://schemas.microsoft.com/office/powerpoint/2010/main" val="2724078035"/>
      </p:ext>
    </p:extLst>
  </p:cSld>
  <p:clrMapOvr>
    <a:masterClrMapping/>
  </p:clrMapOvr>
  <p:transition/>
  <p:timing/>
</p:sld>
</file>

<file path=ppt/slides/slide6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耶穌今天再次告訴我們，要聽祂的話，將天主給我們的愛，多多分享給身邊的人。</a:t>
            </a:r>
            <a:endParaRPr lang="en-US" altLang="zh-TW" sz="3600" b="1"/>
          </a:p>
        </p:txBody>
      </p:sp>
    </p:spTree>
    <p:extLst>
      <p:ext uri="{BB962C8B-B14F-4D97-AF65-F5344CB8AC3E}">
        <p14:creationId xmlns:p14="http://schemas.microsoft.com/office/powerpoint/2010/main" val="2524620639"/>
      </p:ext>
    </p:extLst>
  </p:cSld>
  <p:clrMapOvr>
    <a:masterClrMapping/>
  </p:clrMapOvr>
  <p:transition/>
  <p:timing/>
</p:sld>
</file>

<file path=ppt/slides/slide6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親愛的主耶穌，謝謝祢幫助我們，藉著「富翁與拉匝祿比喻」，很清楚的明白祢要教我們</a:t>
            </a:r>
            <a:r>
              <a:rPr lang="zh-TW" altLang="en-US" sz="3600" b="1" smtClean="0"/>
              <a:t>的。</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6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在生活中要懂得，將祢給我們的各項恩典，慷慨的分享給身邊的人，讓更多的人感受到祢的愛。以上所求是奉祢的名，阿們。</a:t>
            </a:r>
            <a:endParaRPr lang="en-US" altLang="zh-TW" sz="3600" b="1"/>
          </a:p>
        </p:txBody>
      </p:sp>
    </p:spTree>
    <p:extLst>
      <p:ext uri="{BB962C8B-B14F-4D97-AF65-F5344CB8AC3E}">
        <p14:creationId xmlns:p14="http://schemas.microsoft.com/office/powerpoint/2010/main" val="3667603260"/>
      </p:ext>
    </p:extLst>
  </p:cSld>
  <p:clrMapOvr>
    <a:masterClrMapping/>
  </p:clrMapOvr>
  <p:transition/>
  <p:timing/>
</p:sld>
</file>

<file path=ppt/slides/slide6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4472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慷慨為主捨棄</a:t>
            </a:r>
            <a:r>
              <a:rPr lang="zh-TW" altLang="en-US" sz="6000" b="1" smtClean="0">
                <a:ea typeface="Microsoft JhengHei Light" panose="020b0304030504040204"/>
              </a:rPr>
              <a:t>的</a:t>
            </a:r>
            <a:endParaRPr lang="en-US" altLang="zh-TW" sz="6000" b="1" smtClean="0">
              <a:ea typeface="Microsoft JhengHei Light" panose="020b0304030504040204"/>
            </a:endParaRPr>
          </a:p>
          <a:p>
            <a:r>
              <a:rPr lang="zh-TW" altLang="en-US" sz="6000" b="1" smtClean="0">
                <a:ea typeface="Microsoft JhengHei Light" panose="020b0304030504040204"/>
              </a:rPr>
              <a:t>必</a:t>
            </a:r>
            <a:r>
              <a:rPr lang="zh-TW" altLang="en-US" sz="6000" b="1">
                <a:ea typeface="Microsoft JhengHei Light" panose="020b0304030504040204"/>
              </a:rPr>
              <a:t>獲百倍賞報</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04360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-15	</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親愛的主耶穌，謝謝祢在每天的生活中帶領我們，讓我們一天比一天的更加認識祢，求祢幫助我們今天認真學習，將所學到的都能確實運用在生活中。以上所求是靠祢的名，阿們。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6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18,28</a:t>
            </a:r>
            <a:r>
              <a:rPr lang="zh-TW" altLang="en-US" sz="3600" b="1"/>
              <a:t>～</a:t>
            </a:r>
            <a:r>
              <a:rPr lang="en-US" altLang="zh-TW" sz="3600" b="1"/>
              <a:t>30</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孩子們，你們在學校的考試表現得如何？</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得過</a:t>
            </a:r>
            <a:r>
              <a:rPr lang="en-US" altLang="zh-TW" sz="3600" b="1"/>
              <a:t>100</a:t>
            </a:r>
            <a:r>
              <a:rPr lang="zh-TW" altLang="en-US" sz="3600" b="1"/>
              <a:t>分嗎？考了</a:t>
            </a:r>
            <a:r>
              <a:rPr lang="en-US" altLang="zh-TW" sz="3600" b="1"/>
              <a:t>100</a:t>
            </a:r>
            <a:r>
              <a:rPr lang="zh-TW" altLang="en-US" sz="3600" b="1"/>
              <a:t>分爸媽會給你們獎勵嗎？</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6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2551837"/>
            <a:ext cx="707478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爸媽會給你們什麼樣的獎勵呢？是買喜歡的玩具、帶你們吃大餐、還是帶你們去樂園玩呢？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「八</a:t>
            </a:r>
            <a:r>
              <a:rPr lang="zh-TW" altLang="en-US" sz="3600" b="1">
                <a:latin typeface="新細明體"/>
                <a:ea typeface="新細明體"/>
              </a:rPr>
              <a:t>福」最後的兩項，「哀慟的人和心裡潔淨的人是有福的」，</a:t>
            </a:r>
            <a:r>
              <a:rPr lang="zh-TW" altLang="en-US" sz="3600" b="1" smtClean="0">
                <a:latin typeface="新細明體"/>
                <a:ea typeface="新細明體"/>
              </a:rPr>
              <a:t>指的是</a:t>
            </a:r>
            <a:r>
              <a:rPr lang="zh-TW" altLang="en-US" sz="3600" b="1">
                <a:latin typeface="新細明體"/>
                <a:ea typeface="新細明體"/>
              </a:rPr>
              <a:t>面對自己的態度。</a:t>
            </a:r>
          </a:p>
        </p:txBody>
      </p:sp>
    </p:spTree>
    <p:extLst>
      <p:ext uri="{BB962C8B-B14F-4D97-AF65-F5344CB8AC3E}">
        <p14:creationId xmlns:p14="http://schemas.microsoft.com/office/powerpoint/2010/main" val="1323884668"/>
      </p:ext>
    </p:extLst>
  </p:cSld>
  <p:clrMapOvr>
    <a:masterClrMapping/>
  </p:clrMapOvr>
  <p:transition/>
  <p:timing/>
</p:sld>
</file>

<file path=ppt/slides/slide6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那如果沒考到</a:t>
            </a:r>
            <a:r>
              <a:rPr lang="en-US" altLang="zh-TW" sz="3600" b="1"/>
              <a:t>100</a:t>
            </a:r>
            <a:r>
              <a:rPr lang="zh-TW" altLang="en-US" sz="3600" b="1"/>
              <a:t>分，成績有進步的話，會有進步獎嗎？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6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爸媽看到你們有好的表現獎勵你們，你們會很開心嗎？</a:t>
            </a:r>
            <a:endParaRPr lang="en-US" sz="3600" b="1"/>
          </a:p>
        </p:txBody>
      </p:sp>
    </p:spTree>
    <p:extLst>
      <p:ext uri="{BB962C8B-B14F-4D97-AF65-F5344CB8AC3E}">
        <p14:creationId xmlns:p14="http://schemas.microsoft.com/office/powerpoint/2010/main" val="2548472321"/>
      </p:ext>
    </p:extLst>
  </p:cSld>
  <p:clrMapOvr>
    <a:masterClrMapping/>
  </p:clrMapOvr>
  <p:transition/>
  <p:timing/>
</p:sld>
</file>

<file path=ppt/slides/slide6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t>爸媽</a:t>
            </a:r>
            <a:r>
              <a:rPr lang="zh-TW" altLang="en-US" sz="3600" b="1"/>
              <a:t>還會在哪些事情獎勵你們呢？</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6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644170"/>
            <a:ext cx="7416824"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小活動──為獲得</a:t>
            </a:r>
            <a:r>
              <a:rPr lang="zh-TW" altLang="en-US" sz="4800" b="1" smtClean="0"/>
              <a:t>獎勵</a:t>
            </a:r>
            <a:endParaRPr lang="en-US" altLang="zh-TW" sz="4800" b="1" smtClean="0"/>
          </a:p>
          <a:p>
            <a:pPr algn="ctr"/>
            <a:r>
              <a:rPr lang="zh-TW" altLang="en-US" sz="4800" b="1" smtClean="0"/>
              <a:t>我</a:t>
            </a:r>
            <a:r>
              <a:rPr lang="zh-TW" altLang="en-US" sz="4800" b="1"/>
              <a:t>願意做什麼？</a:t>
            </a:r>
            <a:endParaRPr lang="en-US" sz="4800" b="1"/>
          </a:p>
        </p:txBody>
      </p:sp>
    </p:spTree>
    <p:extLst>
      <p:ext uri="{BB962C8B-B14F-4D97-AF65-F5344CB8AC3E}">
        <p14:creationId xmlns:p14="http://schemas.microsoft.com/office/powerpoint/2010/main" val="3008362643"/>
      </p:ext>
    </p:extLst>
  </p:cSld>
  <p:clrMapOvr>
    <a:masterClrMapping/>
  </p:clrMapOvr>
  <p:transition/>
  <p:timing/>
</p:sld>
</file>

<file path=ppt/slides/slide6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86981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00808"/>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謝謝你們的分享，有了這麼多的努力才有開心的獎勵，宗徒們也曾經問耶穌，他們付出了一切跟隨耶穌，有什麼獎勵呢</a:t>
            </a:r>
            <a:r>
              <a:rPr lang="zh-TW" altLang="en-US" sz="3600" b="1" smtClean="0"/>
              <a:t>？</a:t>
            </a:r>
            <a:endParaRPr lang="en-US" altLang="zh-TW" sz="3600" b="1" smtClean="0"/>
          </a:p>
          <a:p>
            <a:endParaRPr lang="en-US" altLang="zh-TW" sz="3600" b="1"/>
          </a:p>
          <a:p>
            <a:r>
              <a:rPr lang="zh-TW" altLang="en-US" sz="3600" b="1" smtClean="0"/>
              <a:t>我們</a:t>
            </a:r>
            <a:r>
              <a:rPr lang="zh-TW" altLang="en-US" sz="3600" b="1"/>
              <a:t>來看看耶穌要給宗徒們什麼樣的獎勵。</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16595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99695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孩子們，耶穌宣講天國福音時，當時不像現在方便，有各種不同的交通工具，可以用很短的時間走遍</a:t>
            </a:r>
            <a:r>
              <a:rPr lang="zh-TW" altLang="en-US" sz="3600" b="1" smtClean="0"/>
              <a:t>各地。</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耶穌為了讓更多的人，有機會認識天主的愛，便從跟隨祂的人群中，特別挑選了</a:t>
            </a:r>
            <a:r>
              <a:rPr lang="en-US" altLang="zh-TW" sz="3600" b="1"/>
              <a:t>12</a:t>
            </a:r>
            <a:r>
              <a:rPr lang="zh-TW" altLang="en-US" sz="3600" b="1"/>
              <a:t>位，請他們一起</a:t>
            </a:r>
            <a:r>
              <a:rPr lang="zh-TW" altLang="en-US" sz="3600" b="1" smtClean="0"/>
              <a:t>幫忙。</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a:t>
            </a:r>
            <a:r>
              <a:rPr lang="en-US" altLang="zh-TW" sz="3600" b="1">
                <a:latin typeface="新細明體"/>
                <a:ea typeface="新細明體"/>
              </a:rPr>
              <a:t>12</a:t>
            </a:r>
            <a:r>
              <a:rPr lang="zh-TW" altLang="en-US" sz="3600" b="1">
                <a:latin typeface="新細明體"/>
                <a:ea typeface="新細明體"/>
              </a:rPr>
              <a:t>位跟在耶穌身邊的宗徒，為了跟隨耶穌，都放下了自己的家庭和家人，不管耶穌走到哪，他們便跟到哪。</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雖然他們都有自己的家人要照顧，但由於交通的不便，實在沒辦法兼顧，要跟隨耶穌，哪能天天回家照顧家人，他們真的付出了很大的代價。</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有一次，耶穌在猶太宣講時，來了位年輕人，他懇求耶穌也收他為徒，他很想像宗徒們一樣跟隨耶穌。</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84482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耶穌在一開始宣講天國福音時，便清楚的告訴大家，天主要送給我們每個人的「天國八福」，就是希望我們都願意聽祂的話，照著祂說的做，共同來建立天主的國。</a:t>
            </a:r>
          </a:p>
        </p:txBody>
      </p:sp>
    </p:spTree>
    <p:extLst>
      <p:ext uri="{BB962C8B-B14F-4D97-AF65-F5344CB8AC3E}">
        <p14:creationId xmlns:p14="http://schemas.microsoft.com/office/powerpoint/2010/main" val="839036177"/>
      </p:ext>
    </p:extLst>
  </p:cSld>
  <p:clrMapOvr>
    <a:masterClrMapping/>
  </p:clrMapOvr>
  <p:transition/>
  <p:timing/>
</p:sld>
</file>

<file path=ppt/slides/slide6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耶穌和他交談後，非常喜愛他，打算收他為徒，但知道他有許多財富，便告訴他先回家變賣一切，施捨給窮人後再來跟隨耶穌，沒想到這年輕人卻憂愁的掉頭</a:t>
            </a:r>
            <a:r>
              <a:rPr lang="zh-TW" altLang="en-US" sz="3600" b="1" smtClean="0">
                <a:latin typeface="新細明體"/>
                <a:ea typeface="新細明體"/>
              </a:rPr>
              <a:t>離去。</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宗徒們看到</a:t>
            </a:r>
            <a:r>
              <a:rPr lang="zh-TW" altLang="en-US" sz="3600" b="1" smtClean="0">
                <a:latin typeface="新細明體"/>
                <a:ea typeface="新細明體"/>
              </a:rPr>
              <a:t>年輕人雖</a:t>
            </a:r>
            <a:r>
              <a:rPr lang="zh-TW" altLang="en-US" sz="3600" b="1">
                <a:latin typeface="新細明體"/>
                <a:ea typeface="新細明體"/>
              </a:rPr>
              <a:t>一心渴望跟隨耶穌，卻放不下自己的財富，悵然離去，回頭看看自己，竟然可以慷慨的放下</a:t>
            </a:r>
            <a:r>
              <a:rPr lang="zh-TW" altLang="en-US" sz="3600" b="1" smtClean="0">
                <a:latin typeface="新細明體"/>
                <a:ea typeface="新細明體"/>
              </a:rPr>
              <a:t>一切跟隨</a:t>
            </a:r>
            <a:r>
              <a:rPr lang="zh-TW" altLang="en-US" sz="3600" b="1">
                <a:latin typeface="新細明體"/>
                <a:ea typeface="新細明體"/>
              </a:rPr>
              <a:t>耶穌，心裡免不了會期望得到耶穌的肯定與鼓勵。</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6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伯多祿便忍不住開口說：「老師啊，看那年輕人，這麼渴望跟隨祢，卻放不下自己的財富，而我們這些年，為了跟隨祢，什麼都捨棄了！」</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6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耶穌看了看他們，很肯定的說：「凡是為了天主的國，捨棄一切跟隨我的，在今世必獲得加倍的賞報。」</a:t>
            </a:r>
            <a:endParaRPr lang="zh-TW" altLang="en-US" sz="3600" b="1">
              <a:latin typeface="新細明體"/>
              <a:ea typeface="新細明體"/>
            </a:endParaRPr>
          </a:p>
        </p:txBody>
      </p:sp>
    </p:spTree>
    <p:extLst>
      <p:ext uri="{BB962C8B-B14F-4D97-AF65-F5344CB8AC3E}">
        <p14:creationId xmlns:p14="http://schemas.microsoft.com/office/powerpoint/2010/main" val="1944265910"/>
      </p:ext>
    </p:extLst>
  </p:cSld>
  <p:clrMapOvr>
    <a:masterClrMapping/>
  </p:clrMapOvr>
  <p:transition/>
  <p:timing/>
</p:sld>
</file>

<file path=ppt/slides/slide6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現在，我們來聽聽耶穌說的話。</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6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耶穌很簡短也很清楚的告訴我們，不管是任何人，只要是為了天主的國，願意放下一切跟隨耶穌的，必獲得加倍的賞報。</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6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耶穌當然知道有很多人想要跟隨祂，但祂也知道不是每一個人，都能夠真正做到放下一切跟隨祂，總是會有所</a:t>
            </a:r>
            <a:r>
              <a:rPr lang="zh-TW" altLang="en-US" sz="3600" b="1" smtClean="0">
                <a:latin typeface="新細明體"/>
                <a:ea typeface="新細明體"/>
              </a:rPr>
              <a:t>顧慮。</a:t>
            </a:r>
            <a:endParaRPr lang="zh-TW" altLang="en-US" sz="3600" b="1">
              <a:latin typeface="新細明體"/>
              <a:ea typeface="新細明體"/>
            </a:endParaRPr>
          </a:p>
        </p:txBody>
      </p:sp>
    </p:spTree>
    <p:extLst>
      <p:ext uri="{BB962C8B-B14F-4D97-AF65-F5344CB8AC3E}">
        <p14:creationId xmlns:p14="http://schemas.microsoft.com/office/powerpoint/2010/main" val="2464175542"/>
      </p:ext>
    </p:extLst>
  </p:cSld>
  <p:clrMapOvr>
    <a:masterClrMapping/>
  </p:clrMapOvr>
  <p:transition/>
  <p:timing/>
</p:sld>
</file>

<file path=ppt/slides/slide6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耶穌也知道有些人，也許剛開始充滿熱火，興沖沖的要跟隨耶穌，但過了些時日，吃了些苦頭，發現自己無法適應這樣的苦日子，也會中途放棄。</a:t>
            </a:r>
            <a:endParaRPr lang="zh-TW" altLang="en-US" sz="3600" b="1">
              <a:latin typeface="新細明體"/>
              <a:ea typeface="新細明體"/>
            </a:endParaRPr>
          </a:p>
        </p:txBody>
      </p:sp>
    </p:spTree>
    <p:extLst>
      <p:ext uri="{BB962C8B-B14F-4D97-AF65-F5344CB8AC3E}">
        <p14:creationId xmlns:p14="http://schemas.microsoft.com/office/powerpoint/2010/main" val="2998935697"/>
      </p:ext>
    </p:extLst>
  </p:cSld>
  <p:clrMapOvr>
    <a:masterClrMapping/>
  </p:clrMapOvr>
  <p:transition/>
  <p:timing/>
</p:sld>
</file>

<file path=ppt/slides/slide6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能夠真正做到放下一切，還吃得了苦的，耶穌當然要給予極大的肯定，給予多倍的賞報，最大的賞報當然是在天主的國裡，享受永生的福樂。</a:t>
            </a:r>
            <a:endParaRPr lang="zh-TW" altLang="en-US" sz="3600" b="1">
              <a:latin typeface="新細明體"/>
              <a:ea typeface="新細明體"/>
            </a:endParaRPr>
          </a:p>
        </p:txBody>
      </p:sp>
    </p:spTree>
    <p:extLst>
      <p:ext uri="{BB962C8B-B14F-4D97-AF65-F5344CB8AC3E}">
        <p14:creationId xmlns:p14="http://schemas.microsoft.com/office/powerpoint/2010/main" val="1902687834"/>
      </p:ext>
    </p:extLst>
  </p:cSld>
  <p:clrMapOvr>
    <a:masterClrMapping/>
  </p:clrMapOvr>
  <p:transition/>
  <p:timing/>
</p:sld>
</file>

<file path=ppt/slides/slide6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耶穌要給的多倍賞報，並不是指多倍的財富，耶穌要給的賞報是在天主的愛裡，所享有的源源不絕的幸福。</a:t>
            </a:r>
            <a:endParaRPr lang="zh-TW" altLang="en-US" sz="3600" b="1">
              <a:latin typeface="新細明體"/>
              <a:ea typeface="新細明體"/>
            </a:endParaRPr>
          </a:p>
        </p:txBody>
      </p:sp>
    </p:spTree>
    <p:extLst>
      <p:ext uri="{BB962C8B-B14F-4D97-AF65-F5344CB8AC3E}">
        <p14:creationId xmlns:p14="http://schemas.microsoft.com/office/powerpoint/2010/main" val="1711602428"/>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耶穌說，天主的國度是從現在開始建立的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耶穌說，天主的國度需要我們每個人一起努力來完成？</a:t>
            </a:r>
          </a:p>
        </p:txBody>
      </p:sp>
    </p:spTree>
    <p:extLst>
      <p:ext uri="{BB962C8B-B14F-4D97-AF65-F5344CB8AC3E}">
        <p14:creationId xmlns:p14="http://schemas.microsoft.com/office/powerpoint/2010/main" val="2058834310"/>
      </p:ext>
    </p:extLst>
  </p:cSld>
  <p:clrMapOvr>
    <a:masterClrMapping/>
  </p:clrMapOvr>
  <p:transition/>
  <p:timing/>
</p:sld>
</file>

<file path=ppt/slides/slide6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耶穌曾經多次說道，「不需要為生命憂慮吃什麼、穿什麼</a:t>
            </a:r>
            <a:r>
              <a:rPr lang="zh-TW" altLang="en-US" sz="3600" b="1" smtClean="0">
                <a:latin typeface="新細明體"/>
                <a:ea typeface="新細明體"/>
              </a:rPr>
              <a:t>」</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4166870322"/>
      </p:ext>
    </p:extLst>
  </p:cSld>
  <p:clrMapOvr>
    <a:masterClrMapping/>
  </p:clrMapOvr>
  <p:transition/>
  <p:timing/>
</p:sld>
</file>

<file path=ppt/slides/slide6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放下一切跟隨耶穌的人，也許吃的和穿的，都不會比那些有錢的人好，卻一點憂慮也沒有，因為他們知道天主自會照料一切，擁有天主的愛便是最大的幸福。</a:t>
            </a:r>
            <a:endParaRPr lang="zh-TW" altLang="en-US" sz="3600" b="1">
              <a:latin typeface="新細明體"/>
              <a:ea typeface="新細明體"/>
            </a:endParaRPr>
          </a:p>
        </p:txBody>
      </p:sp>
    </p:spTree>
    <p:extLst>
      <p:ext uri="{BB962C8B-B14F-4D97-AF65-F5344CB8AC3E}">
        <p14:creationId xmlns:p14="http://schemas.microsoft.com/office/powerpoint/2010/main" val="775386412"/>
      </p:ext>
    </p:extLst>
  </p:cSld>
  <p:clrMapOvr>
    <a:masterClrMapping/>
  </p:clrMapOvr>
  <p:transition/>
  <p:timing/>
</p:sld>
</file>

<file path=ppt/slides/slide6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耶穌</a:t>
            </a:r>
            <a:r>
              <a:rPr lang="zh-TW" altLang="en-US" sz="3600" b="1">
                <a:latin typeface="新細明體"/>
                <a:ea typeface="新細明體"/>
              </a:rPr>
              <a:t>宣講天國福音時，為什麼要挑選</a:t>
            </a:r>
            <a:r>
              <a:rPr lang="en-US" altLang="zh-TW" sz="3600" b="1">
                <a:latin typeface="新細明體"/>
                <a:ea typeface="新細明體"/>
              </a:rPr>
              <a:t>12</a:t>
            </a:r>
            <a:r>
              <a:rPr lang="zh-TW" altLang="en-US" sz="3600" b="1">
                <a:latin typeface="新細明體"/>
                <a:ea typeface="新細明體"/>
              </a:rPr>
              <a:t>宗徒幫忙祂一起宣講福音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en-US" altLang="zh-TW" sz="3600" b="1">
                <a:latin typeface="新細明體"/>
                <a:ea typeface="新細明體"/>
              </a:rPr>
              <a:t>12</a:t>
            </a:r>
            <a:r>
              <a:rPr lang="zh-TW" altLang="en-US" sz="3600" b="1">
                <a:latin typeface="新細明體"/>
                <a:ea typeface="新細明體"/>
              </a:rPr>
              <a:t>宗徒為了跟隨耶穌，都必須放下自己的家庭和家人？</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en-US" altLang="zh-TW" sz="3600" b="1">
                <a:latin typeface="新細明體"/>
                <a:ea typeface="新細明體"/>
              </a:rPr>
              <a:t>12</a:t>
            </a:r>
            <a:r>
              <a:rPr lang="zh-TW" altLang="en-US" sz="3600" b="1">
                <a:latin typeface="新細明體"/>
                <a:ea typeface="新細明體"/>
              </a:rPr>
              <a:t>宗徒跟著耶穌宣講福音，一路上會很辛苦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en-US" altLang="zh-TW" sz="3600" b="1">
                <a:latin typeface="新細明體"/>
                <a:ea typeface="新細明體"/>
              </a:rPr>
              <a:t>12</a:t>
            </a:r>
            <a:r>
              <a:rPr lang="zh-TW" altLang="en-US" sz="3600" b="1">
                <a:latin typeface="新細明體"/>
                <a:ea typeface="新細明體"/>
              </a:rPr>
              <a:t>宗徒為了跟隨耶穌，需要付出很大的代價？</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5.12</a:t>
            </a:r>
            <a:r>
              <a:rPr lang="zh-TW" altLang="en-US" sz="3600" b="1">
                <a:latin typeface="新細明體"/>
                <a:ea typeface="新細明體"/>
              </a:rPr>
              <a:t>宗徒為跟隨耶穌付出很大代價，是值得的還是太辛苦了不值得</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那一心渴望跟隨耶穌的年輕人，後來卻掉頭離去？</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a:latin typeface="新細明體"/>
                <a:ea typeface="新細明體"/>
              </a:rPr>
              <a:t>看到那一心渴望跟隨耶穌卻又掉頭離去的年輕人，宗徒們跟耶穌說了什麼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a:t>
            </a:r>
            <a:r>
              <a:rPr lang="zh-TW" altLang="en-US" sz="3600" b="1" smtClean="0">
                <a:latin typeface="新細明體"/>
                <a:ea typeface="新細明體"/>
              </a:rPr>
              <a:t>耶穌說</a:t>
            </a:r>
            <a:r>
              <a:rPr lang="zh-TW" altLang="en-US" sz="3600" b="1">
                <a:latin typeface="新細明體"/>
                <a:ea typeface="新細明體"/>
              </a:rPr>
              <a:t>「為了天主的國捨棄一切的，在今世必獲得加倍賞報」？</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耶穌要給予那願意捨棄一切跟隨祂的人多倍賞報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不是每個人都能夠真正做到像宗徒們一樣，放下一切跟隨耶穌？</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做到像宗徒們一樣放下一切跟隨耶穌，是容易的還是很困難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渴望得到耶穌要給的多倍賞報，是那在天主的愛裡享有的源源不絕的幸福嗎？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人為了天主的國所捨棄的，必在今世獲得多倍！</a:t>
            </a:r>
            <a:r>
              <a:rPr lang="en-US" altLang="zh-TW" sz="3600" b="1"/>
              <a:t>』</a:t>
            </a:r>
            <a:r>
              <a:rPr lang="zh-TW" altLang="en-US" sz="3600" b="1" smtClean="0"/>
              <a:t>」</a:t>
            </a:r>
            <a:endParaRPr lang="en-US" altLang="zh-TW" sz="3600" b="1" smtClean="0"/>
          </a:p>
          <a:p>
            <a:r>
              <a:rPr lang="zh-TW" altLang="en-US" sz="3600" b="1" smtClean="0"/>
              <a:t>（</a:t>
            </a:r>
            <a:r>
              <a:rPr lang="zh-TW" altLang="en-US" sz="3600" b="1"/>
              <a:t>路</a:t>
            </a:r>
            <a:r>
              <a:rPr lang="en-US" altLang="zh-TW" sz="3600" b="1"/>
              <a:t>18,29</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720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耶穌說想要進去天主國度的人，要先準備好自己接受「天國八福」</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耶穌說的「天國八福」</a:t>
            </a:r>
            <a:r>
              <a:rPr lang="zh-TW" altLang="en-US" sz="3600" b="1" smtClean="0">
                <a:latin typeface="新細明體"/>
                <a:ea typeface="新細明體"/>
              </a:rPr>
              <a:t>指的是</a:t>
            </a:r>
            <a:r>
              <a:rPr lang="zh-TW" altLang="en-US" sz="3600" b="1">
                <a:latin typeface="新細明體"/>
                <a:ea typeface="新細明體"/>
              </a:rPr>
              <a:t>什麼樣的生活態度？</a:t>
            </a:r>
          </a:p>
        </p:txBody>
      </p:sp>
    </p:spTree>
    <p:extLst>
      <p:ext uri="{BB962C8B-B14F-4D97-AF65-F5344CB8AC3E}">
        <p14:creationId xmlns:p14="http://schemas.microsoft.com/office/powerpoint/2010/main" val="3367094419"/>
      </p:ext>
    </p:extLst>
  </p:cSld>
  <p:clrMapOvr>
    <a:masterClrMapping/>
  </p:clrMapOvr>
  <p:transition/>
  <p:timing/>
</p:sld>
</file>

<file path=ppt/slides/slide6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阿貴的故事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852936"/>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孩子們，阿貴聽了神父的解釋，不只馬上懂了，還覺得能放下一切跟隨耶穌的人真是有福，確實是如此，我們都是最幸福的人。</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1844824"/>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跟隨耶穌是需要一點一滴累積的，你們年紀還小，你們現在可以做的，便是主日來參加彌撒和上主日學，每天在生活中記得跟耶穌祈禱說話，看到別人有需要時，盡量去幫助別人。</a:t>
            </a:r>
            <a:endParaRPr lang="en-US" altLang="zh-TW" sz="3600" b="1"/>
          </a:p>
        </p:txBody>
      </p:sp>
    </p:spTree>
    <p:extLst>
      <p:ext uri="{BB962C8B-B14F-4D97-AF65-F5344CB8AC3E}">
        <p14:creationId xmlns:p14="http://schemas.microsoft.com/office/powerpoint/2010/main" val="3545624376"/>
      </p:ext>
    </p:extLst>
  </p:cSld>
  <p:clrMapOvr>
    <a:masterClrMapping/>
  </p:clrMapOvr>
  <p:transition/>
  <p:timing/>
</p:sld>
</file>

<file path=ppt/slides/slide6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要能做到這些，也都是需要付出努力的，你們為耶穌所付出的每一點點努力，耶穌都會看到的。</a:t>
            </a:r>
            <a:endParaRPr lang="en-US" altLang="zh-TW" sz="3600" b="1"/>
          </a:p>
        </p:txBody>
      </p:sp>
    </p:spTree>
    <p:extLst>
      <p:ext uri="{BB962C8B-B14F-4D97-AF65-F5344CB8AC3E}">
        <p14:creationId xmlns:p14="http://schemas.microsoft.com/office/powerpoint/2010/main" val="3077267068"/>
      </p:ext>
    </p:extLst>
  </p:cSld>
  <p:clrMapOvr>
    <a:masterClrMapping/>
  </p:clrMapOvr>
  <p:transition/>
  <p:timing/>
</p:sld>
</file>

<file path=ppt/slides/slide6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生活中，我們還可以為了緊緊跟隨耶穌，付出哪方面的努力？</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6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852936"/>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孩子們，我們真是幸福，我們為耶穌只做了一點點，祂卻給了我們加倍的賞報，也一直肯定、鼓勵我們。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在生活中，我們要常記得耶穌所教給我們的，只要有機會，多多付出，我們為了愛耶穌，所付出的每一點點努力，祂都會記得，也會為我們加油的！</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6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852936"/>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親愛的主耶穌，感謝祢這麼愛我們，也這麼肯定我們所做的努力，給我們這麼豐富的賞</a:t>
            </a:r>
            <a:r>
              <a:rPr lang="zh-TW" altLang="en-US" sz="3600" b="1" smtClean="0"/>
              <a:t>報。</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6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求祢幫助我們在生活中，繼續慷慨的跟隨祢，聽祢的話，將祢教給我們的分享給身邊的人。以上所求是奉祢的名，阿們。</a:t>
            </a:r>
            <a:endParaRPr lang="en-US" altLang="zh-TW" sz="3600" b="1"/>
          </a:p>
        </p:txBody>
      </p:sp>
    </p:spTree>
    <p:extLst>
      <p:ext uri="{BB962C8B-B14F-4D97-AF65-F5344CB8AC3E}">
        <p14:creationId xmlns:p14="http://schemas.microsoft.com/office/powerpoint/2010/main" val="3667603260"/>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 「</a:t>
            </a:r>
            <a:r>
              <a:rPr lang="zh-TW" altLang="en-US" sz="3600" b="1">
                <a:latin typeface="新細明體"/>
                <a:ea typeface="新細明體"/>
              </a:rPr>
              <a:t>天國八福」中，面對天主的態度指的是什麼樣的生活態度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神貧、飢渴慕義和為義而受迫害」，哪一項比較容易做到？</a:t>
            </a:r>
          </a:p>
        </p:txBody>
      </p:sp>
    </p:spTree>
    <p:extLst>
      <p:ext uri="{BB962C8B-B14F-4D97-AF65-F5344CB8AC3E}">
        <p14:creationId xmlns:p14="http://schemas.microsoft.com/office/powerpoint/2010/main" val="2265820408"/>
      </p:ext>
    </p:extLst>
  </p:cSld>
  <p:clrMapOvr>
    <a:masterClrMapping/>
  </p:clrMapOvr>
  <p:transition/>
  <p:timing/>
</p:sld>
</file>

<file path=ppt/slides/slide6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467544"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那愛我的我父也必愛他，我也要愛他</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566428"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-16	</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親愛的主耶穌，謝謝祢在每天的生活中陪伴我們，也常提醒我們要來上主日學，更加認識祢、親近祢，求祢幫助我們專心上課、認真學習，將祢的教導活用在生活中。以上所求是奉祢的名，阿們。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6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若望福音</a:t>
            </a:r>
            <a:r>
              <a:rPr lang="en-US" altLang="zh-TW" sz="3600" b="1"/>
              <a:t>14,18</a:t>
            </a:r>
            <a:r>
              <a:rPr lang="zh-TW" altLang="en-US" sz="3600" b="1"/>
              <a:t>～</a:t>
            </a:r>
            <a:r>
              <a:rPr lang="en-US" altLang="zh-TW" sz="3600" b="1"/>
              <a:t>23</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6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孩子們，你們在學校有要好的朋友嗎？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6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和誰最要好呢？是自己班上的同學，別班的同學，還是和你一起長大的鄰居呢？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6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34607" y="2551837"/>
            <a:ext cx="707478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你們</a:t>
            </a:r>
            <a:r>
              <a:rPr lang="zh-TW" altLang="en-US" sz="3600" b="1"/>
              <a:t>除了一起上學之外，下課還會和自己的好朋友做什麼呢？會一起走路回家嗎？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6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會一起出去玩嗎？還是一起做功課呢？</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6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和自己最要好的朋友在一起時，你們都做些什麼呢？</a:t>
            </a:r>
            <a:endParaRPr lang="en-US" sz="3600" b="1"/>
          </a:p>
        </p:txBody>
      </p:sp>
    </p:spTree>
    <p:extLst>
      <p:ext uri="{BB962C8B-B14F-4D97-AF65-F5344CB8AC3E}">
        <p14:creationId xmlns:p14="http://schemas.microsoft.com/office/powerpoint/2010/main" val="2548472321"/>
      </p:ext>
    </p:extLst>
  </p:cSld>
  <p:clrMapOvr>
    <a:masterClrMapping/>
  </p:clrMapOvr>
  <p:transition/>
  <p:timing/>
</p:sld>
</file>

<file path=ppt/slides/slide6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你們最要好的朋友是有好多個？還是只有那比較特別的一、兩個呢？</a:t>
            </a:r>
            <a:endParaRPr lang="en-US" sz="3600" b="1"/>
          </a:p>
        </p:txBody>
      </p:sp>
    </p:spTree>
    <p:extLst>
      <p:ext uri="{BB962C8B-B14F-4D97-AF65-F5344CB8AC3E}">
        <p14:creationId xmlns:p14="http://schemas.microsoft.com/office/powerpoint/2010/main" val="3319583953"/>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天國八福」中，面對別人的態度指的是什麼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溫良、憐憫別人和締造和平」，哪一項比較容易做到？</a:t>
            </a:r>
          </a:p>
        </p:txBody>
      </p:sp>
    </p:spTree>
    <p:extLst>
      <p:ext uri="{BB962C8B-B14F-4D97-AF65-F5344CB8AC3E}">
        <p14:creationId xmlns:p14="http://schemas.microsoft.com/office/powerpoint/2010/main" val="4140033755"/>
      </p:ext>
    </p:extLst>
  </p:cSld>
  <p:clrMapOvr>
    <a:masterClrMapping/>
  </p:clrMapOvr>
  <p:transition/>
  <p:timing/>
</p:sld>
</file>

<file path=ppt/slides/slide6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013501"/>
            <a:ext cx="74168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小活動──我最要好的朋友！</a:t>
            </a:r>
            <a:endParaRPr lang="en-US" sz="4800" b="1"/>
          </a:p>
        </p:txBody>
      </p:sp>
    </p:spTree>
    <p:extLst>
      <p:ext uri="{BB962C8B-B14F-4D97-AF65-F5344CB8AC3E}">
        <p14:creationId xmlns:p14="http://schemas.microsoft.com/office/powerpoint/2010/main" val="3008362643"/>
      </p:ext>
    </p:extLst>
  </p:cSld>
  <p:clrMapOvr>
    <a:masterClrMapping/>
  </p:clrMapOvr>
  <p:transition/>
  <p:timing/>
</p:sld>
</file>

<file path=ppt/slides/slide6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2276872"/>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謝謝大家的分享，宗徒們是耶穌最要好的朋友，耶穌也說過希望祂最要好的朋友，都願意愛祂、聽祂的話，耶穌為什麼會這麼說呢</a:t>
            </a:r>
            <a:r>
              <a:rPr lang="zh-TW" altLang="en-US" sz="3600" b="1" smtClean="0"/>
              <a:t>？</a:t>
            </a:r>
            <a:endParaRPr lang="en-US" altLang="zh-TW" sz="3600" b="1" smtClean="0"/>
          </a:p>
          <a:p>
            <a:endParaRPr lang="en-US" altLang="zh-TW" sz="3600" b="1"/>
          </a:p>
          <a:p>
            <a:r>
              <a:rPr lang="zh-TW" altLang="en-US" sz="3600" b="1" smtClean="0"/>
              <a:t>我們</a:t>
            </a:r>
            <a:r>
              <a:rPr lang="zh-TW" altLang="en-US" sz="3600" b="1"/>
              <a:t>來看看祂是怎麼說的。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16595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99695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孩子們，耶穌在宣講天國福音時，雖然祂對每個人都很友善，也幫助了很多人，但是有一些人卻一直很討厭祂。</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他們</a:t>
            </a:r>
            <a:r>
              <a:rPr lang="zh-TW" altLang="en-US" sz="3600" b="1"/>
              <a:t>非常不能接受耶穌說自己是天主的兒子，他們不相信天主會為了愛他們，派自己的兒子來到人間。</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6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他們認為這是對天主的大不逆，說這種話的人太驕傲了，一定要設法除掉祂。</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6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耶穌知道這些人的心胸狹窄，三番兩次的</a:t>
            </a:r>
            <a:r>
              <a:rPr lang="zh-TW" altLang="en-US" sz="3600" b="1" smtClean="0">
                <a:latin typeface="新細明體"/>
                <a:ea typeface="新細明體"/>
              </a:rPr>
              <a:t>勸說，</a:t>
            </a:r>
            <a:r>
              <a:rPr lang="zh-TW" altLang="en-US" sz="3600" b="1">
                <a:latin typeface="新細明體"/>
                <a:ea typeface="新細明體"/>
              </a:rPr>
              <a:t>他們還是不死心，也不願意放過耶穌，非置祂於死不可。</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6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耶穌心裡明白，這些人都是當時社會有權勢的人，他們一定會想盡辦法除掉自己，雖然好幾次故意設陷阱要抓耶穌</a:t>
            </a:r>
            <a:r>
              <a:rPr lang="zh-TW" altLang="en-US" sz="3600" b="1" smtClean="0">
                <a:latin typeface="新細明體"/>
                <a:ea typeface="新細明體"/>
              </a:rPr>
              <a:t>把柄，</a:t>
            </a:r>
            <a:r>
              <a:rPr lang="zh-TW" altLang="en-US" sz="3600" b="1">
                <a:latin typeface="新細明體"/>
                <a:ea typeface="新細明體"/>
              </a:rPr>
              <a:t>都未能得逞，耶穌還是愛他們，希望他們願意悔改。</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6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耶穌第三次進耶路撒冷聖城過逾越慶節時，祂知道自己的時候已到，這次恐怕已無法再走出耶路撒冷，便在和自己所愛的</a:t>
            </a:r>
            <a:r>
              <a:rPr lang="en-US" altLang="zh-TW" sz="3600" b="1">
                <a:latin typeface="新細明體"/>
                <a:ea typeface="新細明體"/>
              </a:rPr>
              <a:t>12</a:t>
            </a:r>
            <a:r>
              <a:rPr lang="zh-TW" altLang="en-US" sz="3600" b="1">
                <a:latin typeface="新細明體"/>
                <a:ea typeface="新細明體"/>
              </a:rPr>
              <a:t>位宗徒用餐時，對他們說：「我必不留下你們為孤兒，我會再回到你們這裡來。」</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即使宗徒們還不能明白耶穌的話，不知道耶穌即將受難，但耶穌還是要告訴他們，祂非常愛他們，也捨不得離開他們。</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6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現在，我們一起來聽耶穌說的話。</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 「</a:t>
            </a:r>
            <a:r>
              <a:rPr lang="zh-TW" altLang="en-US" sz="3600" b="1">
                <a:latin typeface="新細明體"/>
                <a:ea typeface="新細明體"/>
              </a:rPr>
              <a:t>天國八福」中，面對自己的態度指的是什麼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哀慟和心裡潔淨」，哪一項比較容易做到？</a:t>
            </a:r>
          </a:p>
        </p:txBody>
      </p:sp>
    </p:spTree>
    <p:extLst>
      <p:ext uri="{BB962C8B-B14F-4D97-AF65-F5344CB8AC3E}">
        <p14:creationId xmlns:p14="http://schemas.microsoft.com/office/powerpoint/2010/main" val="1678982790"/>
      </p:ext>
    </p:extLst>
  </p:cSld>
  <p:clrMapOvr>
    <a:masterClrMapping/>
  </p:clrMapOvr>
  <p:transition/>
  <p:timing/>
</p:sld>
</file>

<file path=ppt/slides/slide6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耶穌很清楚的告訴宗徒們「誰愛我，我父也必愛他，我也要愛他</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944265910"/>
      </p:ext>
    </p:extLst>
  </p:cSld>
  <p:clrMapOvr>
    <a:masterClrMapping/>
  </p:clrMapOvr>
  <p:transition/>
  <p:timing/>
</p:sld>
</file>

<file path=ppt/slides/slide6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耶穌知道宗徒</a:t>
            </a:r>
            <a:r>
              <a:rPr lang="zh-TW" altLang="en-US" sz="3600" b="1" smtClean="0">
                <a:latin typeface="新細明體"/>
                <a:ea typeface="新細明體"/>
              </a:rPr>
              <a:t>們不</a:t>
            </a:r>
            <a:r>
              <a:rPr lang="zh-TW" altLang="en-US" sz="3600" b="1">
                <a:latin typeface="新細明體"/>
                <a:ea typeface="新細明體"/>
              </a:rPr>
              <a:t>明瞭自己為何會被出賣受死，當然沒有心理準備，即將要失去自己所愛的老師，特別告訴他們，不只天父愛他們，自己也非常愛他們。</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6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耶穌要宗徒們記得，即使自己有一天不在了，無論如何，一定要記得耶穌是這麼的愛他們。</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6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耶穌對</a:t>
            </a:r>
            <a:r>
              <a:rPr lang="zh-TW" altLang="en-US" sz="3600" b="1">
                <a:latin typeface="新細明體"/>
                <a:ea typeface="新細明體"/>
              </a:rPr>
              <a:t>他們的愛，這是好朋友之間最寶貴的友誼，不管是曾經一起面對過的各種困難，或是共同忍受的各種考驗，最珍貴的莫過於彼此之間的真情扶持與疼惜。</a:t>
            </a:r>
            <a:endParaRPr lang="zh-TW" altLang="en-US" sz="3600" b="1">
              <a:latin typeface="新細明體"/>
              <a:ea typeface="新細明體"/>
            </a:endParaRPr>
          </a:p>
        </p:txBody>
      </p:sp>
    </p:spTree>
    <p:extLst>
      <p:ext uri="{BB962C8B-B14F-4D97-AF65-F5344CB8AC3E}">
        <p14:creationId xmlns:p14="http://schemas.microsoft.com/office/powerpoint/2010/main" val="2464175542"/>
      </p:ext>
    </p:extLst>
  </p:cSld>
  <p:clrMapOvr>
    <a:masterClrMapping/>
  </p:clrMapOvr>
  <p:transition/>
  <p:timing/>
</p:sld>
</file>

<file path=ppt/slides/slide6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耶穌當然知道宗徒們不希望自己離開他們，但為了讓那些不喜歡耶穌的</a:t>
            </a:r>
            <a:r>
              <a:rPr lang="zh-TW" altLang="en-US" sz="3600" b="1" smtClean="0">
                <a:latin typeface="新細明體"/>
                <a:ea typeface="新細明體"/>
              </a:rPr>
              <a:t>人徹底明白</a:t>
            </a:r>
            <a:r>
              <a:rPr lang="zh-TW" altLang="en-US" sz="3600" b="1">
                <a:latin typeface="新細明體"/>
                <a:ea typeface="新細明體"/>
              </a:rPr>
              <a:t>天主的愛，祂還是要接受死亡的痛苦。</a:t>
            </a:r>
            <a:endParaRPr lang="zh-TW" altLang="en-US" sz="3600" b="1">
              <a:latin typeface="新細明體"/>
              <a:ea typeface="新細明體"/>
            </a:endParaRPr>
          </a:p>
        </p:txBody>
      </p:sp>
    </p:spTree>
    <p:extLst>
      <p:ext uri="{BB962C8B-B14F-4D97-AF65-F5344CB8AC3E}">
        <p14:creationId xmlns:p14="http://schemas.microsoft.com/office/powerpoint/2010/main" val="2998935697"/>
      </p:ext>
    </p:extLst>
  </p:cSld>
  <p:clrMapOvr>
    <a:masterClrMapping/>
  </p:clrMapOvr>
  <p:transition/>
  <p:timing/>
</p:sld>
</file>

<file path=ppt/slides/slide6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耶穌不希望宗徒們因著祂的受難太過難過、不知所措，才明確的告訴他們「我必不留下你們為孤兒，我會再回到你們這裡來」</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902687834"/>
      </p:ext>
    </p:extLst>
  </p:cSld>
  <p:clrMapOvr>
    <a:masterClrMapping/>
  </p:clrMapOvr>
  <p:transition/>
  <p:timing/>
</p:sld>
</file>

<file path=ppt/slides/slide6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雖然宗徒們將不再看到耶穌，但會永遠記得耶穌對他們的愛。</a:t>
            </a:r>
            <a:endParaRPr lang="zh-TW" altLang="en-US" sz="3600" b="1">
              <a:latin typeface="新細明體"/>
              <a:ea typeface="新細明體"/>
            </a:endParaRPr>
          </a:p>
        </p:txBody>
      </p:sp>
    </p:spTree>
    <p:extLst>
      <p:ext uri="{BB962C8B-B14F-4D97-AF65-F5344CB8AC3E}">
        <p14:creationId xmlns:p14="http://schemas.microsoft.com/office/powerpoint/2010/main" val="1711602428"/>
      </p:ext>
    </p:extLst>
  </p:cSld>
  <p:clrMapOvr>
    <a:masterClrMapping/>
  </p:clrMapOvr>
  <p:transition/>
  <p:timing/>
</p:sld>
</file>

<file path=ppt/slides/slide6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耶穌也希望自己最要好的朋友不要忘了祂，便對他們說「愛我的人必遵守我的話」，耶穌不在了，宗徒們可能會相互爭吵，如同他們之前曾經為了爭大位起過</a:t>
            </a:r>
            <a:r>
              <a:rPr lang="zh-TW" altLang="en-US" sz="3600" b="1" smtClean="0">
                <a:latin typeface="新細明體"/>
                <a:ea typeface="新細明體"/>
              </a:rPr>
              <a:t>爭執。</a:t>
            </a:r>
            <a:endParaRPr lang="zh-TW" altLang="en-US" sz="3600" b="1">
              <a:latin typeface="新細明體"/>
              <a:ea typeface="新細明體"/>
            </a:endParaRPr>
          </a:p>
        </p:txBody>
      </p:sp>
    </p:spTree>
    <p:extLst>
      <p:ext uri="{BB962C8B-B14F-4D97-AF65-F5344CB8AC3E}">
        <p14:creationId xmlns:p14="http://schemas.microsoft.com/office/powerpoint/2010/main" val="4166870322"/>
      </p:ext>
    </p:extLst>
  </p:cSld>
  <p:clrMapOvr>
    <a:masterClrMapping/>
  </p:clrMapOvr>
  <p:transition/>
  <p:timing/>
</p:sld>
</file>

<file path=ppt/slides/slide6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耶穌當然不希望他們再為了這些小事起爭執，還指望他們能承擔起宣揚天國福音的使命，便特別提醒他們「愛我的人必遵守我的話」。</a:t>
            </a:r>
            <a:endParaRPr lang="zh-TW" altLang="en-US" sz="3600" b="1">
              <a:latin typeface="新細明體"/>
              <a:ea typeface="新細明體"/>
            </a:endParaRPr>
          </a:p>
        </p:txBody>
      </p:sp>
    </p:spTree>
    <p:extLst>
      <p:ext uri="{BB962C8B-B14F-4D97-AF65-F5344CB8AC3E}">
        <p14:creationId xmlns:p14="http://schemas.microsoft.com/office/powerpoint/2010/main" val="775386412"/>
      </p:ext>
    </p:extLst>
  </p:cSld>
  <p:clrMapOvr>
    <a:masterClrMapping/>
  </p:clrMapOvr>
  <p:transition/>
  <p:timing/>
</p:sld>
</file>

<file path=ppt/slides/slide6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穌知道宗徒們再也看不到自己，一定會很沮喪，很清楚的告訴他們「我生活，你們也要生活，你們在我內，我也在你們內」。</a:t>
            </a:r>
            <a:endParaRPr lang="zh-TW" altLang="en-US" sz="3600" b="1">
              <a:latin typeface="新細明體"/>
              <a:ea typeface="新細明體"/>
            </a:endParaRPr>
          </a:p>
        </p:txBody>
      </p:sp>
    </p:spTree>
    <p:extLst>
      <p:ext uri="{BB962C8B-B14F-4D97-AF65-F5344CB8AC3E}">
        <p14:creationId xmlns:p14="http://schemas.microsoft.com/office/powerpoint/2010/main" val="3616565195"/>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說的這三種生活態度，面對天主、別人和自己，哪一種態度比較困難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渴望得到天主要送給我們的「天國八福」嗎？</a:t>
            </a:r>
          </a:p>
        </p:txBody>
      </p:sp>
    </p:spTree>
    <p:extLst>
      <p:ext uri="{BB962C8B-B14F-4D97-AF65-F5344CB8AC3E}">
        <p14:creationId xmlns:p14="http://schemas.microsoft.com/office/powerpoint/2010/main" val="1787880651"/>
      </p:ext>
    </p:extLst>
  </p:cSld>
  <p:clrMapOvr>
    <a:masterClrMapping/>
  </p:clrMapOvr>
  <p:transition/>
  <p:timing/>
</p:sld>
</file>

<file path=ppt/slides/slide6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耶穌雖然不在他們的身邊，但並沒有離他們而去，只是過不一樣的生活，耶穌還是和他們在一起，而且是完全在天主的愛裡合而為一。</a:t>
            </a:r>
            <a:endParaRPr lang="zh-TW" altLang="en-US" sz="3600" b="1">
              <a:latin typeface="新細明體"/>
              <a:ea typeface="新細明體"/>
            </a:endParaRPr>
          </a:p>
        </p:txBody>
      </p:sp>
    </p:spTree>
    <p:extLst>
      <p:ext uri="{BB962C8B-B14F-4D97-AF65-F5344CB8AC3E}">
        <p14:creationId xmlns:p14="http://schemas.microsoft.com/office/powerpoint/2010/main" val="3307096249"/>
      </p:ext>
    </p:extLst>
  </p:cSld>
  <p:clrMapOvr>
    <a:masterClrMapping/>
  </p:clrMapOvr>
  <p:transition/>
  <p:timing/>
</p:sld>
</file>

<file path=ppt/slides/slide6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耶穌希望宗徒們明白，從此之後，不管他們在哪裡、或是做什麼，耶穌都是和他們在一起。</a:t>
            </a:r>
            <a:endParaRPr lang="zh-TW" altLang="en-US" sz="3600" b="1">
              <a:latin typeface="新細明體"/>
              <a:ea typeface="新細明體"/>
            </a:endParaRPr>
          </a:p>
        </p:txBody>
      </p:sp>
    </p:spTree>
    <p:extLst>
      <p:ext uri="{BB962C8B-B14F-4D97-AF65-F5344CB8AC3E}">
        <p14:creationId xmlns:p14="http://schemas.microsoft.com/office/powerpoint/2010/main" val="989410996"/>
      </p:ext>
    </p:extLst>
  </p:cSld>
  <p:clrMapOvr>
    <a:masterClrMapping/>
  </p:clrMapOvr>
  <p:transition/>
  <p:timing/>
</p:sld>
</file>

<file path=ppt/slides/slide6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宣講天國福音時，為什麼總是有些人討厭耶穌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那些討厭耶穌的人要設法除掉祂？</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為什麼耶穌還是慈悲與寬容的對待那些討厭他的</a:t>
            </a:r>
            <a:r>
              <a:rPr lang="zh-TW" altLang="en-US" sz="3600" b="1" smtClean="0">
                <a:latin typeface="新細明體"/>
                <a:ea typeface="新細明體"/>
              </a:rPr>
              <a:t>人？</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為什麼耶穌對宗</a:t>
            </a:r>
            <a:r>
              <a:rPr lang="zh-TW" altLang="en-US" sz="3600" b="1" smtClean="0">
                <a:latin typeface="新細明體"/>
                <a:ea typeface="新細明體"/>
              </a:rPr>
              <a:t>徒們說</a:t>
            </a:r>
            <a:r>
              <a:rPr lang="zh-TW" altLang="en-US" sz="3600" b="1">
                <a:latin typeface="新細明體"/>
                <a:ea typeface="新細明體"/>
              </a:rPr>
              <a:t>「我必不留下你們為孤兒，我會再回到你們這裡來」？</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 </a:t>
            </a:r>
            <a:r>
              <a:rPr lang="zh-TW" altLang="en-US" sz="3600" b="1">
                <a:latin typeface="新細明體"/>
                <a:ea typeface="新細明體"/>
              </a:rPr>
              <a:t>為什麼耶穌要在</a:t>
            </a:r>
            <a:r>
              <a:rPr lang="zh-TW" altLang="en-US" sz="3600" b="1" smtClean="0">
                <a:latin typeface="新細明體"/>
                <a:ea typeface="新細明體"/>
              </a:rPr>
              <a:t>受難前</a:t>
            </a:r>
            <a:r>
              <a:rPr lang="zh-TW" altLang="en-US" sz="3600" b="1">
                <a:latin typeface="新細明體"/>
                <a:ea typeface="新細明體"/>
              </a:rPr>
              <a:t>告訴宗徒們，祂是多麼的愛他們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 </a:t>
            </a:r>
            <a:r>
              <a:rPr lang="zh-TW" altLang="en-US" sz="3600" b="1">
                <a:latin typeface="新細明體"/>
                <a:ea typeface="新細明體"/>
              </a:rPr>
              <a:t>為什麼宗徒們不明白耶穌說「我必不留下你們為孤兒」？</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a:latin typeface="新細明體"/>
                <a:ea typeface="新細明體"/>
              </a:rPr>
              <a:t>為什麼耶穌希望宗徒們一定要永遠記得自己對他們的愛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smtClean="0">
                <a:latin typeface="新細明體"/>
                <a:ea typeface="新細明體"/>
              </a:rPr>
              <a:t>耶穌</a:t>
            </a:r>
            <a:r>
              <a:rPr lang="zh-TW" altLang="en-US" sz="3600" b="1">
                <a:latin typeface="新細明體"/>
                <a:ea typeface="新細明體"/>
              </a:rPr>
              <a:t>不在後，宗徒們會永遠記得耶穌對他們的愛嗎？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a:latin typeface="新細明體"/>
                <a:ea typeface="新細明體"/>
              </a:rPr>
              <a:t>為什麼耶穌要對宗徒們說「愛我的人必遵守我的話」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 </a:t>
            </a:r>
            <a:r>
              <a:rPr lang="zh-TW" altLang="en-US" sz="3600" b="1" smtClean="0">
                <a:latin typeface="新細明體"/>
                <a:ea typeface="新細明體"/>
              </a:rPr>
              <a:t>耶穌</a:t>
            </a:r>
            <a:r>
              <a:rPr lang="zh-TW" altLang="en-US" sz="3600" b="1">
                <a:latin typeface="新細明體"/>
                <a:ea typeface="新細明體"/>
              </a:rPr>
              <a:t>不在以後，宗徒們會聽耶穌的話不再互相爭吵了嗎？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耶穌要對宗徒們說「我生活，你們也要生活，你們在我內，我也在你們內」</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渴望耶穌每天都和你生活在一起嗎？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誰愛我，必遵守我的話，我父也必愛他。</a:t>
            </a:r>
            <a:r>
              <a:rPr lang="en-US" altLang="zh-TW" sz="3600" b="1"/>
              <a:t>』</a:t>
            </a:r>
            <a:r>
              <a:rPr lang="zh-TW" altLang="en-US" sz="3600" b="1"/>
              <a:t>」（若</a:t>
            </a:r>
            <a:r>
              <a:rPr lang="en-US" altLang="zh-TW" sz="3600" b="1"/>
              <a:t>14,23</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a:t>
            </a:r>
            <a:r>
              <a:rPr lang="en-US" altLang="zh-TW" sz="3600" b="1">
                <a:latin typeface="+mj-ea"/>
                <a:ea typeface="+mj-ea"/>
              </a:rPr>
              <a:t>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a:t>
            </a:r>
            <a:r>
              <a:rPr lang="zh-TW" altLang="en-US" sz="6000" b="1">
                <a:latin typeface="新細明體"/>
                <a:ea typeface="新細明體"/>
              </a:rPr>
              <a:t>仁</a:t>
            </a:r>
            <a:r>
              <a:rPr lang="zh-TW" altLang="en-US" sz="6000" b="1" smtClean="0">
                <a:latin typeface="新細明體"/>
                <a:ea typeface="新細明體"/>
              </a:rPr>
              <a:t>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852936"/>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孩子們，阿仁聽了神父說的例子，馬上便明白了，我們雖然看不到耶穌，但只要是遵守祂的話、並且照著做時，耶穌便和我們在一起。</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生活中，我們可以做些什麼，幫助自己都能照著耶穌的話去做？</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6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9783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孩子們，耶穌是這麼的愛我們，願意天天和我們在</a:t>
            </a:r>
            <a:r>
              <a:rPr lang="zh-TW" altLang="en-US" sz="3600" b="1" smtClean="0"/>
              <a:t>一起。</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祂沒有要我們做偉大的事，只要遵守祂的話，在每天的生活中，任何一個小事情，都願意照著耶穌的話去做，祂便天天和我們在一起。</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6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204864"/>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親愛的主耶穌，謝謝祢告訴我們「遵守祢的話的人祢必愛他」，求祢幫助我們在生活中，以小小的行動，實際的活出祢的愛。以上所求是奉祢的名，阿們。</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6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233772" y="2864596"/>
            <a:ext cx="867645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甘心天天背起自己十字架跟隨主是有福的</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332656"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-17</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6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7687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親愛的主耶穌，謝謝祢在每天的生活中陪伴我們、鼓勵我們，也帶領我們常來上主日學，更加認識祢、親近祢，求祢幫助我們認真上課，學習祢的榜樣，將天主的愛帶給身旁的人。以上所求是奉祢的名，阿們。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86981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00808"/>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你們真是媽媽的好孩子，都記住媽媽吩咐你們的事，媽媽一定會好好保護你們，如同耶穌在聖經裡說的「善牧比喻</a:t>
            </a:r>
            <a:r>
              <a:rPr lang="zh-TW" altLang="en-US" sz="3600" b="1" smtClean="0"/>
              <a:t>」。</a:t>
            </a:r>
            <a:endParaRPr lang="en-US" altLang="zh-TW" sz="3600" b="1" smtClean="0"/>
          </a:p>
          <a:p>
            <a:endParaRPr lang="en-US" altLang="zh-TW" sz="3600" b="1"/>
          </a:p>
          <a:p>
            <a:r>
              <a:rPr lang="zh-TW" altLang="en-US" sz="3600" b="1" smtClean="0"/>
              <a:t>耶穌</a:t>
            </a:r>
            <a:r>
              <a:rPr lang="zh-TW" altLang="en-US" sz="3600" b="1"/>
              <a:t>說祂是牧羊人，我們是祂的小羊，祂要保護我們。</a:t>
            </a:r>
          </a:p>
        </p:txBody>
      </p:sp>
    </p:spTree>
    <p:extLst>
      <p:ext uri="{BB962C8B-B14F-4D97-AF65-F5344CB8AC3E}">
        <p14:creationId xmlns:p14="http://schemas.microsoft.com/office/powerpoint/2010/main" val="3425409078"/>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心裡潔淨的人是有福的，他們要看見天主。</a:t>
            </a:r>
            <a:r>
              <a:rPr lang="en-US" altLang="zh-TW" sz="3600" b="1"/>
              <a:t>』</a:t>
            </a:r>
            <a:r>
              <a:rPr lang="zh-TW" altLang="en-US" sz="3600" b="1"/>
              <a:t>」</a:t>
            </a:r>
            <a:r>
              <a:rPr lang="en-US" altLang="zh-TW" sz="3600" b="1"/>
              <a:t>(</a:t>
            </a:r>
            <a:r>
              <a:rPr lang="zh-TW" altLang="en-US" sz="3600" b="1"/>
              <a:t>瑪</a:t>
            </a:r>
            <a:r>
              <a:rPr lang="en-US" altLang="zh-TW" sz="3600" b="1"/>
              <a:t>5,8)</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7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16,21</a:t>
            </a:r>
            <a:r>
              <a:rPr lang="zh-TW" altLang="en-US" sz="3600" b="1"/>
              <a:t>～</a:t>
            </a:r>
            <a:r>
              <a:rPr lang="en-US" altLang="zh-TW" sz="3600" b="1"/>
              <a:t>28</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孩子們，你們最喜歡的學習科目是什麼？</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你們有最討厭的科目嗎？</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7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1075" y="3105834"/>
            <a:ext cx="764184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遇到這樣的科目時，你們會怎麼辦呢？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7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當自己不喜歡或比較沒興趣的科目，考試成績不理想時，你們會感到很懊惱嗎？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7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爸媽會要求你們要去補習班參加補習嗎？</a:t>
            </a:r>
            <a:endParaRPr lang="en-US" sz="3600" b="1"/>
          </a:p>
        </p:txBody>
      </p:sp>
    </p:spTree>
    <p:extLst>
      <p:ext uri="{BB962C8B-B14F-4D97-AF65-F5344CB8AC3E}">
        <p14:creationId xmlns:p14="http://schemas.microsoft.com/office/powerpoint/2010/main" val="2548472321"/>
      </p:ext>
    </p:extLst>
  </p:cSld>
  <p:clrMapOvr>
    <a:masterClrMapping/>
  </p:clrMapOvr>
  <p:transition/>
  <p:timing/>
</p:sld>
</file>

<file path=ppt/slides/slide7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29562" y="3013501"/>
            <a:ext cx="788487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小活動──我最沒興趣的科目！</a:t>
            </a:r>
            <a:endParaRPr lang="en-US" sz="4800" b="1"/>
          </a:p>
        </p:txBody>
      </p:sp>
    </p:spTree>
    <p:extLst>
      <p:ext uri="{BB962C8B-B14F-4D97-AF65-F5344CB8AC3E}">
        <p14:creationId xmlns:p14="http://schemas.microsoft.com/office/powerpoint/2010/main" val="3008362643"/>
      </p:ext>
    </p:extLst>
  </p:cSld>
  <p:clrMapOvr>
    <a:masterClrMapping/>
  </p:clrMapOvr>
  <p:transition/>
  <p:timing/>
</p:sld>
</file>

<file path=ppt/slides/slide7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988840"/>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謝謝大家的分享，遇到自己沒興趣的科目時，確實會讓人有點懊惱，如同耶穌告訴宗徒們祂將要受難時，宗徒們也很懊惱，這時，耶穌要怎麼教導宗徒們</a:t>
            </a:r>
            <a:r>
              <a:rPr lang="zh-TW" altLang="en-US" sz="3600" b="1" smtClean="0"/>
              <a:t>呢。</a:t>
            </a:r>
            <a:endParaRPr lang="en-US" altLang="zh-TW" sz="3600" b="1" smtClean="0"/>
          </a:p>
          <a:p>
            <a:endParaRPr lang="en-US" altLang="zh-TW" sz="3600" b="1"/>
          </a:p>
          <a:p>
            <a:r>
              <a:rPr lang="zh-TW" altLang="en-US" sz="3600" b="1" smtClean="0"/>
              <a:t>我們</a:t>
            </a:r>
            <a:r>
              <a:rPr lang="zh-TW" altLang="en-US" sz="3600" b="1"/>
              <a:t>來看看耶穌的教導。</a:t>
            </a:r>
          </a:p>
        </p:txBody>
      </p:sp>
    </p:spTree>
    <p:extLst>
      <p:ext uri="{BB962C8B-B14F-4D97-AF65-F5344CB8AC3E}">
        <p14:creationId xmlns:p14="http://schemas.microsoft.com/office/powerpoint/2010/main" val="3425409078"/>
      </p:ext>
    </p:extLst>
  </p:cSld>
  <p:clrMapOvr>
    <a:masterClrMapping/>
  </p:clrMapOvr>
  <p:transition/>
  <p:timing/>
</p:sld>
</file>

<file path=ppt/slides/slide7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49289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孩子們，耶穌在宣講天國福音時，帶</a:t>
            </a:r>
            <a:r>
              <a:rPr lang="zh-TW" altLang="en-US" sz="3600" b="1" smtClean="0"/>
              <a:t>著</a:t>
            </a:r>
            <a:r>
              <a:rPr lang="en-US" altLang="zh-TW" sz="3600" b="1" smtClean="0"/>
              <a:t>12</a:t>
            </a:r>
            <a:r>
              <a:rPr lang="zh-TW" altLang="en-US" sz="3600" b="1"/>
              <a:t>位宗</a:t>
            </a:r>
            <a:r>
              <a:rPr lang="zh-TW" altLang="en-US" sz="3600" b="1" smtClean="0"/>
              <a:t>徒走遍</a:t>
            </a:r>
            <a:r>
              <a:rPr lang="zh-TW" altLang="en-US" sz="3600" b="1"/>
              <a:t>了加里肋亞</a:t>
            </a:r>
            <a:r>
              <a:rPr lang="zh-TW" altLang="en-US" sz="3600" b="1" smtClean="0"/>
              <a:t>各</a:t>
            </a:r>
            <a:r>
              <a:rPr lang="zh-TW" altLang="en-US" sz="3600" b="1"/>
              <a:t>地</a:t>
            </a:r>
            <a:r>
              <a:rPr lang="zh-TW" altLang="en-US" sz="3600" b="1" smtClean="0"/>
              <a:t>，</a:t>
            </a:r>
            <a:r>
              <a:rPr lang="zh-TW" altLang="en-US" sz="3600" b="1"/>
              <a:t>一方面告訴當時的猶太人，天主是那麼的愛他們，另一方面，也以實際的行動，醫治了許多有病痛的人。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雖然耶穌做了這麼多的好事，還是受到當時一些有地位、有權勢的人的厭惡，</a:t>
            </a:r>
            <a:r>
              <a:rPr lang="zh-TW" altLang="en-US" sz="3600" b="1" smtClean="0"/>
              <a:t>他們不懂</a:t>
            </a:r>
            <a:r>
              <a:rPr lang="zh-TW" altLang="en-US" sz="3600" b="1"/>
              <a:t>為何有這麼多的人願意跟隨祂，也對耶穌所宣講的福音感到很刺耳，覺得耶穌好像是在指責</a:t>
            </a:r>
            <a:r>
              <a:rPr lang="zh-TW" altLang="en-US" sz="3600" b="1" smtClean="0"/>
              <a:t>他們。</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印度國父甘地的故事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耶穌並沒有要指責他們，耶穌是愛他們，才要特別開導他們，尤其他們是教導別人律法的老師，如果老師自己都對律法有所誤解，所教導的當然不是天主的愛了。</a:t>
            </a:r>
          </a:p>
        </p:txBody>
      </p:sp>
    </p:spTree>
    <p:extLst>
      <p:ext uri="{BB962C8B-B14F-4D97-AF65-F5344CB8AC3E}">
        <p14:creationId xmlns:p14="http://schemas.microsoft.com/office/powerpoint/2010/main" val="1289199691"/>
      </p:ext>
    </p:extLst>
  </p:cSld>
  <p:clrMapOvr>
    <a:masterClrMapping/>
  </p:clrMapOvr>
  <p:transition/>
  <p:timing/>
</p:sld>
</file>

<file path=ppt/slides/slide7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很可惜，這些人的心胸太過狹窄，一點也聽不進耶穌說的話，反而更厭惡耶穌，將祂視為仇人，非得除掉祂不可。</a:t>
            </a:r>
          </a:p>
        </p:txBody>
      </p:sp>
    </p:spTree>
    <p:extLst>
      <p:ext uri="{BB962C8B-B14F-4D97-AF65-F5344CB8AC3E}">
        <p14:creationId xmlns:p14="http://schemas.microsoft.com/office/powerpoint/2010/main" val="2271235622"/>
      </p:ext>
    </p:extLst>
  </p:cSld>
  <p:clrMapOvr>
    <a:masterClrMapping/>
  </p:clrMapOvr>
  <p:transition/>
  <p:timing/>
</p:sld>
</file>

<file path=ppt/slides/slide7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耶穌知道他們的想法，便在第三次過逾越節的時候宗</a:t>
            </a:r>
            <a:r>
              <a:rPr lang="zh-TW" altLang="en-US" sz="3600" b="1">
                <a:latin typeface="新細明體"/>
                <a:ea typeface="新細明體"/>
              </a:rPr>
              <a:t>徒們說：「這次到耶路撒冷過節，長老、司祭長和經師們，一定不會放過我的，我將受到許多痛苦，並將被殺，但三天後要再復活。」</a:t>
            </a:r>
          </a:p>
        </p:txBody>
      </p:sp>
    </p:spTree>
    <p:extLst>
      <p:ext uri="{BB962C8B-B14F-4D97-AF65-F5344CB8AC3E}">
        <p14:creationId xmlns:p14="http://schemas.microsoft.com/office/powerpoint/2010/main" val="1210084198"/>
      </p:ext>
    </p:extLst>
  </p:cSld>
  <p:clrMapOvr>
    <a:masterClrMapping/>
  </p:clrMapOvr>
  <p:transition/>
  <p:timing/>
</p:sld>
</file>

<file path=ppt/slides/slide7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宗徒們十分懊惱，卻又不知道可以做什麼</a:t>
            </a:r>
            <a:r>
              <a:rPr lang="zh-TW" altLang="en-US" sz="3600" b="1" smtClean="0">
                <a:latin typeface="新細明體"/>
                <a:ea typeface="新細明體"/>
              </a:rPr>
              <a:t>，這</a:t>
            </a:r>
            <a:r>
              <a:rPr lang="zh-TW" altLang="en-US" sz="3600" b="1">
                <a:latin typeface="新細明體"/>
                <a:ea typeface="新細明體"/>
              </a:rPr>
              <a:t>時，最年長的伯多祿，看到大家是這麼沮喪，便拉著耶穌到一旁去，想勸耶穌：「老師，祢是我們的主，這事千萬不可發生在祢身上！」</a:t>
            </a:r>
          </a:p>
        </p:txBody>
      </p:sp>
    </p:spTree>
    <p:extLst>
      <p:ext uri="{BB962C8B-B14F-4D97-AF65-F5344CB8AC3E}">
        <p14:creationId xmlns:p14="http://schemas.microsoft.com/office/powerpoint/2010/main" val="3130957352"/>
      </p:ext>
    </p:extLst>
  </p:cSld>
  <p:clrMapOvr>
    <a:masterClrMapping/>
  </p:clrMapOvr>
  <p:transition/>
  <p:timing/>
</p:sld>
</file>

<file path=ppt/slides/slide7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耶穌聽了伯多祿的話，轉過身來說：「魔鬼，快退到我後面去，你是我的絆腳石，你想的不是天主的事，是人的事，不要來阻擋我。」</a:t>
            </a:r>
          </a:p>
        </p:txBody>
      </p:sp>
    </p:spTree>
    <p:extLst>
      <p:ext uri="{BB962C8B-B14F-4D97-AF65-F5344CB8AC3E}">
        <p14:creationId xmlns:p14="http://schemas.microsoft.com/office/powerpoint/2010/main" val="502377102"/>
      </p:ext>
    </p:extLst>
  </p:cSld>
  <p:clrMapOvr>
    <a:masterClrMapping/>
  </p:clrMapOvr>
  <p:transition/>
  <p:timing/>
</p:sld>
</file>

<file path=ppt/slides/slide7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伯多祿嚇了一跳，不敢再說什麼，耶穌知道大家很懊惱，便鼓勵</a:t>
            </a:r>
            <a:r>
              <a:rPr lang="zh-TW" altLang="en-US" sz="3600" b="1" smtClean="0">
                <a:latin typeface="新細明體"/>
                <a:ea typeface="新細明體"/>
              </a:rPr>
              <a:t>他們。</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7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現在，我們一起來聽耶穌說的話。</a:t>
            </a:r>
          </a:p>
        </p:txBody>
      </p:sp>
    </p:spTree>
    <p:extLst>
      <p:ext uri="{BB962C8B-B14F-4D97-AF65-F5344CB8AC3E}">
        <p14:creationId xmlns:p14="http://schemas.microsoft.com/office/powerpoint/2010/main" val="1944265910"/>
      </p:ext>
    </p:extLst>
  </p:cSld>
  <p:clrMapOvr>
    <a:masterClrMapping/>
  </p:clrMapOvr>
  <p:transition/>
  <p:timing/>
</p:sld>
</file>

<file path=ppt/slides/slide7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耶穌很清楚的告訴宗徒們「願意跟隨我的，該棄絕自己，背起自己的十字架來跟隨我」，耶穌希望他們要有心理準備，跟隨天主的道路是需要付出代價的。</a:t>
            </a:r>
          </a:p>
        </p:txBody>
      </p:sp>
    </p:spTree>
    <p:extLst>
      <p:ext uri="{BB962C8B-B14F-4D97-AF65-F5344CB8AC3E}">
        <p14:creationId xmlns:p14="http://schemas.microsoft.com/office/powerpoint/2010/main" val="1685540834"/>
      </p:ext>
    </p:extLst>
  </p:cSld>
  <p:clrMapOvr>
    <a:masterClrMapping/>
  </p:clrMapOvr>
  <p:transition/>
  <p:timing/>
</p:sld>
</file>

<file path=ppt/slides/slide7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耶穌知道擺在自己面前的十字架，是拿不掉也躲不了的，既然如此，只能做好面對它的準備，耶穌自己要做好準備，當然也希望宗徒們能做好準備。</a:t>
            </a:r>
          </a:p>
        </p:txBody>
      </p:sp>
    </p:spTree>
    <p:extLst>
      <p:ext uri="{BB962C8B-B14F-4D97-AF65-F5344CB8AC3E}">
        <p14:creationId xmlns:p14="http://schemas.microsoft.com/office/powerpoint/2010/main" val="719045573"/>
      </p:ext>
    </p:extLst>
  </p:cSld>
  <p:clrMapOvr>
    <a:masterClrMapping/>
  </p:clrMapOvr>
  <p:transition/>
  <p:timing/>
</p:sld>
</file>

<file path=ppt/slides/slide7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耶穌也特別對他們說「人能夠拿什麼作為自己靈魂的代價」，耶穌並不是自願走上十字架，而是受到長老和司祭長的嫉妒，逼祂走上十字架。</a:t>
            </a:r>
          </a:p>
        </p:txBody>
      </p:sp>
    </p:spTree>
    <p:extLst>
      <p:ext uri="{BB962C8B-B14F-4D97-AF65-F5344CB8AC3E}">
        <p14:creationId xmlns:p14="http://schemas.microsoft.com/office/powerpoint/2010/main" val="2464175542"/>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99592" y="2819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，聖雄甘地的堅定態度，不只影響了自己的國人，激起他們的鬥志，也讓英國人看到他的決心和影響力，放棄了對印度的殖民。</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這時，難道耶穌要為了活命而背棄天主嗎？這樣豈不等於是出賣自己的靈魂？</a:t>
            </a:r>
          </a:p>
        </p:txBody>
      </p:sp>
    </p:spTree>
    <p:extLst>
      <p:ext uri="{BB962C8B-B14F-4D97-AF65-F5344CB8AC3E}">
        <p14:creationId xmlns:p14="http://schemas.microsoft.com/office/powerpoint/2010/main" val="2998935697"/>
      </p:ext>
    </p:extLst>
  </p:cSld>
  <p:clrMapOvr>
    <a:masterClrMapping/>
  </p:clrMapOvr>
  <p:transition/>
  <p:timing/>
</p:sld>
</file>

<file path=ppt/slides/slide7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所以當伯多祿要勸阻耶穌時，耶穌才會嚴厲指責他是魔鬼，想要阻擋耶穌做天主的事。</a:t>
            </a:r>
          </a:p>
        </p:txBody>
      </p:sp>
    </p:spTree>
    <p:extLst>
      <p:ext uri="{BB962C8B-B14F-4D97-AF65-F5344CB8AC3E}">
        <p14:creationId xmlns:p14="http://schemas.microsoft.com/office/powerpoint/2010/main" val="1902687834"/>
      </p:ext>
    </p:extLst>
  </p:cSld>
  <p:clrMapOvr>
    <a:masterClrMapping/>
  </p:clrMapOvr>
  <p:transition/>
  <p:timing/>
</p:sld>
</file>

<file path=ppt/slides/slide7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耶穌當然也能夠理解，宗徒們內心對十字架的恐懼與害怕，便鼓勵他們「在天父面前將要按照每人的行為予以賞報」。</a:t>
            </a:r>
          </a:p>
        </p:txBody>
      </p:sp>
    </p:spTree>
    <p:extLst>
      <p:ext uri="{BB962C8B-B14F-4D97-AF65-F5344CB8AC3E}">
        <p14:creationId xmlns:p14="http://schemas.microsoft.com/office/powerpoint/2010/main" val="1711602428"/>
      </p:ext>
    </p:extLst>
  </p:cSld>
  <p:clrMapOvr>
    <a:masterClrMapping/>
  </p:clrMapOvr>
  <p:transition/>
  <p:timing/>
</p:sld>
</file>

<file path=ppt/slides/slide7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耶穌要告訴我們，面對躲不了的十字架，為了不失去自己的靈魂，確實是要付出代價，只是痛苦過後並不是絕望，而是天父的賞報。</a:t>
            </a:r>
          </a:p>
        </p:txBody>
      </p:sp>
    </p:spTree>
    <p:extLst>
      <p:ext uri="{BB962C8B-B14F-4D97-AF65-F5344CB8AC3E}">
        <p14:creationId xmlns:p14="http://schemas.microsoft.com/office/powerpoint/2010/main" val="4166870322"/>
      </p:ext>
    </p:extLst>
  </p:cSld>
  <p:clrMapOvr>
    <a:masterClrMapping/>
  </p:clrMapOvr>
  <p:transition/>
  <p:timing/>
</p:sld>
</file>

<file path=ppt/slides/slide7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勇敢承擔十字架的，當然可以獲享天父，為我們預備的永生福樂，至於那膽怯、畏縮，逃避十字架的，也將失去自己的靈魂，與永生無緣。</a:t>
            </a:r>
          </a:p>
        </p:txBody>
      </p:sp>
    </p:spTree>
    <p:extLst>
      <p:ext uri="{BB962C8B-B14F-4D97-AF65-F5344CB8AC3E}">
        <p14:creationId xmlns:p14="http://schemas.microsoft.com/office/powerpoint/2010/main" val="775386412"/>
      </p:ext>
    </p:extLst>
  </p:cSld>
  <p:clrMapOvr>
    <a:masterClrMapping/>
  </p:clrMapOvr>
  <p:transition/>
  <p:timing/>
</p:sld>
</file>

<file path=ppt/slides/slide7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耶穌</a:t>
            </a:r>
            <a:r>
              <a:rPr lang="zh-TW" altLang="en-US" sz="3600" b="1">
                <a:latin typeface="新細明體"/>
                <a:ea typeface="新細明體"/>
              </a:rPr>
              <a:t>宣講天國福音時，為什麼會受到當時有地位、有權勢的人厭惡</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宣講時，為什麼那些有權勢的人會對祂所宣講的福音感到刺耳？</a:t>
            </a:r>
          </a:p>
        </p:txBody>
      </p:sp>
    </p:spTree>
    <p:extLst>
      <p:ext uri="{BB962C8B-B14F-4D97-AF65-F5344CB8AC3E}">
        <p14:creationId xmlns:p14="http://schemas.microsoft.com/office/powerpoint/2010/main" val="2058834310"/>
      </p:ext>
    </p:extLst>
  </p:cSld>
  <p:clrMapOvr>
    <a:masterClrMapping/>
  </p:clrMapOvr>
  <p:transition/>
  <p:timing/>
</p:sld>
</file>

<file path=ppt/slides/slide7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耶穌受到有權勢人的厭惡和排擠時，耶穌做了什麼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在即將進耶路撒冷聖城過逾越慶節前，耶穌對宗徒們說了什麼？</a:t>
            </a:r>
          </a:p>
        </p:txBody>
      </p:sp>
    </p:spTree>
    <p:extLst>
      <p:ext uri="{BB962C8B-B14F-4D97-AF65-F5344CB8AC3E}">
        <p14:creationId xmlns:p14="http://schemas.microsoft.com/office/powerpoint/2010/main" val="3367094419"/>
      </p:ext>
    </p:extLst>
  </p:cSld>
  <p:clrMapOvr>
    <a:masterClrMapping/>
  </p:clrMapOvr>
  <p:transition/>
  <p:timing/>
</p:sld>
</file>

<file path=ppt/slides/slide7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 </a:t>
            </a:r>
            <a:r>
              <a:rPr lang="zh-TW" altLang="en-US" sz="3600" b="1">
                <a:latin typeface="新細明體"/>
                <a:ea typeface="新細明體"/>
              </a:rPr>
              <a:t>為什麼宗徒們聽了耶穌說自己進聖城後即將受難的事，十分懊惱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 </a:t>
            </a:r>
            <a:r>
              <a:rPr lang="zh-TW" altLang="en-US" sz="3600" b="1">
                <a:latin typeface="新細明體"/>
                <a:ea typeface="新細明體"/>
              </a:rPr>
              <a:t>為什麼宗徒們聽完耶穌說的話，想勸耶穌不要進城又不敢開口？</a:t>
            </a:r>
          </a:p>
        </p:txBody>
      </p:sp>
    </p:spTree>
    <p:extLst>
      <p:ext uri="{BB962C8B-B14F-4D97-AF65-F5344CB8AC3E}">
        <p14:creationId xmlns:p14="http://schemas.microsoft.com/office/powerpoint/2010/main" val="2265820408"/>
      </p:ext>
    </p:extLst>
  </p:cSld>
  <p:clrMapOvr>
    <a:masterClrMapping/>
  </p:clrMapOvr>
  <p:transition/>
  <p:timing/>
</p:sld>
</file>

<file path=ppt/slides/slide7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a:latin typeface="新細明體"/>
                <a:ea typeface="新細明體"/>
              </a:rPr>
              <a:t>宗徒們聽完耶穌說的話十分懊惱時，伯多祿做了什麼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a:t>
            </a:r>
            <a:r>
              <a:rPr lang="zh-TW" altLang="en-US" sz="3600" b="1" smtClean="0">
                <a:latin typeface="新細明體"/>
                <a:ea typeface="新細明體"/>
              </a:rPr>
              <a:t>耶穌對伯</a:t>
            </a:r>
            <a:r>
              <a:rPr lang="zh-TW" altLang="en-US" sz="3600" b="1">
                <a:latin typeface="新細明體"/>
                <a:ea typeface="新細明體"/>
              </a:rPr>
              <a:t>多</a:t>
            </a:r>
            <a:r>
              <a:rPr lang="zh-TW" altLang="en-US" sz="3600" b="1" smtClean="0">
                <a:latin typeface="新細明體"/>
                <a:ea typeface="新細明體"/>
              </a:rPr>
              <a:t>祿說</a:t>
            </a:r>
            <a:r>
              <a:rPr lang="zh-TW" altLang="en-US" sz="3600" b="1">
                <a:latin typeface="新細明體"/>
                <a:ea typeface="新細明體"/>
              </a:rPr>
              <a:t>「魔鬼，快退到我後面去」？</a:t>
            </a:r>
          </a:p>
        </p:txBody>
      </p:sp>
    </p:spTree>
    <p:extLst>
      <p:ext uri="{BB962C8B-B14F-4D97-AF65-F5344CB8AC3E}">
        <p14:creationId xmlns:p14="http://schemas.microsoft.com/office/powerpoint/2010/main" val="4140033755"/>
      </p:ext>
    </p:extLst>
  </p:cSld>
  <p:clrMapOvr>
    <a:masterClrMapping/>
  </p:clrMapOvr>
  <p:transition/>
  <p:timing/>
</p:sld>
</file>

<file path=ppt/slides/slide7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1277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a:latin typeface="新細明體"/>
                <a:ea typeface="新細明體"/>
              </a:rPr>
              <a:t>耶穌為什麼對宗徒們說「願意跟隨我的，該棄絕自己，背起自己的十字架來跟隨我」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 </a:t>
            </a:r>
            <a:r>
              <a:rPr lang="zh-TW" altLang="en-US" sz="3600" b="1">
                <a:latin typeface="新細明體"/>
                <a:ea typeface="新細明體"/>
              </a:rPr>
              <a:t>為什麼耶穌會希望宗徒們做好面對十字架的準備？</a:t>
            </a:r>
          </a:p>
        </p:txBody>
      </p:sp>
    </p:spTree>
    <p:extLst>
      <p:ext uri="{BB962C8B-B14F-4D97-AF65-F5344CB8AC3E}">
        <p14:creationId xmlns:p14="http://schemas.microsoft.com/office/powerpoint/2010/main" val="167898279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耶穌今天告訴我們的「天國八福」，也是要讓我們明瞭，有堅定態度的人必能進入天主的國。</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7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84482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 </a:t>
            </a:r>
            <a:r>
              <a:rPr lang="zh-TW" altLang="en-US" sz="3600" b="1">
                <a:latin typeface="新細明體"/>
                <a:ea typeface="新細明體"/>
              </a:rPr>
              <a:t>為什麼耶穌不是自己自願走上十字架，卻還要承擔十字架的痛苦</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耶穌為什麼對宗徒們說「在天父面前將要按照每人的行為予以賞報」？</a:t>
            </a:r>
          </a:p>
        </p:txBody>
      </p:sp>
    </p:spTree>
    <p:extLst>
      <p:ext uri="{BB962C8B-B14F-4D97-AF65-F5344CB8AC3E}">
        <p14:creationId xmlns:p14="http://schemas.microsoft.com/office/powerpoint/2010/main" val="1787880651"/>
      </p:ext>
    </p:extLst>
  </p:cSld>
  <p:clrMapOvr>
    <a:masterClrMapping/>
  </p:clrMapOvr>
  <p:transition/>
  <p:timing/>
</p:sld>
</file>

<file path=ppt/slides/slide7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誰若願意跟隨我，該棄絕自己，背著自己的十字架來跟隨我！</a:t>
            </a:r>
            <a:r>
              <a:rPr lang="en-US" altLang="zh-TW" sz="3600" b="1"/>
              <a:t>』</a:t>
            </a:r>
            <a:r>
              <a:rPr lang="zh-TW" altLang="en-US" sz="3600" b="1"/>
              <a:t>」（瑪</a:t>
            </a:r>
            <a:r>
              <a:rPr lang="en-US" altLang="zh-TW" sz="3600" b="1"/>
              <a:t>16,24</a:t>
            </a:r>
            <a:r>
              <a:rPr lang="zh-TW" altLang="en-US" sz="3600" b="1"/>
              <a:t>）</a:t>
            </a:r>
            <a:endParaRPr lang="zh-TW" altLang="en-US" sz="3600"/>
          </a:p>
        </p:txBody>
      </p:sp>
    </p:spTree>
    <p:extLst>
      <p:ext uri="{BB962C8B-B14F-4D97-AF65-F5344CB8AC3E}">
        <p14:creationId xmlns:p14="http://schemas.microsoft.com/office/powerpoint/2010/main" val="2297197556"/>
      </p:ext>
    </p:extLst>
  </p:cSld>
  <p:clrMapOvr>
    <a:masterClrMapping/>
  </p:clrMapOvr>
  <p:transition/>
  <p:timing/>
</p:sld>
</file>

<file path=ppt/slides/slide7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聖方濟的故事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852936"/>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孩子們，聖方濟為了遵守耶穌的話愛痲瘋病人，勇敢的背起自己的十字架離開</a:t>
            </a:r>
            <a:r>
              <a:rPr lang="zh-TW" altLang="en-US" sz="3600" b="1" smtClean="0"/>
              <a:t>家門。</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他</a:t>
            </a:r>
            <a:r>
              <a:rPr lang="zh-TW" altLang="en-US" sz="3600" b="1"/>
              <a:t>不靠父親財產，以乞討方式獲取食物，看起來雖然很辛苦，內心卻充滿了喜樂</a:t>
            </a:r>
            <a:r>
              <a:rPr lang="zh-TW" altLang="en-US" sz="3600" b="1" smtClean="0"/>
              <a:t>。</a:t>
            </a:r>
            <a:r>
              <a:rPr lang="zh-TW" altLang="en-US" sz="3600" b="1"/>
              <a:t> </a:t>
            </a:r>
            <a:endParaRPr lang="en-US" altLang="zh-TW" sz="3600" b="1"/>
          </a:p>
        </p:txBody>
      </p:sp>
    </p:spTree>
    <p:extLst>
      <p:ext uri="{BB962C8B-B14F-4D97-AF65-F5344CB8AC3E}">
        <p14:creationId xmlns:p14="http://schemas.microsoft.com/office/powerpoint/2010/main" val="2065067532"/>
      </p:ext>
    </p:extLst>
  </p:cSld>
  <p:clrMapOvr>
    <a:masterClrMapping/>
  </p:clrMapOvr>
  <p:transition/>
  <p:timing/>
</p:sld>
</file>

<file path=ppt/slides/slide7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274838"/>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聖方濟的一生，也感動了許多人跟隨他的腳步，寧可過著儉樸的生活，也要在每天的生活中跟隨耶穌，將天主的愛帶給有需要的人。</a:t>
            </a:r>
            <a:endParaRPr lang="en-US" altLang="zh-TW" sz="3600" b="1"/>
          </a:p>
        </p:txBody>
      </p:sp>
    </p:spTree>
    <p:extLst>
      <p:ext uri="{BB962C8B-B14F-4D97-AF65-F5344CB8AC3E}">
        <p14:creationId xmlns:p14="http://schemas.microsoft.com/office/powerpoint/2010/main" val="3072410874"/>
      </p:ext>
    </p:extLst>
  </p:cSld>
  <p:clrMapOvr>
    <a:masterClrMapping/>
  </p:clrMapOvr>
  <p:transition/>
  <p:timing/>
</p:sld>
</file>

<file path=ppt/slides/slide7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生活中，我們可以做些什麼，來幫助自己像聖方濟一樣，勇敢背起十字架跟隨耶穌？</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7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9783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828835"/>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孩子們，耶穌對宗徒們說「願意跟隨我的，該棄絕自己，背起自己的十字架來跟隨我</a:t>
            </a:r>
            <a:r>
              <a:rPr lang="zh-TW" altLang="en-US" sz="3600" b="1" smtClean="0"/>
              <a:t>」。</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生活中，我們可以做些什麼，來幫助自己努力活出「天國八福」中的生活態度？</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7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a:t>
            </a:r>
            <a:r>
              <a:rPr lang="zh-TW" altLang="en-US" sz="3600" b="1"/>
              <a:t>自己做了，宗徒們也跟著耶穌做了，聖方濟也帶領許多人都一起做了。</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7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他們都是我們的好榜樣，我們只要在生活中，以小小的行動跟隨耶穌，有一天我們「在天父面前將要按照每人的行為獲得賞報」。</a:t>
            </a:r>
            <a:endParaRPr lang="en-US" altLang="zh-TW" sz="3600" b="1"/>
          </a:p>
        </p:txBody>
      </p:sp>
    </p:spTree>
    <p:extLst>
      <p:ext uri="{BB962C8B-B14F-4D97-AF65-F5344CB8AC3E}">
        <p14:creationId xmlns:p14="http://schemas.microsoft.com/office/powerpoint/2010/main" val="528119102"/>
      </p:ext>
    </p:extLst>
  </p:cSld>
  <p:clrMapOvr>
    <a:masterClrMapping/>
  </p:clrMapOvr>
  <p:transition/>
  <p:timing/>
</p:sld>
</file>

<file path=ppt/slides/slide7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204864"/>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親愛的主耶穌，謝謝祢為我們背負了十字架，也教導我們明白，能夠甘心背起十字架跟隨祢的人是有福的，求祢幫助我們在生活中，能勇敢的背起十字架跟隨祢。以上所求是奉祢的名，阿們。</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7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492896"/>
            <a:ext cx="86764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耶穌說人子</a:t>
            </a:r>
            <a:r>
              <a:rPr lang="zh-TW" altLang="en-US" sz="6000" b="1" smtClean="0">
                <a:ea typeface="Microsoft JhengHei Light" panose="020b0304030504040204"/>
              </a:rPr>
              <a:t>來</a:t>
            </a:r>
            <a:endParaRPr lang="en-US" altLang="zh-TW" sz="6000" b="1" smtClean="0">
              <a:ea typeface="Microsoft JhengHei Light" panose="020b0304030504040204"/>
            </a:endParaRPr>
          </a:p>
          <a:p>
            <a:r>
              <a:rPr lang="zh-TW" altLang="en-US" sz="6000" b="1" smtClean="0">
                <a:ea typeface="Microsoft JhengHei Light" panose="020b0304030504040204"/>
              </a:rPr>
              <a:t>是</a:t>
            </a:r>
            <a:r>
              <a:rPr lang="zh-TW" altLang="en-US" sz="6000" b="1">
                <a:ea typeface="Microsoft JhengHei Light" panose="020b0304030504040204"/>
              </a:rPr>
              <a:t>為服事</a:t>
            </a:r>
            <a:r>
              <a:rPr lang="zh-TW" altLang="en-US" sz="6000" b="1" smtClean="0">
                <a:ea typeface="Microsoft JhengHei Light" panose="020b0304030504040204"/>
              </a:rPr>
              <a:t>人</a:t>
            </a:r>
            <a:endParaRPr lang="en-US" altLang="zh-TW" sz="6000" b="1" smtClean="0">
              <a:ea typeface="Microsoft JhengHei Light" panose="020b0304030504040204"/>
            </a:endParaRPr>
          </a:p>
          <a:p>
            <a:r>
              <a:rPr lang="zh-TW" altLang="en-US" sz="6000" b="1" smtClean="0">
                <a:ea typeface="Microsoft JhengHei Light" panose="020b0304030504040204"/>
              </a:rPr>
              <a:t>非</a:t>
            </a:r>
            <a:r>
              <a:rPr lang="zh-TW" altLang="en-US" sz="6000" b="1">
                <a:ea typeface="Microsoft JhengHei Light" panose="020b0304030504040204"/>
              </a:rPr>
              <a:t>受服事</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286508" y="16618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-18	</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08583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親愛的主耶穌，謝謝祢這麼愛我們，我們可以天天在祢的愛中生活實在是很幸福，求祢幫助我們好好珍惜祢的陪伴，也能學習祢的榜樣，將天主的愛帶給身旁的人。以上所求是奉祢的名，阿們。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7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20,20</a:t>
            </a:r>
            <a:r>
              <a:rPr lang="zh-TW" altLang="en-US" sz="3600" b="1"/>
              <a:t>～</a:t>
            </a:r>
            <a:r>
              <a:rPr lang="en-US" altLang="zh-TW" sz="3600" b="1"/>
              <a:t>28</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孩子們，你們看過或讀過古時候國王的故事嗎？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3105834"/>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你們會想要當國王或女皇嗎？</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7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1075" y="2274838"/>
            <a:ext cx="764184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國王和女皇什麼事都不用做，統統交給王宮裡的僕人做，每天的生活都有僕人在一旁伺候，過得消遙又自在，你們會羨慕這樣的生活嗎？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92494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你們覺得在現代的社會，女王或天皇還需要有很多僕人伺候嗎？</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7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如果一個女王或天皇，還是高高在上，什麼事都要僕人來伺候，會受到人民的愛戴嗎？</a:t>
            </a:r>
            <a:endParaRPr lang="en-US" sz="3600" b="1"/>
          </a:p>
        </p:txBody>
      </p:sp>
    </p:spTree>
    <p:extLst>
      <p:ext uri="{BB962C8B-B14F-4D97-AF65-F5344CB8AC3E}">
        <p14:creationId xmlns:p14="http://schemas.microsoft.com/office/powerpoint/2010/main" val="2548472321"/>
      </p:ext>
    </p:extLst>
  </p:cSld>
  <p:clrMapOvr>
    <a:masterClrMapping/>
  </p:clrMapOvr>
  <p:transition/>
  <p:timing/>
</p:sld>
</file>

<file path=ppt/slides/slide7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29562" y="3013501"/>
            <a:ext cx="788487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小活動──偉大的領袖！</a:t>
            </a:r>
            <a:endParaRPr lang="en-US" sz="4800" b="1"/>
          </a:p>
        </p:txBody>
      </p:sp>
    </p:spTree>
    <p:extLst>
      <p:ext uri="{BB962C8B-B14F-4D97-AF65-F5344CB8AC3E}">
        <p14:creationId xmlns:p14="http://schemas.microsoft.com/office/powerpoint/2010/main" val="3008362643"/>
      </p:ext>
    </p:extLst>
  </p:cSld>
  <p:clrMapOvr>
    <a:masterClrMapping/>
  </p:clrMapOvr>
  <p:transition/>
  <p:timing/>
</p:sld>
</file>

<file path=ppt/slides/slide7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謝謝大家的分享，你們說的這些領袖特質，確實都很重要，今天我們要來看看，耶穌要告訴我們的領袖</a:t>
            </a:r>
            <a:r>
              <a:rPr lang="zh-TW" altLang="en-US" sz="3600" b="1" smtClean="0"/>
              <a:t>特質。</a:t>
            </a:r>
            <a:endParaRPr lang="en-US" altLang="zh-TW" sz="3600" b="1" smtClean="0"/>
          </a:p>
          <a:p>
            <a:endParaRPr lang="en-US" altLang="zh-TW" sz="3600" b="1"/>
          </a:p>
          <a:p>
            <a:r>
              <a:rPr lang="zh-TW" altLang="en-US" sz="3600" b="1" smtClean="0"/>
              <a:t>耶穌</a:t>
            </a:r>
            <a:r>
              <a:rPr lang="zh-TW" altLang="en-US" sz="3600" b="1"/>
              <a:t>是我們的老師、也是領袖，祂會怎麼說領袖的特質呢？</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孩子們，耶穌宣講天國福音時</a:t>
            </a:r>
            <a:r>
              <a:rPr lang="zh-TW" altLang="en-US" sz="3600" b="1" smtClean="0"/>
              <a:t>，為了</a:t>
            </a:r>
            <a:r>
              <a:rPr lang="zh-TW" altLang="en-US" sz="3600" b="1"/>
              <a:t>讓更多人可以認識天主的愛，聽到天國福音，特別揀選了</a:t>
            </a:r>
            <a:r>
              <a:rPr lang="en-US" altLang="zh-TW" sz="3600" b="1"/>
              <a:t>12</a:t>
            </a:r>
            <a:r>
              <a:rPr lang="zh-TW" altLang="en-US" sz="3600" b="1"/>
              <a:t>位宗徒，也派遣他們四處去傳揚福音。</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t>12</a:t>
            </a:r>
            <a:r>
              <a:rPr lang="zh-TW" altLang="en-US" sz="3600" b="1"/>
              <a:t>位宗徒都不是學識豐富，或很有地位的人，都只是很平凡的人，大部分是漁夫、也有稅</a:t>
            </a:r>
            <a:r>
              <a:rPr lang="zh-TW" altLang="en-US" sz="3600" b="1" smtClean="0"/>
              <a:t>吏。</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7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a:t>
            </a:r>
            <a:r>
              <a:rPr lang="en-US" altLang="zh-TW" sz="3600" b="1">
                <a:latin typeface="新細明體"/>
                <a:ea typeface="新細明體"/>
              </a:rPr>
              <a:t>12</a:t>
            </a:r>
            <a:r>
              <a:rPr lang="zh-TW" altLang="en-US" sz="3600" b="1">
                <a:latin typeface="新細明體"/>
                <a:ea typeface="新細明體"/>
              </a:rPr>
              <a:t>位宗徒為了跟隨耶穌，都做了很大的犧牲，捨棄自己的家庭和家人，</a:t>
            </a:r>
            <a:r>
              <a:rPr lang="en-US" altLang="zh-TW" sz="3600" b="1">
                <a:latin typeface="新細明體"/>
                <a:ea typeface="新細明體"/>
              </a:rPr>
              <a:t>24</a:t>
            </a:r>
            <a:r>
              <a:rPr lang="zh-TW" altLang="en-US" sz="3600" b="1">
                <a:latin typeface="新細明體"/>
                <a:ea typeface="新細明體"/>
              </a:rPr>
              <a:t>小時的跟在耶穌身旁，沒有機會回家陪伴家人。</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7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雖然他們一直和耶穌在一起，隨時隨的聽耶穌講道，也看祂醫治病人，但他們還是會有一般人的想法，也會起爭執。</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7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有一次，甚至為了爭誰才是</a:t>
            </a:r>
            <a:r>
              <a:rPr lang="en-US" altLang="zh-TW" sz="3600" b="1">
                <a:latin typeface="新細明體"/>
                <a:ea typeface="新細明體"/>
              </a:rPr>
              <a:t>12</a:t>
            </a:r>
            <a:r>
              <a:rPr lang="zh-TW" altLang="en-US" sz="3600" b="1">
                <a:latin typeface="新細明體"/>
                <a:ea typeface="新細明體"/>
              </a:rPr>
              <a:t>位宗徒中的老大，吵了起來，耶穌便提醒他們說「想當老大的要先做眾人的僕役</a:t>
            </a:r>
            <a:r>
              <a:rPr lang="zh-TW" altLang="en-US" sz="3600" b="1" smtClean="0">
                <a:latin typeface="新細明體"/>
                <a:ea typeface="新細明體"/>
              </a:rPr>
              <a:t>」</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7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又有一次，耶穌在和宗徒們談到自己即將受難死後復活時，竟然有兩位宗徒，誤以為耶穌復活後將要為王，還特別去跟自己的母親說，請母親幫他們跟耶穌求取官位。</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278092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孩子們，耶穌今天要送給我們每個人「天國八福」，希望我們都可以在每天的生活中，共同活出「天國八福」的生活態度。</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耶穌聽了，一方面感到遺憾，也能夠理解他們還是不能跳脫名利的追逐，便對母親說：「孩子的母親，你們實在不知道你們所求的是什麼，你們能承擔我即將要面對的十字架痛苦嗎？」</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7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現在，我們一起來聽耶穌說的話。</a:t>
            </a:r>
          </a:p>
        </p:txBody>
      </p:sp>
    </p:spTree>
    <p:extLst>
      <p:ext uri="{BB962C8B-B14F-4D97-AF65-F5344CB8AC3E}">
        <p14:creationId xmlns:p14="http://schemas.microsoft.com/office/powerpoint/2010/main" val="1944265910"/>
      </p:ext>
    </p:extLst>
  </p:cSld>
  <p:clrMapOvr>
    <a:masterClrMapping/>
  </p:clrMapOvr>
  <p:transition/>
  <p:timing/>
</p:sld>
</file>

<file path=ppt/slides/slide7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耶穌很清楚的告訴宗徒們「坐在王國的右邊或左邊，不是我可以給的</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7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耶穌這麼說，是希望他們不要像一般人一樣，一心只想追逐</a:t>
            </a:r>
            <a:r>
              <a:rPr lang="zh-TW" altLang="en-US" sz="3600" b="1" smtClean="0">
                <a:latin typeface="新細明體"/>
                <a:ea typeface="新細明體"/>
              </a:rPr>
              <a:t>名利，他們</a:t>
            </a:r>
            <a:r>
              <a:rPr lang="zh-TW" altLang="en-US" sz="3600" b="1">
                <a:latin typeface="新細明體"/>
                <a:ea typeface="新細明體"/>
              </a:rPr>
              <a:t>跟在耶穌身邊這麼</a:t>
            </a:r>
            <a:r>
              <a:rPr lang="zh-TW" altLang="en-US" sz="3600" b="1" smtClean="0">
                <a:latin typeface="新細明體"/>
                <a:ea typeface="新細明體"/>
              </a:rPr>
              <a:t>多年，</a:t>
            </a:r>
            <a:r>
              <a:rPr lang="zh-TW" altLang="en-US" sz="3600" b="1">
                <a:latin typeface="新細明體"/>
                <a:ea typeface="新細明體"/>
              </a:rPr>
              <a:t>若還是那麼在意名與利，又如何可以承擔十字架的痛苦呢？</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7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耶穌接著又對宗徒們說「人子來不是受服事，而是服事人</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464175542"/>
      </p:ext>
    </p:extLst>
  </p:cSld>
  <p:clrMapOvr>
    <a:masterClrMapping/>
  </p:clrMapOvr>
  <p:transition/>
  <p:timing/>
</p:sld>
</file>

<file path=ppt/slides/slide7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耶穌希望宗徒們可以真正明白，天主派</a:t>
            </a:r>
            <a:r>
              <a:rPr lang="zh-TW" altLang="en-US" sz="3600" b="1" smtClean="0">
                <a:latin typeface="新細明體"/>
                <a:ea typeface="新細明體"/>
              </a:rPr>
              <a:t>了聖子</a:t>
            </a:r>
            <a:r>
              <a:rPr lang="zh-TW" altLang="en-US" sz="3600" b="1">
                <a:latin typeface="新細明體"/>
                <a:ea typeface="新細明體"/>
              </a:rPr>
              <a:t>來到我們中間，除了告訴我們天父愛我們之外，最重要的也是，耶穌以實際的行動，讓所有的人看到，真正的愛是為別人服務。</a:t>
            </a:r>
            <a:endParaRPr lang="zh-TW" altLang="en-US" sz="3600" b="1">
              <a:latin typeface="新細明體"/>
              <a:ea typeface="新細明體"/>
            </a:endParaRPr>
          </a:p>
        </p:txBody>
      </p:sp>
    </p:spTree>
    <p:extLst>
      <p:ext uri="{BB962C8B-B14F-4D97-AF65-F5344CB8AC3E}">
        <p14:creationId xmlns:p14="http://schemas.microsoft.com/office/powerpoint/2010/main" val="2998935697"/>
      </p:ext>
    </p:extLst>
  </p:cSld>
  <p:clrMapOvr>
    <a:masterClrMapping/>
  </p:clrMapOvr>
  <p:transition/>
  <p:timing/>
</p:sld>
</file>

<file path=ppt/slides/slide7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天父從來沒有要求我們愛祂，而是祂先愛了我們，從耶穌為我們所做的一切，我們看到了天父的愛。</a:t>
            </a:r>
            <a:endParaRPr lang="zh-TW" altLang="en-US" sz="3600" b="1">
              <a:latin typeface="新細明體"/>
              <a:ea typeface="新細明體"/>
            </a:endParaRPr>
          </a:p>
        </p:txBody>
      </p:sp>
    </p:spTree>
    <p:extLst>
      <p:ext uri="{BB962C8B-B14F-4D97-AF65-F5344CB8AC3E}">
        <p14:creationId xmlns:p14="http://schemas.microsoft.com/office/powerpoint/2010/main" val="1902687834"/>
      </p:ext>
    </p:extLst>
  </p:cSld>
  <p:clrMapOvr>
    <a:masterClrMapping/>
  </p:clrMapOvr>
  <p:transition/>
  <p:timing/>
</p:sld>
</file>

<file path=ppt/slides/slide7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耶穌以自己的雙腳走遍了自己的故鄉，親切的和每個人做朋友</a:t>
            </a:r>
            <a:r>
              <a:rPr lang="zh-TW" altLang="en-US" sz="3600" b="1" smtClean="0">
                <a:latin typeface="新細明體"/>
                <a:ea typeface="新細明體"/>
              </a:rPr>
              <a:t>，祂從未</a:t>
            </a:r>
            <a:r>
              <a:rPr lang="zh-TW" altLang="en-US" sz="3600" b="1">
                <a:latin typeface="新細明體"/>
                <a:ea typeface="新細明體"/>
              </a:rPr>
              <a:t>拒絕過任何一個人</a:t>
            </a:r>
            <a:r>
              <a:rPr lang="zh-TW" altLang="en-US" sz="3600" b="1" smtClean="0">
                <a:latin typeface="新細明體"/>
                <a:ea typeface="新細明體"/>
              </a:rPr>
              <a:t>，耶穌</a:t>
            </a:r>
            <a:r>
              <a:rPr lang="zh-TW" altLang="en-US" sz="3600" b="1">
                <a:latin typeface="新細明體"/>
                <a:ea typeface="新細明體"/>
              </a:rPr>
              <a:t>總是以天父的慈悲與寬容，服事每一位來到祂面前的人。</a:t>
            </a:r>
            <a:endParaRPr lang="zh-TW" altLang="en-US" sz="3600" b="1">
              <a:latin typeface="新細明體"/>
              <a:ea typeface="新細明體"/>
            </a:endParaRPr>
          </a:p>
        </p:txBody>
      </p:sp>
    </p:spTree>
    <p:extLst>
      <p:ext uri="{BB962C8B-B14F-4D97-AF65-F5344CB8AC3E}">
        <p14:creationId xmlns:p14="http://schemas.microsoft.com/office/powerpoint/2010/main" val="1711602428"/>
      </p:ext>
    </p:extLst>
  </p:cSld>
  <p:clrMapOvr>
    <a:masterClrMapping/>
  </p:clrMapOvr>
  <p:transition/>
  <p:timing/>
</p:sld>
</file>

<file path=ppt/slides/slide7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耶穌還特別告訴宗徒們「人子要交出自己的生命，為大眾作贖價」，這是最高的服事，以自己的性命作為代價。</a:t>
            </a:r>
            <a:endParaRPr lang="zh-TW" altLang="en-US" sz="3600" b="1">
              <a:latin typeface="新細明體"/>
              <a:ea typeface="新細明體"/>
            </a:endParaRPr>
          </a:p>
        </p:txBody>
      </p:sp>
    </p:spTree>
    <p:extLst>
      <p:ext uri="{BB962C8B-B14F-4D97-AF65-F5344CB8AC3E}">
        <p14:creationId xmlns:p14="http://schemas.microsoft.com/office/powerpoint/2010/main" val="4166870322"/>
      </p:ext>
    </p:extLst>
  </p:cSld>
  <p:clrMapOvr>
    <a:masterClrMapping/>
  </p:clrMapOvr>
  <p:transition/>
  <p:timing/>
</p:sld>
</file>

<file path=ppt/slides/slide7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耶穌知道自己即將受難，也希望宗徒們能夠明瞭，跟隨祂的代價不是名利的賞報，而是勇敢的承擔十字架的痛苦。</a:t>
            </a:r>
            <a:endParaRPr lang="zh-TW" altLang="en-US" sz="3600" b="1">
              <a:latin typeface="新細明體"/>
              <a:ea typeface="新細明體"/>
            </a:endParaRPr>
          </a:p>
        </p:txBody>
      </p:sp>
    </p:spTree>
    <p:extLst>
      <p:ext uri="{BB962C8B-B14F-4D97-AF65-F5344CB8AC3E}">
        <p14:creationId xmlns:p14="http://schemas.microsoft.com/office/powerpoint/2010/main" val="775386412"/>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最後，我們以「天國八福」的聖歌，再一次提醒自己要好好把握「天國八福」。</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7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與利的追逐很容易使人迷失，耶穌不希望宗徒們沉迷於名利追逐，鄭重的提醒他們「你們中間不可這樣」，要準備好自己像耶穌一樣，「交出生命為大眾作贖價」。</a:t>
            </a:r>
            <a:endParaRPr lang="zh-TW" altLang="en-US" sz="3600" b="1">
              <a:latin typeface="新細明體"/>
              <a:ea typeface="新細明體"/>
            </a:endParaRPr>
          </a:p>
        </p:txBody>
      </p:sp>
    </p:spTree>
    <p:extLst>
      <p:ext uri="{BB962C8B-B14F-4D97-AF65-F5344CB8AC3E}">
        <p14:creationId xmlns:p14="http://schemas.microsoft.com/office/powerpoint/2010/main" val="3918320566"/>
      </p:ext>
    </p:extLst>
  </p:cSld>
  <p:clrMapOvr>
    <a:masterClrMapping/>
  </p:clrMapOvr>
  <p:transition/>
  <p:timing/>
</p:sld>
</file>

<file path=ppt/slides/slide7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耶穌知道自己即將受難離開宗徒，不希望他們日後再為爭老大起爭執，便再次提醒他們「誰若願意在你們中成為大的，當作你們的僕役」。</a:t>
            </a:r>
            <a:endParaRPr lang="zh-TW" altLang="en-US" sz="3600" b="1">
              <a:latin typeface="新細明體"/>
              <a:ea typeface="新細明體"/>
            </a:endParaRPr>
          </a:p>
        </p:txBody>
      </p:sp>
    </p:spTree>
    <p:extLst>
      <p:ext uri="{BB962C8B-B14F-4D97-AF65-F5344CB8AC3E}">
        <p14:creationId xmlns:p14="http://schemas.microsoft.com/office/powerpoint/2010/main" val="706633638"/>
      </p:ext>
    </p:extLst>
  </p:cSld>
  <p:clrMapOvr>
    <a:masterClrMapping/>
  </p:clrMapOvr>
  <p:transition/>
  <p:timing/>
</p:sld>
</file>

<file path=ppt/slides/slide7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耶穌一點也不責怪他們對名利的追逐，這終究是很多人的欲望，和一生努力的目標，只是期望他們能夠明白，越看重名利也將離天主的愛越遠。</a:t>
            </a:r>
            <a:endParaRPr lang="zh-TW" altLang="en-US" sz="3600" b="1">
              <a:latin typeface="新細明體"/>
              <a:ea typeface="新細明體"/>
            </a:endParaRPr>
          </a:p>
        </p:txBody>
      </p:sp>
    </p:spTree>
    <p:extLst>
      <p:ext uri="{BB962C8B-B14F-4D97-AF65-F5344CB8AC3E}">
        <p14:creationId xmlns:p14="http://schemas.microsoft.com/office/powerpoint/2010/main" val="661889125"/>
      </p:ext>
    </p:extLst>
  </p:cSld>
  <p:clrMapOvr>
    <a:masterClrMapping/>
  </p:clrMapOvr>
  <p:transition/>
  <p:timing/>
</p:sld>
</file>

<file path=ppt/slides/slide7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a:t>
            </a:r>
            <a:r>
              <a:rPr lang="zh-TW" altLang="en-US" sz="3600" b="1" smtClean="0">
                <a:latin typeface="新細明體"/>
                <a:ea typeface="新細明體"/>
              </a:rPr>
              <a:t>耶穌</a:t>
            </a:r>
            <a:r>
              <a:rPr lang="zh-TW" altLang="en-US" sz="3600" b="1">
                <a:latin typeface="新細明體"/>
                <a:ea typeface="新細明體"/>
              </a:rPr>
              <a:t>宣講天國福音時，為了讓更多人認識天主的愛，耶穌做了什麼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 </a:t>
            </a:r>
            <a:r>
              <a:rPr lang="zh-TW" altLang="en-US" sz="3600" b="1">
                <a:latin typeface="新細明體"/>
                <a:ea typeface="新細明體"/>
              </a:rPr>
              <a:t>耶穌宣講時特別挑選的</a:t>
            </a:r>
            <a:r>
              <a:rPr lang="en-US" altLang="zh-TW" sz="3600" b="1">
                <a:latin typeface="新細明體"/>
                <a:ea typeface="新細明體"/>
              </a:rPr>
              <a:t>12</a:t>
            </a:r>
            <a:r>
              <a:rPr lang="zh-TW" altLang="en-US" sz="3600" b="1">
                <a:latin typeface="新細明體"/>
                <a:ea typeface="新細明體"/>
              </a:rPr>
              <a:t>位宗徒，為什麼都是些很平凡的人？</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耶穌的</a:t>
            </a:r>
            <a:r>
              <a:rPr lang="en-US" altLang="zh-TW" sz="3600" b="1">
                <a:latin typeface="新細明體"/>
                <a:ea typeface="新細明體"/>
              </a:rPr>
              <a:t>12</a:t>
            </a:r>
            <a:r>
              <a:rPr lang="zh-TW" altLang="en-US" sz="3600" b="1">
                <a:latin typeface="新細明體"/>
                <a:ea typeface="新細明體"/>
              </a:rPr>
              <a:t>位宗徒為了跟隨耶穌做了哪些犧牲</a:t>
            </a:r>
            <a:r>
              <a:rPr lang="zh-TW" altLang="en-US" sz="3600" b="1" smtClean="0">
                <a:latin typeface="新細明體"/>
                <a:ea typeface="新細明體"/>
              </a:rPr>
              <a:t>？</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為什麼</a:t>
            </a:r>
            <a:r>
              <a:rPr lang="en-US" altLang="zh-TW" sz="3600" b="1">
                <a:latin typeface="新細明體"/>
                <a:ea typeface="新細明體"/>
              </a:rPr>
              <a:t>12</a:t>
            </a:r>
            <a:r>
              <a:rPr lang="zh-TW" altLang="en-US" sz="3600" b="1">
                <a:latin typeface="新細明體"/>
                <a:ea typeface="新細明體"/>
              </a:rPr>
              <a:t>宗徒一直跟在耶穌身旁，還會為了爭老大起爭執？</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看到宗徒們為了爭老大起爭執，祂對他們說了什麼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耶穌對宗徒們說「坐在王國的右邊或左邊，不是我可以給的」？</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smtClean="0">
                <a:latin typeface="新細明體"/>
                <a:ea typeface="新細明體"/>
              </a:rPr>
              <a:t>宗</a:t>
            </a:r>
            <a:r>
              <a:rPr lang="zh-TW" altLang="en-US" sz="3600" b="1">
                <a:latin typeface="新細明體"/>
                <a:ea typeface="新細明體"/>
              </a:rPr>
              <a:t>徒們放不下對名利的追逐，是很自私的還是很正常的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為什麼耶穌要讓宗徒們明白，真正的愛是為別人服務？</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a:latin typeface="新細明體"/>
                <a:ea typeface="新細明體"/>
              </a:rPr>
              <a:t>耶穌以哪些具體的行動讓我們看到天主的愛</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10</a:t>
            </a:r>
            <a:r>
              <a:rPr lang="en-US" altLang="zh-TW" sz="3600" b="1">
                <a:latin typeface="新細明體"/>
                <a:ea typeface="新細明體"/>
              </a:rPr>
              <a:t>. </a:t>
            </a:r>
            <a:r>
              <a:rPr lang="zh-TW" altLang="en-US" sz="3600" b="1">
                <a:latin typeface="新細明體"/>
                <a:ea typeface="新細明體"/>
              </a:rPr>
              <a:t>為什麼耶穌要對宗徒們說「人子要交出自己的生命，為大眾作贖價」？</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 </a:t>
            </a:r>
            <a:r>
              <a:rPr lang="zh-TW" altLang="en-US" sz="3600" b="1" smtClean="0">
                <a:latin typeface="新細明體"/>
                <a:ea typeface="新細明體"/>
              </a:rPr>
              <a:t>宗</a:t>
            </a:r>
            <a:r>
              <a:rPr lang="zh-TW" altLang="en-US" sz="3600" b="1">
                <a:latin typeface="新細明體"/>
                <a:ea typeface="新細明體"/>
              </a:rPr>
              <a:t>徒們聽了耶穌的話，有做好要承擔十字架痛苦的準備嗎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耶穌為什麼要提醒宗徒們「越看重名利也將離天主的愛越遠」</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132856"/>
            <a:ext cx="774086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親愛的主耶穌，謝謝祢送給了我們「天國八福」，求祢幫助我們，在生活中都能努力活出「天國八福」，與祢共同努力建立天主的國。以上所求是因祢的名，阿們。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7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人子來不是受服事，而是服事人！</a:t>
            </a:r>
            <a:r>
              <a:rPr lang="en-US" altLang="zh-TW" sz="3600" b="1"/>
              <a:t>』</a:t>
            </a:r>
            <a:r>
              <a:rPr lang="zh-TW" altLang="en-US" sz="3600" b="1"/>
              <a:t>」（瑪</a:t>
            </a:r>
            <a:r>
              <a:rPr lang="en-US" altLang="zh-TW" sz="3600" b="1"/>
              <a:t>20,28</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7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阿德的故事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30997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3140968"/>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孩子們，阿德看到神父用心維護耶穌的家，心裡非常</a:t>
            </a:r>
            <a:r>
              <a:rPr lang="zh-TW" altLang="en-US" sz="3600" b="1" smtClean="0"/>
              <a:t>感動。</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只要</a:t>
            </a:r>
            <a:r>
              <a:rPr lang="zh-TW" altLang="en-US" sz="3600" b="1"/>
              <a:t>我們願意，我們也都可以撥出一點點的時間，和神父共同來維護耶穌的家。</a:t>
            </a:r>
            <a:endParaRPr lang="en-US" altLang="zh-TW" sz="3600" b="1"/>
          </a:p>
        </p:txBody>
      </p:sp>
    </p:spTree>
    <p:extLst>
      <p:ext uri="{BB962C8B-B14F-4D97-AF65-F5344CB8AC3E}">
        <p14:creationId xmlns:p14="http://schemas.microsoft.com/office/powerpoint/2010/main" val="2065067532"/>
      </p:ext>
    </p:extLst>
  </p:cSld>
  <p:clrMapOvr>
    <a:masterClrMapping/>
  </p:clrMapOvr>
  <p:transition/>
  <p:timing/>
</p:sld>
</file>

<file path=ppt/slides/slide7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生活中，我們可以做些什麼，來幫助自己以小小的行動為別人服務？</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7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3068960"/>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孩子們，耶穌對宗徒們說「人子來不是受服事，而是服事人」。</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我們也看到阿德的本堂神父，每天以實際行動，努力維護耶穌的家既乾淨又舒適，這都是服事人的具體表現。</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7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我們要學習這些好榜樣，在生活中，只要有機會為人服務，便要記得耶穌說的「我來不是受服事，而是服事人」，盡自己一點點的力量為別人做服務。</a:t>
            </a:r>
            <a:endParaRPr lang="en-US" altLang="zh-TW" sz="3600" b="1"/>
          </a:p>
        </p:txBody>
      </p:sp>
    </p:spTree>
    <p:extLst>
      <p:ext uri="{BB962C8B-B14F-4D97-AF65-F5344CB8AC3E}">
        <p14:creationId xmlns:p14="http://schemas.microsoft.com/office/powerpoint/2010/main" val="528119102"/>
      </p:ext>
    </p:extLst>
  </p:cSld>
  <p:clrMapOvr>
    <a:masterClrMapping/>
  </p:clrMapOvr>
  <p:transition/>
  <p:timing/>
</p:sld>
</file>

<file path=ppt/slides/slide7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親愛的主耶穌，謝謝祢以實際的行動，為我們立下了服務的榜樣，教導我們不要過度追逐</a:t>
            </a:r>
            <a:r>
              <a:rPr lang="zh-TW" altLang="en-US" sz="3600" b="1" smtClean="0"/>
              <a:t>名利。</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43608"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一心尋求天主國的</a:t>
            </a:r>
            <a:r>
              <a:rPr lang="zh-TW" altLang="en-US" sz="6000" b="1" smtClean="0">
                <a:ea typeface="Microsoft JhengHei Light" panose="020b0304030504040204"/>
              </a:rPr>
              <a:t>人</a:t>
            </a:r>
            <a:endParaRPr lang="en-US" altLang="zh-TW" sz="6000" b="1" smtClean="0">
              <a:ea typeface="Microsoft JhengHei Light" panose="020b0304030504040204"/>
            </a:endParaRPr>
          </a:p>
          <a:p>
            <a:r>
              <a:rPr lang="zh-TW" altLang="en-US" sz="6000" b="1" smtClean="0">
                <a:ea typeface="Microsoft JhengHei Light" panose="020b0304030504040204"/>
              </a:rPr>
              <a:t>主</a:t>
            </a:r>
            <a:r>
              <a:rPr lang="zh-TW" altLang="en-US" sz="6000" b="1">
                <a:ea typeface="Microsoft JhengHei Light" panose="020b0304030504040204"/>
              </a:rPr>
              <a:t>必照料所需</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42492"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-3</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求祢幫助我們在生活中，能學習祢服務的榜樣，以實際的行動為身邊的人服務。以上所求是奉祢的名，阿們。</a:t>
            </a:r>
            <a:endParaRPr lang="en-US" altLang="zh-TW" sz="3600" b="1"/>
          </a:p>
        </p:txBody>
      </p:sp>
    </p:spTree>
    <p:extLst>
      <p:ext uri="{BB962C8B-B14F-4D97-AF65-F5344CB8AC3E}">
        <p14:creationId xmlns:p14="http://schemas.microsoft.com/office/powerpoint/2010/main" val="1187361454"/>
      </p:ext>
    </p:extLst>
  </p:cSld>
  <p:clrMapOvr>
    <a:masterClrMapping/>
  </p:clrMapOvr>
  <p:transition/>
  <p:timing/>
</p:sld>
</file>

<file path=ppt/slides/slide7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492896"/>
            <a:ext cx="867645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塔冷通比喻</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善</a:t>
            </a:r>
            <a:r>
              <a:rPr lang="zh-TW" altLang="en-US" sz="6000" b="1">
                <a:ea typeface="Microsoft JhengHei Light" panose="020b0304030504040204"/>
              </a:rPr>
              <a:t>用天賦發揮所長</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286508" y="16618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-19	</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7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親愛的主耶穌，謝謝祢帶領我們聚在一起認識祢的話語，祢的話是我們生活的指引，求祢幫助我們，將祢的話常記在心中，也在每天的生活中努力活出祢的話。奉祢的名禱告，阿們。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7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25,14</a:t>
            </a:r>
            <a:r>
              <a:rPr lang="zh-TW" altLang="en-US" sz="3600" b="1"/>
              <a:t>～</a:t>
            </a:r>
            <a:r>
              <a:rPr lang="en-US" altLang="zh-TW" sz="3600" b="1"/>
              <a:t>30</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7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孩子們，爸媽會給你們零用錢嗎？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7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你們會將剩下的零用錢存起來嗎？還是將零用錢花光光呢？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7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1075" y="2828835"/>
            <a:ext cx="7641849"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你們有用存錢筒來存零用錢嗎？還是交給爸媽，請他們幫你們存起來呢？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7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還記得自己是什麼時候開始存零用錢的嗎？是爸媽教你們的，還是自己想到的呢？</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7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你們有想過，自己每天存起來的錢，以後可以做什麼用途嗎？</a:t>
            </a:r>
            <a:endParaRPr lang="en-US" sz="3600" b="1"/>
          </a:p>
        </p:txBody>
      </p:sp>
    </p:spTree>
    <p:extLst>
      <p:ext uri="{BB962C8B-B14F-4D97-AF65-F5344CB8AC3E}">
        <p14:creationId xmlns:p14="http://schemas.microsoft.com/office/powerpoint/2010/main" val="25484723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78092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孩子們，耶穌在宣講天國福音時，為了讓當時的人容易明白天主的愛，祂常以簡單的比喻來做介紹。</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29562" y="3013501"/>
            <a:ext cx="788487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小活動──我的儲蓄計劃</a:t>
            </a:r>
            <a:endParaRPr lang="en-US" sz="4800" b="1"/>
          </a:p>
        </p:txBody>
      </p:sp>
    </p:spTree>
    <p:extLst>
      <p:ext uri="{BB962C8B-B14F-4D97-AF65-F5344CB8AC3E}">
        <p14:creationId xmlns:p14="http://schemas.microsoft.com/office/powerpoint/2010/main" val="3008362643"/>
      </p:ext>
    </p:extLst>
  </p:cSld>
  <p:clrMapOvr>
    <a:masterClrMapping/>
  </p:clrMapOvr>
  <p:transition/>
  <p:timing/>
</p:sld>
</file>

<file path=ppt/slides/slide8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72816"/>
            <a:ext cx="734481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謝謝大家的分享，希望你們都可以照著自己的計劃進行，耶穌也提醒祂的宗徒們，要懂得為自己的生活做</a:t>
            </a:r>
            <a:r>
              <a:rPr lang="zh-TW" altLang="en-US" sz="3600" b="1" smtClean="0"/>
              <a:t>計劃。</a:t>
            </a:r>
            <a:endParaRPr lang="en-US" altLang="zh-TW" sz="3600" b="1" smtClean="0"/>
          </a:p>
          <a:p>
            <a:endParaRPr lang="en-US" altLang="zh-TW" sz="3600" b="1"/>
          </a:p>
          <a:p>
            <a:r>
              <a:rPr lang="zh-TW" altLang="en-US" sz="3600" b="1" smtClean="0"/>
              <a:t>今天</a:t>
            </a:r>
            <a:r>
              <a:rPr lang="zh-TW" altLang="en-US" sz="3600" b="1"/>
              <a:t>我們要來看看耶穌是怎麼說的。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492896"/>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孩子們，耶穌在宣講天國福音時，雖然很明確的告訴大家，祂就是他們所相信的天主特別派來的聖子耶穌，但還是有很多人無法相信。</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在猶太人的信仰裡，一直認為天主是一位很嚴厲的天主，如果不聽天主的話，必定會受到嚴厲的懲罰。</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他們不能明白耶穌說「天主是愛」，還派了自己的兒子來到人間，要告訴所有的人，天主愛每一個人。</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8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耶穌為了讓他們更容易明瞭，自己所講的「天主是愛」，便常常以比喻的方式，來形容天主是如何的愛每一個人，如同父親愛迷途的兒子、牧羊人愛走失的小羊</a:t>
            </a:r>
            <a:r>
              <a:rPr lang="zh-TW" altLang="en-US" sz="3600" b="1" smtClean="0">
                <a:latin typeface="新細明體"/>
                <a:ea typeface="新細明體"/>
              </a:rPr>
              <a:t>一樣。</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在耶穌即將受難前，祂知道</a:t>
            </a:r>
            <a:r>
              <a:rPr lang="zh-TW" altLang="en-US" sz="3600" b="1" smtClean="0">
                <a:latin typeface="新細明體"/>
                <a:ea typeface="新細明體"/>
              </a:rPr>
              <a:t>一旦祂抓</a:t>
            </a:r>
            <a:r>
              <a:rPr lang="zh-TW" altLang="en-US" sz="3600" b="1">
                <a:latin typeface="新細明體"/>
                <a:ea typeface="新細明體"/>
              </a:rPr>
              <a:t>走後，自己的宗徒們一定會非常慌亂、</a:t>
            </a:r>
            <a:r>
              <a:rPr lang="zh-TW" altLang="en-US" sz="3600" b="1" smtClean="0">
                <a:latin typeface="新細明體"/>
                <a:ea typeface="新細明體"/>
              </a:rPr>
              <a:t>不知所措，為了</a:t>
            </a:r>
            <a:r>
              <a:rPr lang="zh-TW" altLang="en-US" sz="3600" b="1">
                <a:latin typeface="新細明體"/>
                <a:ea typeface="新細明體"/>
              </a:rPr>
              <a:t>幫他們做好心理準備</a:t>
            </a:r>
            <a:r>
              <a:rPr lang="zh-TW" altLang="en-US" sz="3600" b="1" smtClean="0">
                <a:latin typeface="新細明體"/>
                <a:ea typeface="新細明體"/>
              </a:rPr>
              <a:t>，</a:t>
            </a:r>
            <a:endParaRPr lang="en-US" altLang="zh-TW" sz="3600" b="1" smtClean="0">
              <a:latin typeface="新細明體"/>
              <a:ea typeface="新細明體"/>
            </a:endParaRPr>
          </a:p>
          <a:p>
            <a:r>
              <a:rPr lang="zh-TW" altLang="en-US" sz="3600" b="1" smtClean="0">
                <a:latin typeface="新細明體"/>
                <a:ea typeface="新細明體"/>
              </a:rPr>
              <a:t>便</a:t>
            </a:r>
            <a:r>
              <a:rPr lang="zh-TW" altLang="en-US" sz="3600" b="1">
                <a:latin typeface="新細明體"/>
                <a:ea typeface="新細明體"/>
              </a:rPr>
              <a:t>特別跟他們說了「塔冷通比喻」。</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8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又有一次，耶穌在和宗徒們談到自己即將受難死後復活時，竟然有兩位宗徒，誤以為耶穌復活後將要為王，還特別去跟自己的母親說，請母親幫他們跟耶穌求取官位。</a:t>
            </a:r>
          </a:p>
        </p:txBody>
      </p:sp>
    </p:spTree>
    <p:extLst>
      <p:ext uri="{BB962C8B-B14F-4D97-AF65-F5344CB8AC3E}">
        <p14:creationId xmlns:p14="http://schemas.microsoft.com/office/powerpoint/2010/main" val="3130957352"/>
      </p:ext>
    </p:extLst>
  </p:cSld>
  <p:clrMapOvr>
    <a:masterClrMapping/>
  </p:clrMapOvr>
  <p:transition/>
  <p:timing/>
</p:sld>
</file>

<file path=ppt/slides/slide8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現在，我們一起來聽耶穌說的話。</a:t>
            </a:r>
          </a:p>
        </p:txBody>
      </p:sp>
    </p:spTree>
    <p:extLst>
      <p:ext uri="{BB962C8B-B14F-4D97-AF65-F5344CB8AC3E}">
        <p14:creationId xmlns:p14="http://schemas.microsoft.com/office/powerpoint/2010/main" val="1944265910"/>
      </p:ext>
    </p:extLst>
  </p:cSld>
  <p:clrMapOvr>
    <a:masterClrMapping/>
  </p:clrMapOvr>
  <p:transition/>
  <p:timing/>
</p:sld>
</file>

<file path=ppt/slides/slide8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耶穌以「塔冷通比喻」，很清楚的告訴我們，天主給每個人有不同的天賦與才能，彼此不需要比較誰的才能多，重要的是努力的將天主給的才能好好發揮。</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2243773"/>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親愛的主耶穌，謝謝祢在每天的生活中照顧我們，求祢幫助我們懂得依靠祢的帶領，將心中許多的擔憂和不安，交託給祢，我們知道祢會一直陪在我們身旁，直到永遠。以上所求是靠祢的名，阿們。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只要每個人都盡力發揮了才能，天主給的賞報都是一樣</a:t>
            </a:r>
            <a:r>
              <a:rPr lang="zh-TW" altLang="en-US" sz="3600" b="1" smtClean="0">
                <a:latin typeface="新細明體"/>
                <a:ea typeface="新細明體"/>
              </a:rPr>
              <a:t>的。</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8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耶穌很明確的告訴我們，為什麼每個人領到的塔冷通是不一樣的，這完全不是天主偏心不公平，而是天主知道每個人的能力與才華不同，按照個人所需給予所需要的。</a:t>
            </a:r>
            <a:endParaRPr lang="zh-TW" altLang="en-US" sz="3600" b="1">
              <a:latin typeface="新細明體"/>
              <a:ea typeface="新細明體"/>
            </a:endParaRPr>
          </a:p>
        </p:txBody>
      </p:sp>
    </p:spTree>
    <p:extLst>
      <p:ext uri="{BB962C8B-B14F-4D97-AF65-F5344CB8AC3E}">
        <p14:creationId xmlns:p14="http://schemas.microsoft.com/office/powerpoint/2010/main" val="2464175542"/>
      </p:ext>
    </p:extLst>
  </p:cSld>
  <p:clrMapOvr>
    <a:masterClrMapping/>
  </p:clrMapOvr>
  <p:transition/>
  <p:timing/>
</p:sld>
</file>

<file path=ppt/slides/slide8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若只是為了公平，不管個別差異，統統都給五個塔冷通，反而會對那只能承擔兩個和一個的，造成難以承受的負荷。</a:t>
            </a:r>
            <a:endParaRPr lang="zh-TW" altLang="en-US" sz="3600" b="1">
              <a:latin typeface="新細明體"/>
              <a:ea typeface="新細明體"/>
            </a:endParaRPr>
          </a:p>
        </p:txBody>
      </p:sp>
    </p:spTree>
    <p:extLst>
      <p:ext uri="{BB962C8B-B14F-4D97-AF65-F5344CB8AC3E}">
        <p14:creationId xmlns:p14="http://schemas.microsoft.com/office/powerpoint/2010/main" val="2998935697"/>
      </p:ext>
    </p:extLst>
  </p:cSld>
  <p:clrMapOvr>
    <a:masterClrMapping/>
  </p:clrMapOvr>
  <p:transition/>
  <p:timing/>
</p:sld>
</file>

<file path=ppt/slides/slide8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耶穌特別勉勵我們，天主的國是需要大家一起努力來完成</a:t>
            </a:r>
            <a:r>
              <a:rPr lang="zh-TW" altLang="en-US" sz="3600" b="1" smtClean="0">
                <a:latin typeface="新細明體"/>
                <a:ea typeface="新細明體"/>
              </a:rPr>
              <a:t>的，</a:t>
            </a:r>
            <a:r>
              <a:rPr lang="zh-TW" altLang="en-US" sz="3600" b="1">
                <a:latin typeface="新細明體"/>
                <a:ea typeface="新細明體"/>
              </a:rPr>
              <a:t>也不需計較為什麼別人得到的比自己多，而是要問自己，是否已將天主給的全部發揮。</a:t>
            </a:r>
            <a:endParaRPr lang="zh-TW" altLang="en-US" sz="3600" b="1">
              <a:latin typeface="新細明體"/>
              <a:ea typeface="新細明體"/>
            </a:endParaRPr>
          </a:p>
        </p:txBody>
      </p:sp>
    </p:spTree>
    <p:extLst>
      <p:ext uri="{BB962C8B-B14F-4D97-AF65-F5344CB8AC3E}">
        <p14:creationId xmlns:p14="http://schemas.microsoft.com/office/powerpoint/2010/main" val="1902687834"/>
      </p:ext>
    </p:extLst>
  </p:cSld>
  <p:clrMapOvr>
    <a:masterClrMapping/>
  </p:clrMapOvr>
  <p:transition/>
  <p:timing/>
</p:sld>
</file>

<file path=ppt/slides/slide8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耶穌也提醒我們，萬萬不要像那領到一個塔冷通的自怨自艾，認為自己領到的比別人少，覺得自己沒受到天主的重視。</a:t>
            </a:r>
            <a:endParaRPr lang="zh-TW" altLang="en-US" sz="3600" b="1">
              <a:latin typeface="新細明體"/>
              <a:ea typeface="新細明體"/>
            </a:endParaRPr>
          </a:p>
        </p:txBody>
      </p:sp>
    </p:spTree>
    <p:extLst>
      <p:ext uri="{BB962C8B-B14F-4D97-AF65-F5344CB8AC3E}">
        <p14:creationId xmlns:p14="http://schemas.microsoft.com/office/powerpoint/2010/main" val="1711602428"/>
      </p:ext>
    </p:extLst>
  </p:cSld>
  <p:clrMapOvr>
    <a:masterClrMapping/>
  </p:clrMapOvr>
  <p:transition/>
  <p:timing/>
</p:sld>
</file>

<file path=ppt/slides/slide8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在比喻</a:t>
            </a:r>
            <a:r>
              <a:rPr lang="zh-TW" altLang="en-US" sz="3600" b="1" smtClean="0">
                <a:latin typeface="新細明體"/>
                <a:ea typeface="新細明體"/>
              </a:rPr>
              <a:t>中耶穌</a:t>
            </a:r>
            <a:r>
              <a:rPr lang="zh-TW" altLang="en-US" sz="3600" b="1">
                <a:latin typeface="新細明體"/>
                <a:ea typeface="新細明體"/>
              </a:rPr>
              <a:t>還說，就算是怕主人刻薄，這領到一個的，也不應該只是將塔冷通藏起來，好歹也可存在錢莊裡賺點利息，硬要說主人刻薄，根本是推託之詞，想逃避責任。</a:t>
            </a:r>
            <a:endParaRPr lang="zh-TW" altLang="en-US" sz="3600" b="1">
              <a:latin typeface="新細明體"/>
              <a:ea typeface="新細明體"/>
            </a:endParaRPr>
          </a:p>
        </p:txBody>
      </p:sp>
    </p:spTree>
    <p:extLst>
      <p:ext uri="{BB962C8B-B14F-4D97-AF65-F5344CB8AC3E}">
        <p14:creationId xmlns:p14="http://schemas.microsoft.com/office/powerpoint/2010/main" val="4166870322"/>
      </p:ext>
    </p:extLst>
  </p:cSld>
  <p:clrMapOvr>
    <a:masterClrMapping/>
  </p:clrMapOvr>
  <p:transition/>
  <p:timing/>
</p:sld>
</file>

<file path=ppt/slides/slide8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這領到最少的，卻是什麼都不想做，只想偷懶坐享其成，還試圖找藉口推託責任，真是萬萬要不得。</a:t>
            </a:r>
            <a:endParaRPr lang="zh-TW" altLang="en-US" sz="3600" b="1">
              <a:latin typeface="新細明體"/>
              <a:ea typeface="新細明體"/>
            </a:endParaRPr>
          </a:p>
        </p:txBody>
      </p:sp>
    </p:spTree>
    <p:extLst>
      <p:ext uri="{BB962C8B-B14F-4D97-AF65-F5344CB8AC3E}">
        <p14:creationId xmlns:p14="http://schemas.microsoft.com/office/powerpoint/2010/main" val="775386412"/>
      </p:ext>
    </p:extLst>
  </p:cSld>
  <p:clrMapOvr>
    <a:masterClrMapping/>
  </p:clrMapOvr>
  <p:transition/>
  <p:timing/>
</p:sld>
</file>

<file path=ppt/slides/slide8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 </a:t>
            </a:r>
            <a:r>
              <a:rPr lang="zh-TW" altLang="en-US" sz="3600" b="1" smtClean="0">
                <a:latin typeface="新細明體"/>
                <a:ea typeface="新細明體"/>
              </a:rPr>
              <a:t>耶穌</a:t>
            </a:r>
            <a:r>
              <a:rPr lang="zh-TW" altLang="en-US" sz="3600" b="1">
                <a:latin typeface="新細明體"/>
                <a:ea typeface="新細明體"/>
              </a:rPr>
              <a:t>在宣講天國福音時，為什麼很多人無法相信祂是天主的兒子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 </a:t>
            </a:r>
            <a:r>
              <a:rPr lang="zh-TW" altLang="en-US" sz="3600" b="1">
                <a:latin typeface="新細明體"/>
                <a:ea typeface="新細明體"/>
              </a:rPr>
              <a:t>耶穌宣講時，為什麼猶太人很難體會耶穌說的「天主是愛」？</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為了讓猶太人容易明白「天主是愛」，耶穌特別用了什麼方式來說明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耶穌為什麼會對宗徒們說「塔冷通比喻」？</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 </a:t>
            </a:r>
            <a:r>
              <a:rPr lang="zh-TW" altLang="en-US" sz="3600" b="1" smtClean="0">
                <a:latin typeface="新細明體"/>
                <a:ea typeface="新細明體"/>
              </a:rPr>
              <a:t>在比喻中</a:t>
            </a:r>
            <a:r>
              <a:rPr lang="zh-TW" altLang="en-US" sz="3600" b="1">
                <a:latin typeface="新細明體"/>
                <a:ea typeface="新細明體"/>
              </a:rPr>
              <a:t>，耶穌要告訴我們什麼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 </a:t>
            </a:r>
            <a:r>
              <a:rPr lang="zh-TW" altLang="en-US" sz="3600" b="1" smtClean="0">
                <a:latin typeface="新細明體"/>
                <a:ea typeface="新細明體"/>
              </a:rPr>
              <a:t>在比喻中</a:t>
            </a:r>
            <a:r>
              <a:rPr lang="zh-TW" altLang="en-US" sz="3600" b="1">
                <a:latin typeface="新細明體"/>
                <a:ea typeface="新細明體"/>
              </a:rPr>
              <a:t>，為什麼每個人領到的不一樣？</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6,24</a:t>
            </a:r>
            <a:r>
              <a:rPr lang="zh-TW" altLang="zh-TW" sz="3600" b="1"/>
              <a:t>～</a:t>
            </a:r>
            <a:r>
              <a:rPr lang="en-US" altLang="zh-TW" sz="3600" b="1"/>
              <a:t>34</a:t>
            </a:r>
            <a:r>
              <a:rPr lang="zh-TW" altLang="zh-TW" sz="3600"/>
              <a:t> </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8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smtClean="0">
                <a:latin typeface="新細明體"/>
                <a:ea typeface="新細明體"/>
              </a:rPr>
              <a:t>在比喻中</a:t>
            </a:r>
            <a:r>
              <a:rPr lang="zh-TW" altLang="en-US" sz="3600" b="1">
                <a:latin typeface="新細明體"/>
                <a:ea typeface="新細明體"/>
              </a:rPr>
              <a:t>，為什麼主人對那有努力的人都是給一樣的賞報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為什麼主人在給塔冷通時，要按照每個人不同能力給不一樣的塔冷通？</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smtClean="0">
                <a:latin typeface="新細明體"/>
                <a:ea typeface="新細明體"/>
              </a:rPr>
              <a:t>比喻</a:t>
            </a:r>
            <a:r>
              <a:rPr lang="zh-TW" altLang="en-US" sz="3600" b="1">
                <a:latin typeface="新細明體"/>
                <a:ea typeface="新細明體"/>
              </a:rPr>
              <a:t>中，主人給每個人不同的塔冷通，這樣做是公平的還是很不公平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 </a:t>
            </a:r>
            <a:r>
              <a:rPr lang="zh-TW" altLang="en-US" sz="3600" b="1" smtClean="0">
                <a:latin typeface="新細明體"/>
                <a:ea typeface="新細明體"/>
              </a:rPr>
              <a:t>比喻</a:t>
            </a:r>
            <a:r>
              <a:rPr lang="zh-TW" altLang="en-US" sz="3600" b="1">
                <a:latin typeface="新細明體"/>
                <a:ea typeface="新細明體"/>
              </a:rPr>
              <a:t>中，那領到一個的將塔冷通藏在地下，是很聰明的還是很笨的？</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43841"/>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 </a:t>
            </a:r>
            <a:r>
              <a:rPr lang="zh-TW" altLang="en-US" sz="3600" b="1">
                <a:latin typeface="新細明體"/>
                <a:ea typeface="新細明體"/>
              </a:rPr>
              <a:t>為什麼那領到一個的沒將塔冷通存在錢莊賺利息，還要說是怕主人太刻薄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為什麼那領到一個塔冷通的不努力發揮自己的才能，只想找藉口逃避責任？</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-19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善良忠信的僕人，你在少許事上忠信，我必委派你管理許多大事！</a:t>
            </a:r>
            <a:r>
              <a:rPr lang="en-US" altLang="zh-TW" sz="3600" b="1"/>
              <a:t>』</a:t>
            </a:r>
            <a:r>
              <a:rPr lang="zh-TW" altLang="en-US" sz="3600" b="1"/>
              <a:t>」（瑪</a:t>
            </a:r>
            <a:r>
              <a:rPr lang="en-US" altLang="zh-TW" sz="3600" b="1"/>
              <a:t>25,21</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8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阿凱的故事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492896"/>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孩子們，阿凱聽了神父的話，才發現原來自己早已將天主給的塔冷通都發揮了，既開心又興奮，也更願意將自己的塔冷通繼續好好的發揮。</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生活中，我們可以做些什麼，來幫助自己像阿凱一樣，看到自己的塔冷通，也願意將它好好發揮？</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8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-19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3068960"/>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孩子們，耶穌說的「塔冷通比喻」，幫助我們看到了天主是這麼愛我們。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孩子們，你們會對自己的未來感到憂慮嗎？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8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1997839"/>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祂按照每個人不同能力，給了不同的塔冷通，也鼓勵我們不需要在意自己有多少塔冷通，只要盡心盡力發揮，像阿凱一樣，做好自己可以做的，都是天父的好孩子。</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8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親愛的主耶穌，謝謝祢今天告訴我們「塔冷通比喻」，讓我們知道天主這麼愛我們，給了我們不同的塔冷</a:t>
            </a:r>
            <a:r>
              <a:rPr lang="zh-TW" altLang="en-US" sz="3600" b="1" smtClean="0"/>
              <a:t>通。</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8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274838"/>
            <a:ext cx="77408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求祢幫助我們在生活中，多多發現自己的塔冷通，也努力的將這些塔冷通加以發揮，和耶穌共同來建立天主的國。以上所求是奉祢的名，阿們。</a:t>
            </a:r>
            <a:endParaRPr lang="en-US" altLang="zh-TW" sz="3600" b="1"/>
          </a:p>
        </p:txBody>
      </p:sp>
    </p:spTree>
    <p:extLst>
      <p:ext uri="{BB962C8B-B14F-4D97-AF65-F5344CB8AC3E}">
        <p14:creationId xmlns:p14="http://schemas.microsoft.com/office/powerpoint/2010/main" val="1187361454"/>
      </p:ext>
    </p:extLst>
  </p:cSld>
  <p:clrMapOvr>
    <a:masterClrMapping/>
  </p:clrMapOvr>
  <p:transition/>
  <p:timing/>
</p:sld>
</file>

<file path=ppt/slides/slide8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492896"/>
            <a:ext cx="867645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最大的誡命</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愛</a:t>
            </a:r>
            <a:r>
              <a:rPr lang="zh-TW" altLang="en-US" sz="6000" b="1">
                <a:ea typeface="Microsoft JhengHei Light" panose="020b0304030504040204"/>
              </a:rPr>
              <a:t>主並愛人如己</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286508" y="16618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FF6600"/>
                </a:solidFill>
                <a:latin typeface="Microsoft JhengHei Light" panose="020b0304030504040204" pitchFamily="34" charset="-120"/>
                <a:ea typeface="Microsoft JhengHei Light" panose="020b0304030504040204" pitchFamily="34" charset="-120"/>
              </a:rPr>
              <a:t>4</a:t>
            </a:r>
            <a:r>
              <a:rPr lang="zh-TW" altLang="en-US" sz="4800" b="1" smtClean="0">
                <a:solidFill>
                  <a:srgbClr val="FF6600"/>
                </a:solidFill>
                <a:latin typeface="Microsoft JhengHei Light" panose="020b0304030504040204" pitchFamily="34" charset="-120"/>
                <a:ea typeface="Microsoft JhengHei Light" panose="020b0304030504040204" pitchFamily="34" charset="-120"/>
              </a:rPr>
              <a:t>上</a:t>
            </a:r>
            <a:r>
              <a:rPr lang="en-US" altLang="zh-TW" sz="4800" b="1" smtClean="0">
                <a:solidFill>
                  <a:srgbClr val="FF6600"/>
                </a:solidFill>
                <a:latin typeface="Microsoft JhengHei Light" panose="020b0304030504040204" pitchFamily="34" charset="-120"/>
                <a:ea typeface="Microsoft JhengHei Light" panose="020b0304030504040204" pitchFamily="34" charset="-120"/>
              </a:rPr>
              <a:t>-20	</a:t>
            </a:r>
            <a:endParaRPr lang="en-US" altLang="zh-TW" sz="4800" b="1">
              <a:solidFill>
                <a:srgbClr val="FF660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8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課前</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91580" y="1997839"/>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親愛的主耶穌，謝謝祢親自來到我們中間愛我們，也教導我們如何去愛自己的近人，求祢幫助我們藉著今天的課程，更加體會到祢的愛，也能將天主的愛帶給身旁的人。以上所求是奉祢的名，阿們。</a:t>
            </a:r>
            <a:endParaRPr lang="en-US" sz="3600" b="1"/>
          </a:p>
        </p:txBody>
      </p:sp>
    </p:spTree>
    <p:extLst>
      <p:ext uri="{BB962C8B-B14F-4D97-AF65-F5344CB8AC3E}">
        <p14:creationId xmlns:p14="http://schemas.microsoft.com/office/powerpoint/2010/main" val="1496136344"/>
      </p:ext>
    </p:extLst>
  </p:cSld>
  <p:clrMapOvr>
    <a:masterClrMapping/>
  </p:clrMapOvr>
  <p:transition/>
  <p:timing/>
</p:sld>
</file>

<file path=ppt/slides/slide8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主題</a:t>
            </a:r>
            <a:r>
              <a:rPr lang="zh-TW" altLang="en-US" sz="4800" b="1" smtClean="0">
                <a:solidFill>
                  <a:srgbClr val="FF6600"/>
                </a:solidFill>
              </a:rPr>
              <a:t>經文</a:t>
            </a:r>
            <a:endParaRPr lang="en-US" sz="4800" b="1">
              <a:solidFill>
                <a:srgbClr val="FF6600"/>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22,34</a:t>
            </a:r>
            <a:r>
              <a:rPr lang="zh-TW" altLang="en-US" sz="3600" b="1"/>
              <a:t>～</a:t>
            </a:r>
            <a:r>
              <a:rPr lang="en-US" altLang="zh-TW" sz="3600" b="1"/>
              <a:t>40</a:t>
            </a:r>
            <a:endParaRPr lang="zh-TW" alt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8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主題引導：</a:t>
            </a:r>
            <a:endParaRPr lang="en-US" sz="4800" b="1">
              <a:solidFill>
                <a:srgbClr val="FF6600"/>
              </a:solidFill>
            </a:endParaRPr>
          </a:p>
        </p:txBody>
      </p:sp>
      <p:sp>
        <p:nvSpPr>
          <p:cNvPr id="5" name="文字方塊 4"/>
          <p:cNvSpPr txBox="1"/>
          <p:nvPr/>
        </p:nvSpPr>
        <p:spPr>
          <a:xfrm>
            <a:off x="863588" y="3068960"/>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孩子們，你們聽過「金氏世界紀錄」嗎？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8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你們可以想到會有哪些「最」的紀錄嗎？</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8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1075" y="2551837"/>
            <a:ext cx="764184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除了最大、最快之外，還有些很奇怪的世界紀錄，你們可以想像會有哪些奇怪的世界紀錄嗎？</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有因為未來而感到煩惱嗎？還是在每天的生活中，也會有一些小煩惱呢？</a:t>
            </a:r>
            <a:endParaRPr lang="en-US" sz="3600" b="1"/>
          </a:p>
        </p:txBody>
      </p:sp>
    </p:spTree>
    <p:extLst>
      <p:ext uri="{BB962C8B-B14F-4D97-AF65-F5344CB8AC3E}">
        <p14:creationId xmlns:p14="http://schemas.microsoft.com/office/powerpoint/2010/main" val="1115938700"/>
      </p:ext>
    </p:extLst>
  </p:cSld>
  <p:clrMapOvr>
    <a:masterClrMapping/>
  </p:clrMapOvr>
  <p:transition/>
  <p:timing/>
</p:sld>
</file>

<file path=ppt/slides/slide8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29562" y="3013501"/>
            <a:ext cx="788487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小活動──我想創造的「最」</a:t>
            </a:r>
            <a:endParaRPr lang="en-US" sz="4800" b="1"/>
          </a:p>
        </p:txBody>
      </p:sp>
    </p:spTree>
    <p:extLst>
      <p:ext uri="{BB962C8B-B14F-4D97-AF65-F5344CB8AC3E}">
        <p14:creationId xmlns:p14="http://schemas.microsoft.com/office/powerpoint/2010/main" val="3008362643"/>
      </p:ext>
    </p:extLst>
  </p:cSld>
  <p:clrMapOvr>
    <a:masterClrMapping/>
  </p:clrMapOvr>
  <p:transition/>
  <p:timing/>
</p:sld>
</file>

<file path=ppt/slides/slide8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1772816"/>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謝謝大家的分享，希望有一天可以看到你們的世界紀錄，耶穌也有給我們一個「最」喔，耶穌給的「最」是「最大的誡命</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我們要來看看耶穌要給我們什麼「最大的誡命」。</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a:t>
            </a:r>
            <a:r>
              <a:rPr lang="zh-TW" altLang="en-US" sz="3600" b="1" smtClean="0"/>
              <a:t>總是一些</a:t>
            </a:r>
            <a:r>
              <a:rPr lang="zh-TW" altLang="en-US" sz="3600" b="1"/>
              <a:t>人不認同</a:t>
            </a:r>
            <a:r>
              <a:rPr lang="zh-TW" altLang="en-US" sz="3600" b="1" smtClean="0"/>
              <a:t>祂，他們</a:t>
            </a:r>
            <a:r>
              <a:rPr lang="zh-TW" altLang="en-US" sz="3600" b="1"/>
              <a:t>是當時社會有權勢的經師和法利塞</a:t>
            </a:r>
            <a:r>
              <a:rPr lang="zh-TW" altLang="en-US" sz="3600" b="1" smtClean="0"/>
              <a:t>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他們不相信耶穌是天主的兒子，他們都知道耶穌是來自納匝肋一個木匠家庭的兒子，怎麼可能只因為祂醫治過一些病人，便說自己是天主的兒子呢！</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他們不認為像耶穌這種出身卑微的人，會是天主的兒子，即使</a:t>
            </a:r>
            <a:r>
              <a:rPr lang="zh-TW" altLang="en-US" sz="3600" b="1" smtClean="0">
                <a:latin typeface="新細明體"/>
                <a:ea typeface="新細明體"/>
              </a:rPr>
              <a:t>耶穌行</a:t>
            </a:r>
            <a:r>
              <a:rPr lang="zh-TW" altLang="en-US" sz="3600" b="1">
                <a:latin typeface="新細明體"/>
                <a:ea typeface="新細明體"/>
              </a:rPr>
              <a:t>過許多奇蹟，他們還是認為耶穌太驕傲了</a:t>
            </a:r>
            <a:r>
              <a:rPr lang="zh-TW" altLang="en-US" sz="3600" b="1" smtClean="0">
                <a:latin typeface="新細明體"/>
                <a:ea typeface="新細明體"/>
              </a:rPr>
              <a:t>，他們</a:t>
            </a:r>
            <a:r>
              <a:rPr lang="zh-TW" altLang="en-US" sz="3600" b="1">
                <a:latin typeface="新細明體"/>
                <a:ea typeface="新細明體"/>
              </a:rPr>
              <a:t>好幾次故意設陷阱找耶穌辯論，想從耶穌的話中抓把柄控告祂，都未能</a:t>
            </a:r>
            <a:r>
              <a:rPr lang="zh-TW" altLang="en-US" sz="3600" b="1" smtClean="0">
                <a:latin typeface="新細明體"/>
                <a:ea typeface="新細明體"/>
              </a:rPr>
              <a:t>得逞。</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8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有一次，有撒杜塞人來找法利塞人抱怨，為了和耶穌辯論復活，他們被耶穌問得啞口無言，法利塞人聽了很不服氣，又找耶穌辯論。</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8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法利塞人心裡想，既然耶穌說自己是天主的兒子，便找祂辯天主的誡命，一見到耶穌即不客氣的問：「老師，祢既然是天主的兒子，請祢告訴我們律法中最大的誡命是哪一條誡命呢？」</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8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耶穌看了看他們，知道來者不善，對他們說：「你應全心、全靈、全意，愛上主你的天主，這是最大、也是第一條誡命，第二條和這條是一樣的，是應當愛近人如你自己。」</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8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現在，我們一起來聽耶穌說的話。</a:t>
            </a:r>
          </a:p>
        </p:txBody>
      </p:sp>
    </p:spTree>
    <p:extLst>
      <p:ext uri="{BB962C8B-B14F-4D97-AF65-F5344CB8AC3E}">
        <p14:creationId xmlns:p14="http://schemas.microsoft.com/office/powerpoint/2010/main" val="1944265910"/>
      </p:ext>
    </p:extLst>
  </p:cSld>
  <p:clrMapOvr>
    <a:masterClrMapping/>
  </p:clrMapOvr>
  <p:transition/>
  <p:timing/>
</p:sld>
</file>

<file path=ppt/slides/slide8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耶穌很清楚的告訴法利塞人「當全心、全靈、全意愛天主，並愛人如己」，耶穌知道他們只想找祂辯論，而不是虛心求教，便直截了當的回答他們。</a:t>
            </a:r>
            <a:endParaRPr lang="zh-TW" altLang="en-US" sz="3600" b="1">
              <a:latin typeface="新細明體"/>
              <a:ea typeface="新細明體"/>
            </a:endParaRPr>
          </a:p>
        </p:txBody>
      </p:sp>
    </p:spTree>
    <p:extLst>
      <p:ext uri="{BB962C8B-B14F-4D97-AF65-F5344CB8AC3E}">
        <p14:creationId xmlns:p14="http://schemas.microsoft.com/office/powerpoint/2010/main" val="1685540834"/>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你們有這些煩惱嗎？還是你們有其他的煩惱呢？</a:t>
            </a:r>
            <a:endParaRPr lang="en-US" sz="3600" b="1"/>
          </a:p>
        </p:txBody>
      </p:sp>
    </p:spTree>
    <p:extLst>
      <p:ext uri="{BB962C8B-B14F-4D97-AF65-F5344CB8AC3E}">
        <p14:creationId xmlns:p14="http://schemas.microsoft.com/office/powerpoint/2010/main" val="3106976812"/>
      </p:ext>
    </p:extLst>
  </p:cSld>
  <p:clrMapOvr>
    <a:masterClrMapping/>
  </p:clrMapOvr>
  <p:transition/>
  <p:timing/>
</p:sld>
</file>

<file path=ppt/slides/slide8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耶穌這麼說，便是要讓他們明白，愛天主就是要全心、全靈、全意的愛天主，而非虛情假意、做做樣子。</a:t>
            </a:r>
            <a:endParaRPr lang="zh-TW" altLang="en-US" sz="3600" b="1">
              <a:latin typeface="新細明體"/>
              <a:ea typeface="新細明體"/>
            </a:endParaRPr>
          </a:p>
        </p:txBody>
      </p:sp>
    </p:spTree>
    <p:extLst>
      <p:ext uri="{BB962C8B-B14F-4D97-AF65-F5344CB8AC3E}">
        <p14:creationId xmlns:p14="http://schemas.microsoft.com/office/powerpoint/2010/main" val="719045573"/>
      </p:ext>
    </p:extLst>
  </p:cSld>
  <p:clrMapOvr>
    <a:masterClrMapping/>
  </p:clrMapOvr>
  <p:transition/>
  <p:timing/>
</p:sld>
</file>

<file path=ppt/slides/slide8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耶穌希望</a:t>
            </a:r>
            <a:r>
              <a:rPr lang="zh-TW" altLang="en-US" sz="3600" b="1">
                <a:latin typeface="新細明體"/>
                <a:ea typeface="新細明體"/>
              </a:rPr>
              <a:t>他們可以明瞭，最大的誡命是以一顆真誠的心，真心真意的愛天主。</a:t>
            </a:r>
            <a:endParaRPr lang="zh-TW" altLang="en-US" sz="3600" b="1">
              <a:latin typeface="新細明體"/>
              <a:ea typeface="新細明體"/>
            </a:endParaRPr>
          </a:p>
        </p:txBody>
      </p:sp>
    </p:spTree>
    <p:extLst>
      <p:ext uri="{BB962C8B-B14F-4D97-AF65-F5344CB8AC3E}">
        <p14:creationId xmlns:p14="http://schemas.microsoft.com/office/powerpoint/2010/main" val="2464175542"/>
      </p:ext>
    </p:extLst>
  </p:cSld>
  <p:clrMapOvr>
    <a:masterClrMapping/>
  </p:clrMapOvr>
  <p:transition/>
  <p:timing/>
</p:sld>
</file>

<file path=ppt/slides/slide8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天主不會看我們的地位高低、學問多少、財富多寡、權勢輕重，天主看的只是我們的真心真意。</a:t>
            </a:r>
            <a:endParaRPr lang="zh-TW" altLang="en-US" sz="3600" b="1">
              <a:latin typeface="新細明體"/>
              <a:ea typeface="新細明體"/>
            </a:endParaRPr>
          </a:p>
        </p:txBody>
      </p:sp>
    </p:spTree>
    <p:extLst>
      <p:ext uri="{BB962C8B-B14F-4D97-AF65-F5344CB8AC3E}">
        <p14:creationId xmlns:p14="http://schemas.microsoft.com/office/powerpoint/2010/main" val="2998935697"/>
      </p:ext>
    </p:extLst>
  </p:cSld>
  <p:clrMapOvr>
    <a:masterClrMapping/>
  </p:clrMapOvr>
  <p:transition/>
  <p:timing/>
</p:sld>
</file>

<file path=ppt/slides/slide8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這最大的誡命也是最簡單的誡命</a:t>
            </a:r>
            <a:r>
              <a:rPr lang="zh-TW" altLang="en-US" sz="3600" b="1" smtClean="0">
                <a:latin typeface="新細明體"/>
                <a:ea typeface="新細明體"/>
              </a:rPr>
              <a:t>，只要</a:t>
            </a:r>
            <a:r>
              <a:rPr lang="zh-TW" altLang="en-US" sz="3600" b="1">
                <a:latin typeface="新細明體"/>
                <a:ea typeface="新細明體"/>
              </a:rPr>
              <a:t>拿出我們的真心真意，便是做到了耶穌說的「最大的誡命」。</a:t>
            </a:r>
            <a:endParaRPr lang="zh-TW" altLang="en-US" sz="3600" b="1">
              <a:latin typeface="新細明體"/>
              <a:ea typeface="新細明體"/>
            </a:endParaRPr>
          </a:p>
        </p:txBody>
      </p:sp>
    </p:spTree>
    <p:extLst>
      <p:ext uri="{BB962C8B-B14F-4D97-AF65-F5344CB8AC3E}">
        <p14:creationId xmlns:p14="http://schemas.microsoft.com/office/powerpoint/2010/main" val="1902687834"/>
      </p:ext>
    </p:extLst>
  </p:cSld>
  <p:clrMapOvr>
    <a:masterClrMapping/>
  </p:clrMapOvr>
  <p:transition/>
  <p:timing/>
</p:sld>
</file>

<file path=ppt/slides/slide8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耶穌說的這麼簡單，對法利塞人來說卻是非常困難，他們只想辯贏耶穌，只想抓耶穌把柄，只想證明耶穌不是天主的兒子，他們根本不想愛天主。</a:t>
            </a:r>
            <a:endParaRPr lang="zh-TW" altLang="en-US" sz="3600" b="1">
              <a:latin typeface="新細明體"/>
              <a:ea typeface="新細明體"/>
            </a:endParaRPr>
          </a:p>
        </p:txBody>
      </p:sp>
    </p:spTree>
    <p:extLst>
      <p:ext uri="{BB962C8B-B14F-4D97-AF65-F5344CB8AC3E}">
        <p14:creationId xmlns:p14="http://schemas.microsoft.com/office/powerpoint/2010/main" val="1711602428"/>
      </p:ext>
    </p:extLst>
  </p:cSld>
  <p:clrMapOvr>
    <a:masterClrMapping/>
  </p:clrMapOvr>
  <p:transition/>
  <p:timing/>
</p:sld>
</file>

<file path=ppt/slides/slide8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耶穌希望我們明白，愛天主和愛近人是不可分開的，說自己愛天主的必然愛自己的近人，愛近人便是愛天主。</a:t>
            </a:r>
            <a:endParaRPr lang="zh-TW" altLang="en-US" sz="3600" b="1">
              <a:latin typeface="新細明體"/>
              <a:ea typeface="新細明體"/>
            </a:endParaRPr>
          </a:p>
        </p:txBody>
      </p:sp>
    </p:spTree>
    <p:extLst>
      <p:ext uri="{BB962C8B-B14F-4D97-AF65-F5344CB8AC3E}">
        <p14:creationId xmlns:p14="http://schemas.microsoft.com/office/powerpoint/2010/main" val="4166870322"/>
      </p:ext>
    </p:extLst>
  </p:cSld>
  <p:clrMapOvr>
    <a:masterClrMapping/>
  </p:clrMapOvr>
  <p:transition/>
  <p:timing/>
</p:sld>
</file>

<file path=ppt/slides/slide8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口口聲聲說自己愛天主，卻無視於近人所需要的一切，如同法利塞人多次質疑耶穌安息日醫治</a:t>
            </a:r>
            <a:r>
              <a:rPr lang="zh-TW" altLang="en-US" sz="3600" b="1" smtClean="0">
                <a:latin typeface="新細明體"/>
                <a:ea typeface="新細明體"/>
              </a:rPr>
              <a:t>病人這</a:t>
            </a:r>
            <a:r>
              <a:rPr lang="zh-TW" altLang="en-US" sz="3600" b="1">
                <a:latin typeface="新細明體"/>
                <a:ea typeface="新細明體"/>
              </a:rPr>
              <a:t>都不是真正的愛天主。</a:t>
            </a:r>
            <a:endParaRPr lang="zh-TW" altLang="en-US" sz="3600" b="1">
              <a:latin typeface="新細明體"/>
              <a:ea typeface="新細明體"/>
            </a:endParaRPr>
          </a:p>
        </p:txBody>
      </p:sp>
    </p:spTree>
    <p:extLst>
      <p:ext uri="{BB962C8B-B14F-4D97-AF65-F5344CB8AC3E}">
        <p14:creationId xmlns:p14="http://schemas.microsoft.com/office/powerpoint/2010/main" val="775386412"/>
      </p:ext>
    </p:extLst>
  </p:cSld>
  <p:clrMapOvr>
    <a:masterClrMapping/>
  </p:clrMapOvr>
  <p:transition/>
  <p:timing/>
</p:sld>
</file>

<file path=ppt/slides/slide8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主題討論與分享</a:t>
            </a:r>
            <a:r>
              <a:rPr lang="zh-TW" altLang="zh-TW" sz="4800" b="1">
                <a:solidFill>
                  <a:srgbClr val="FF6600"/>
                </a:solidFill>
                <a:latin typeface="+mn-ea"/>
              </a:rPr>
              <a:t>：</a:t>
            </a:r>
            <a:endParaRPr lang="en-US" sz="4800" b="1">
              <a:solidFill>
                <a:srgbClr val="FF6600"/>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smtClean="0">
                <a:latin typeface="新細明體"/>
                <a:ea typeface="新細明體"/>
              </a:rPr>
              <a:t>1. </a:t>
            </a:r>
            <a:r>
              <a:rPr lang="zh-TW" altLang="en-US" sz="3600" b="1" smtClean="0">
                <a:latin typeface="新細明體"/>
                <a:ea typeface="新細明體"/>
              </a:rPr>
              <a:t>耶穌</a:t>
            </a:r>
            <a:r>
              <a:rPr lang="zh-TW" altLang="en-US" sz="3600" b="1">
                <a:latin typeface="新細明體"/>
                <a:ea typeface="新細明體"/>
              </a:rPr>
              <a:t>宣講天國福音時，為什麼法利塞人總是要找耶穌辯論</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 </a:t>
            </a:r>
            <a:r>
              <a:rPr lang="zh-TW" altLang="en-US" sz="3600" b="1">
                <a:latin typeface="新細明體"/>
                <a:ea typeface="新細明體"/>
              </a:rPr>
              <a:t>為什麼法利塞人總是不願意相信耶穌是天主的兒子？</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 </a:t>
            </a:r>
            <a:r>
              <a:rPr lang="zh-TW" altLang="en-US" sz="3600" b="1">
                <a:latin typeface="新細明體"/>
                <a:ea typeface="新細明體"/>
              </a:rPr>
              <a:t>為什麼法利塞人要來找耶穌辯論律法中最大的誡命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 </a:t>
            </a:r>
            <a:r>
              <a:rPr lang="zh-TW" altLang="en-US" sz="3600" b="1">
                <a:latin typeface="新細明體"/>
                <a:ea typeface="新細明體"/>
              </a:rPr>
              <a:t>法利塞人找耶穌辯論律法中最大的誡命時，耶穌對他們說了什麼？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 </a:t>
            </a:r>
            <a:r>
              <a:rPr lang="zh-TW" altLang="en-US" sz="3600" b="1">
                <a:latin typeface="新細明體"/>
                <a:ea typeface="新細明體"/>
              </a:rPr>
              <a:t>為什麼耶穌對法利塞人不友善的質問總是溫和以對、耐心答覆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 </a:t>
            </a:r>
            <a:r>
              <a:rPr lang="zh-TW" altLang="en-US" sz="3600" b="1">
                <a:latin typeface="新細明體"/>
                <a:ea typeface="新細明體"/>
              </a:rPr>
              <a:t>耶穌為什麼希望法利塞人能明白，愛天主不要虛情假意、做做樣子？</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你們有煩惱時都會怎麼做呢？是不管它？還是一想到便不開心？</a:t>
            </a:r>
            <a:endParaRPr lang="en-US" sz="3600" b="1"/>
          </a:p>
        </p:txBody>
      </p:sp>
    </p:spTree>
    <p:extLst>
      <p:ext uri="{BB962C8B-B14F-4D97-AF65-F5344CB8AC3E}">
        <p14:creationId xmlns:p14="http://schemas.microsoft.com/office/powerpoint/2010/main" val="1239583750"/>
      </p:ext>
    </p:extLst>
  </p:cSld>
  <p:clrMapOvr>
    <a:masterClrMapping/>
  </p:clrMapOvr>
  <p:transition/>
  <p:timing/>
</p:sld>
</file>

<file path=ppt/slides/slide8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 </a:t>
            </a:r>
            <a:r>
              <a:rPr lang="zh-TW" altLang="en-US" sz="3600" b="1">
                <a:latin typeface="新細明體"/>
                <a:ea typeface="新細明體"/>
              </a:rPr>
              <a:t>為什麼即使沒地位、沒學問、沒財富、也沒權勢，我們還是可以全心愛天主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 </a:t>
            </a:r>
            <a:r>
              <a:rPr lang="zh-TW" altLang="en-US" sz="3600" b="1">
                <a:latin typeface="新細明體"/>
                <a:ea typeface="新細明體"/>
              </a:rPr>
              <a:t>為什麼耶穌說的最大的誡命也是最簡單的誡命？</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 </a:t>
            </a:r>
            <a:r>
              <a:rPr lang="zh-TW" altLang="en-US" sz="3600" b="1">
                <a:latin typeface="新細明體"/>
                <a:ea typeface="新細明體"/>
              </a:rPr>
              <a:t>為什麼對法利塞人來說，要做到最大的誡命是那麼的困難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 </a:t>
            </a:r>
            <a:r>
              <a:rPr lang="zh-TW" altLang="en-US" sz="3600" b="1">
                <a:latin typeface="新細明體"/>
                <a:ea typeface="新細明體"/>
              </a:rPr>
              <a:t>為什麼耶穌要說第二條誡命和第一條最大的誡命是一樣的？</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84482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 </a:t>
            </a:r>
            <a:r>
              <a:rPr lang="zh-TW" altLang="en-US" sz="3600" b="1">
                <a:latin typeface="新細明體"/>
                <a:ea typeface="新細明體"/>
              </a:rPr>
              <a:t>為什麼耶穌希望我們明白，愛天主和愛近人是不可分開的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為什麼天主要派聖子耶穌到我們中間，以實際行動讓我們看到愛近人便是愛天主？</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美勞教學：</a:t>
            </a:r>
            <a:endParaRPr lang="en-US" sz="4800" b="1">
              <a:solidFill>
                <a:srgbClr val="FF6600"/>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4</a:t>
            </a:r>
            <a:r>
              <a:rPr lang="zh-TW" altLang="en-US" sz="3600" b="1" smtClean="0">
                <a:latin typeface="+mj-ea"/>
                <a:ea typeface="+mj-ea"/>
              </a:rPr>
              <a:t>上</a:t>
            </a:r>
            <a:r>
              <a:rPr lang="en-US" altLang="zh-TW" sz="3600" b="1" smtClean="0">
                <a:latin typeface="+mj-ea"/>
                <a:ea typeface="+mj-ea"/>
              </a:rPr>
              <a:t>-20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聖言省思</a:t>
            </a:r>
            <a:r>
              <a:rPr lang="zh-TW" altLang="zh-TW" sz="4800" b="1">
                <a:solidFill>
                  <a:srgbClr val="FF6600"/>
                </a:solidFill>
                <a:latin typeface="+mn-ea"/>
              </a:rPr>
              <a:t>：</a:t>
            </a:r>
            <a:endParaRPr lang="zh-TW" altLang="en-US" sz="4800" b="1">
              <a:solidFill>
                <a:srgbClr val="FF6600"/>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你當全心、全靈、全意愛天主，並愛人如己！</a:t>
            </a:r>
            <a:r>
              <a:rPr lang="en-US" altLang="zh-TW" sz="3600" b="1"/>
              <a:t>』</a:t>
            </a:r>
            <a:r>
              <a:rPr lang="zh-TW" altLang="en-US" sz="3600" b="1" smtClean="0"/>
              <a:t>」</a:t>
            </a:r>
            <a:endParaRPr lang="en-US" altLang="zh-TW" sz="3600" b="1" smtClean="0"/>
          </a:p>
          <a:p>
            <a:r>
              <a:rPr lang="zh-TW" altLang="en-US" sz="3600" b="1" smtClean="0"/>
              <a:t>（</a:t>
            </a:r>
            <a:r>
              <a:rPr lang="zh-TW" altLang="en-US" sz="3600" b="1"/>
              <a:t>瑪</a:t>
            </a:r>
            <a:r>
              <a:rPr lang="en-US" altLang="zh-TW" sz="3600" b="1"/>
              <a:t>22,37</a:t>
            </a:r>
            <a:r>
              <a:rPr lang="zh-TW" altLang="en-US" sz="3600" b="1"/>
              <a:t>～</a:t>
            </a:r>
            <a:r>
              <a:rPr lang="en-US" altLang="zh-TW" sz="3600" b="1"/>
              <a:t>39</a:t>
            </a:r>
            <a:r>
              <a:rPr lang="zh-TW" altLang="en-US" sz="3600" b="1"/>
              <a:t>）</a:t>
            </a:r>
            <a:endParaRPr lang="zh-TW" altLang="en-US" sz="3600" b="1"/>
          </a:p>
        </p:txBody>
      </p:sp>
    </p:spTree>
    <p:extLst>
      <p:ext uri="{BB962C8B-B14F-4D97-AF65-F5344CB8AC3E}">
        <p14:creationId xmlns:p14="http://schemas.microsoft.com/office/powerpoint/2010/main" val="2297197556"/>
      </p:ext>
    </p:extLst>
  </p:cSld>
  <p:clrMapOvr>
    <a:masterClrMapping/>
  </p:clrMapOvr>
  <p:transition/>
  <p:timing/>
</p:sld>
</file>

<file path=ppt/slides/slide8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latin typeface="+mn-ea"/>
              </a:rPr>
              <a:t>生活省</a:t>
            </a:r>
            <a:r>
              <a:rPr lang="zh-TW" altLang="en-US" sz="4800" b="1" smtClean="0">
                <a:solidFill>
                  <a:srgbClr val="FF6600"/>
                </a:solidFill>
                <a:latin typeface="+mn-ea"/>
              </a:rPr>
              <a:t>思</a:t>
            </a:r>
            <a:endParaRPr lang="zh-TW" altLang="en-US" sz="4800" b="1">
              <a:solidFill>
                <a:srgbClr val="FF6600"/>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a:t>
            </a:r>
            <a:r>
              <a:rPr lang="zh-TW" altLang="en-US" sz="6000" b="1">
                <a:latin typeface="新細明體"/>
                <a:ea typeface="新細明體"/>
              </a:rPr>
              <a:t>芬</a:t>
            </a:r>
            <a:r>
              <a:rPr lang="zh-TW" altLang="en-US" sz="6000" b="1" smtClean="0">
                <a:latin typeface="新細明體"/>
                <a:ea typeface="新細明體"/>
              </a:rPr>
              <a:t>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活出信仰</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863588" y="2492896"/>
            <a:ext cx="741682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孩子們，小芬意外的看到神父在廚房煮點心，問了之後才明白，神父不希望大家因為沒吃到點心而失望，才趕緊到廚房來準備點心。</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小芬這才明白神父是這麼的愛他們，也同時更懂得耶穌說的愛近人便是愛天主，神父以實際行動愛了所有的主日學孩子。</a:t>
            </a:r>
            <a:endParaRPr lang="en-US" sz="3600" b="1"/>
          </a:p>
        </p:txBody>
      </p:sp>
    </p:spTree>
    <p:extLst>
      <p:ext uri="{BB962C8B-B14F-4D97-AF65-F5344CB8AC3E}">
        <p14:creationId xmlns:p14="http://schemas.microsoft.com/office/powerpoint/2010/main" val="1644372694"/>
      </p:ext>
    </p:extLst>
  </p:cSld>
  <p:clrMapOvr>
    <a:masterClrMapping/>
  </p:clrMapOvr>
  <p:transition/>
  <p:timing/>
</p:sld>
</file>

<file path=ppt/slides/slide8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6872"/>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生活中，我們可以做些什麼，來幫助自己更加愛自己的近人？</a:t>
            </a:r>
            <a:endParaRPr lang="en-US" sz="3600" b="1"/>
          </a:p>
        </p:txBody>
      </p:sp>
    </p:spTree>
    <p:extLst>
      <p:ext uri="{BB962C8B-B14F-4D97-AF65-F5344CB8AC3E}">
        <p14:creationId xmlns:p14="http://schemas.microsoft.com/office/powerpoint/2010/main" val="2111950944"/>
      </p:ext>
    </p:extLst>
  </p:cSld>
  <p:clrMapOvr>
    <a:masterClrMapping/>
  </p:clrMapOvr>
  <p:transition/>
  <p:timing/>
</p:sld>
</file>

<file path=ppt/slides/slide8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FF6600"/>
                </a:solidFill>
              </a:rPr>
              <a:t>主題學習單：</a:t>
            </a:r>
            <a:endParaRPr lang="en-US" sz="4800" b="1">
              <a:solidFill>
                <a:srgbClr val="FF6600"/>
              </a:solidFill>
            </a:endParaRPr>
          </a:p>
        </p:txBody>
      </p:sp>
      <p:sp>
        <p:nvSpPr>
          <p:cNvPr id="2" name="文字方塊 1"/>
          <p:cNvSpPr txBox="1"/>
          <p:nvPr/>
        </p:nvSpPr>
        <p:spPr>
          <a:xfrm>
            <a:off x="1187900"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4</a:t>
            </a:r>
            <a:r>
              <a:rPr lang="zh-TW" altLang="en-US" sz="3600" b="1" smtClean="0">
                <a:latin typeface="+mj-ea"/>
              </a:rPr>
              <a:t>上</a:t>
            </a:r>
            <a:r>
              <a:rPr lang="en-US" altLang="zh-TW" sz="3600" b="1" smtClean="0">
                <a:latin typeface="+mj-ea"/>
              </a:rPr>
              <a:t>-20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或是告訴自己不必想那麼多，時間到了問題自然會解決？</a:t>
            </a:r>
            <a:endParaRPr lang="en-US" sz="3600" b="1"/>
          </a:p>
        </p:txBody>
      </p:sp>
    </p:spTree>
    <p:extLst>
      <p:ext uri="{BB962C8B-B14F-4D97-AF65-F5344CB8AC3E}">
        <p14:creationId xmlns:p14="http://schemas.microsoft.com/office/powerpoint/2010/main" val="602728676"/>
      </p:ext>
    </p:extLst>
  </p:cSld>
  <p:clrMapOvr>
    <a:masterClrMapping/>
  </p:clrMapOvr>
  <p:transition/>
  <p:timing/>
</p:sld>
</file>

<file path=ppt/slides/slide8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n-ea"/>
              </a:rPr>
              <a:t>主題總結</a:t>
            </a:r>
            <a:r>
              <a:rPr lang="zh-TW" altLang="zh-TW" sz="4800" b="1" smtClean="0">
                <a:solidFill>
                  <a:srgbClr val="FF6600"/>
                </a:solidFill>
                <a:latin typeface="+mn-ea"/>
              </a:rPr>
              <a:t>：</a:t>
            </a:r>
            <a:endParaRPr lang="zh-TW" altLang="en-US" sz="4800" b="1">
              <a:solidFill>
                <a:srgbClr val="FF6600"/>
              </a:solidFill>
            </a:endParaRPr>
          </a:p>
        </p:txBody>
      </p:sp>
      <p:sp>
        <p:nvSpPr>
          <p:cNvPr id="5" name="文字方塊 4"/>
          <p:cNvSpPr txBox="1"/>
          <p:nvPr/>
        </p:nvSpPr>
        <p:spPr>
          <a:xfrm>
            <a:off x="647564" y="3068960"/>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孩子們，耶穌今天告訴我們，愛天主和愛近人是分不開的，愛天主的必然愛自己的近人，愛近人的便是愛天主。</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在生活中，我們要多多學習耶穌，以實際行動去愛我們身邊的近人。</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8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FF6600"/>
                </a:solidFill>
              </a:rPr>
              <a:t>課後</a:t>
            </a:r>
            <a:r>
              <a:rPr lang="zh-TW" altLang="en-US" sz="4800" b="1" smtClean="0">
                <a:solidFill>
                  <a:srgbClr val="FF6600"/>
                </a:solidFill>
              </a:rPr>
              <a:t>禱：</a:t>
            </a:r>
            <a:endParaRPr lang="en-US" sz="4800" b="1">
              <a:solidFill>
                <a:srgbClr val="FF6600"/>
              </a:solidFill>
            </a:endParaRPr>
          </a:p>
        </p:txBody>
      </p:sp>
      <p:sp>
        <p:nvSpPr>
          <p:cNvPr id="3" name="文字方塊 2"/>
          <p:cNvSpPr txBox="1"/>
          <p:nvPr/>
        </p:nvSpPr>
        <p:spPr>
          <a:xfrm>
            <a:off x="701570" y="2780928"/>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親愛的主耶穌，謝謝祢教導我們，明白了「最大的誡命」是愛天主並</a:t>
            </a:r>
            <a:r>
              <a:rPr lang="zh-TW" altLang="en-US" sz="3600" b="1" smtClean="0"/>
              <a:t>愛人如己。</a:t>
            </a:r>
            <a:endParaRPr lang="en-US" sz="3600" b="1"/>
          </a:p>
        </p:txBody>
      </p:sp>
    </p:spTree>
    <p:extLst>
      <p:ext uri="{BB962C8B-B14F-4D97-AF65-F5344CB8AC3E}">
        <p14:creationId xmlns:p14="http://schemas.microsoft.com/office/powerpoint/2010/main" val="2477797279"/>
      </p:ext>
    </p:extLst>
  </p:cSld>
  <p:clrMapOvr>
    <a:masterClrMapping/>
  </p:clrMapOvr>
  <p:transition/>
  <p:timing/>
</p:sld>
</file>

<file path=ppt/slides/slide8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01570" y="2551837"/>
            <a:ext cx="774086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求祢幫助我們在生活中，能夠像耶穌一樣，以實際的行動，愛近人如同愛自己。以上所求是奉祢的名，阿們。</a:t>
            </a:r>
            <a:endParaRPr lang="en-US" altLang="zh-TW" sz="3600" b="1"/>
          </a:p>
        </p:txBody>
      </p:sp>
    </p:spTree>
    <p:extLst>
      <p:ext uri="{BB962C8B-B14F-4D97-AF65-F5344CB8AC3E}">
        <p14:creationId xmlns:p14="http://schemas.microsoft.com/office/powerpoint/2010/main" val="1187361454"/>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3044279"/>
            <a:ext cx="702078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400" b="1"/>
              <a:t>小活動──我的煩惱</a:t>
            </a:r>
            <a:endParaRPr lang="zh-TW" altLang="zh-TW" sz="4400"/>
          </a:p>
        </p:txBody>
      </p:sp>
    </p:spTree>
    <p:extLst>
      <p:ext uri="{BB962C8B-B14F-4D97-AF65-F5344CB8AC3E}">
        <p14:creationId xmlns:p14="http://schemas.microsoft.com/office/powerpoint/2010/main" val="555873987"/>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rPr>
              <a:t>帶入主題：</a:t>
            </a:r>
            <a:endParaRPr lang="en-US" sz="4800" b="1">
              <a:solidFill>
                <a:srgbClr val="FF6600"/>
              </a:solidFill>
            </a:endParaRPr>
          </a:p>
        </p:txBody>
      </p:sp>
      <p:sp>
        <p:nvSpPr>
          <p:cNvPr id="5" name="文字方塊 4"/>
          <p:cNvSpPr txBox="1"/>
          <p:nvPr/>
        </p:nvSpPr>
        <p:spPr>
          <a:xfrm>
            <a:off x="899592" y="2060848"/>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從影片中，我們看到了媽媽將所有的煩惱都交在天主的手裡，天主也解決了她的煩惱，你們有想過把自己的煩惱交給天主嗎？什麼樣的煩惱可以交給天主呢</a:t>
            </a:r>
            <a:r>
              <a:rPr lang="zh-TW" altLang="en-US" sz="3600" b="1" smtClean="0"/>
              <a:t>？</a:t>
            </a:r>
            <a:endParaRPr lang="en-US" altLang="zh-TW" sz="3600" b="1" smtClean="0"/>
          </a:p>
          <a:p>
            <a:endParaRPr lang="en-US" altLang="zh-TW" sz="3600" b="1"/>
          </a:p>
          <a:p>
            <a:r>
              <a:rPr lang="zh-TW" altLang="en-US" sz="3600" b="1" smtClean="0"/>
              <a:t>我們</a:t>
            </a:r>
            <a:r>
              <a:rPr lang="zh-TW" altLang="en-US" sz="3600" b="1"/>
              <a:t>來聽聽耶穌怎麼說。</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還記得「浪子回頭比喻」和「亡羊比喻」嗎</a:t>
            </a:r>
            <a:r>
              <a:rPr lang="zh-TW" altLang="en-US" sz="3600" b="1" smtClean="0"/>
              <a:t>？</a:t>
            </a:r>
            <a:endParaRPr lang="en-US" altLang="zh-TW" sz="3600" b="1" smtClean="0"/>
          </a:p>
          <a:p>
            <a:endParaRPr lang="en-US" altLang="zh-TW" sz="3600" b="1"/>
          </a:p>
          <a:p>
            <a:r>
              <a:rPr lang="zh-TW" altLang="en-US" sz="3600" b="1" smtClean="0"/>
              <a:t>這兩</a:t>
            </a:r>
            <a:r>
              <a:rPr lang="zh-TW" altLang="en-US" sz="3600" b="1"/>
              <a:t>個比喻都很清楚告訴我們，天父</a:t>
            </a:r>
            <a:r>
              <a:rPr lang="zh-TW" altLang="en-US" sz="3600" b="1" smtClean="0"/>
              <a:t>爸爸對我們的愛。</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FF6600"/>
                </a:solidFill>
                <a:latin typeface="+mj-ea"/>
                <a:ea typeface="+mj-ea"/>
              </a:rPr>
              <a:t>主題內容：</a:t>
            </a:r>
            <a:endParaRPr lang="en-US" sz="4800" b="1">
              <a:solidFill>
                <a:srgbClr val="FF6600"/>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孩子們，耶穌在宣講天國福音時，當時的猶太人是受到羅馬帝國統治，大家的生活都過得很不好，免不了會有很多的煩惱和憂慮。</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大部分的人一方面擔心每天生活苦，沒有東西吃，另一方面也感到很焦慮，不知道何時才能脫離羅馬人統治。</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雖然他們都很渴望聽到耶穌宣講的天國福音，但只要一想到眼前的煩惱和憂慮，很自然的又愁眉苦臉。</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耶穌當然知道大家內心有這麼多的憂慮，也曾經兩次以天主大能，餵飽渴望聽祂講道的數千名</a:t>
            </a:r>
            <a:r>
              <a:rPr lang="zh-TW" altLang="en-US" sz="3600" b="1" smtClean="0">
                <a:latin typeface="新細明體"/>
                <a:ea typeface="新細明體"/>
              </a:rPr>
              <a:t>群眾，</a:t>
            </a:r>
            <a:r>
              <a:rPr lang="zh-TW" altLang="en-US" sz="3600" b="1">
                <a:latin typeface="新細明體"/>
                <a:ea typeface="新細明體"/>
              </a:rPr>
              <a:t>但耶穌也不希望，讓他們誤以為跟隨祂便有飯吃，養成不勞而獲的壞習慣。</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耶穌便特別對群眾說，你們需要的一切，天父都知道，不需要為生命憂慮吃什麼、穿什麼，而是要將這一切交給天主</a:t>
            </a:r>
            <a:endParaRPr lang="zh-TW" altLang="en-US" sz="3600" b="1">
              <a:latin typeface="新細明體"/>
              <a:ea typeface="新細明體"/>
            </a:endParaRPr>
          </a:p>
        </p:txBody>
      </p:sp>
    </p:spTree>
    <p:extLst>
      <p:ext uri="{BB962C8B-B14F-4D97-AF65-F5344CB8AC3E}">
        <p14:creationId xmlns:p14="http://schemas.microsoft.com/office/powerpoint/2010/main" val="1210084198"/>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043608"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現在，我們一起來聽耶穌說的話。</a:t>
            </a:r>
          </a:p>
        </p:txBody>
      </p:sp>
    </p:spTree>
    <p:extLst>
      <p:ext uri="{BB962C8B-B14F-4D97-AF65-F5344CB8AC3E}">
        <p14:creationId xmlns:p14="http://schemas.microsoft.com/office/powerpoint/2010/main" val="1093299947"/>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耶穌很清楚的告訴我們「不需要為你們的生命憂慮吃什麼、穿什麼」</a:t>
            </a:r>
            <a:r>
              <a:rPr lang="zh-TW" altLang="en-US" sz="3600" b="1" smtClean="0">
                <a:latin typeface="新細明體"/>
                <a:ea typeface="新細明體"/>
              </a:rPr>
              <a:t>，祂</a:t>
            </a:r>
            <a:r>
              <a:rPr lang="zh-TW" altLang="en-US" sz="3600" b="1">
                <a:latin typeface="新細明體"/>
                <a:ea typeface="新細明體"/>
              </a:rPr>
              <a:t>這麼說是要提醒我們，在生活中還有比食物和衣服更重要的東西。</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耶穌接著說「生命不是比食物貴重嗎？身體不是比衣服貴重嗎？</a:t>
            </a:r>
            <a:r>
              <a:rPr lang="zh-TW" altLang="en-US" sz="3600" b="1" smtClean="0">
                <a:latin typeface="新細明體"/>
                <a:ea typeface="新細明體"/>
              </a:rPr>
              <a:t>」</a:t>
            </a:r>
            <a:r>
              <a:rPr lang="zh-TW" altLang="en-US" sz="3600" b="1">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希望大家願意多看到自己周遭人的需要，而不是只煩惱自己吃的不夠好，穿的不夠漂亮。</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為了讓大家明瞭天父對我們的愛，耶穌還特別舉例「難道你們不比天空的飛鳥更貴重嗎？田間的百合花不勞作也不紡紗，天父不也是給予美麗的裝飾嗎？」</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飛鳥和百合花需要的一切，天父都如此細心呵護，豈會不理會我們呢？如果飛鳥和百合花，都不曾煩惱過牠們的生活所需，我們又何需自尋煩惱呢？</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tags/tag1.xml><?xml version="1.0" encoding="utf-8"?>
<p:tagLst xmlns:p="http://schemas.openxmlformats.org/presentationml/2006/main">
  <p:tag name="AS_NET" val="5.0.3"/>
  <p:tag name="AS_OS" val="Microsoft Windows NT 10.0.17763.0"/>
  <p:tag name="AS_RELEASE_DATE" val="2021.04.14"/>
  <p:tag name="AS_TITLE" val="Aspose.Slides for .NET Standard 2.0"/>
  <p:tag name="AS_VERSION" val="21.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1338</Paragraphs>
  <Slides>873</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873</vt:i4>
      </vt:variant>
    </vt:vector>
  </HeadingPairs>
  <TitlesOfParts>
    <vt:vector baseType="lpstr" size="878">
      <vt:lpstr>Arial</vt:lpstr>
      <vt:lpstr>Calibri</vt:lpstr>
      <vt:lpstr>Microsoft JhengHei Light</vt:lpstr>
      <vt:lpstr>新細明體</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2021-05-14T13:29:44.368</cp:lastPrinted>
  <dcterms:created xsi:type="dcterms:W3CDTF">2021-05-14T13:29:44Z</dcterms:created>
  <dcterms:modified xsi:type="dcterms:W3CDTF">2021-05-14T13:29:49Z</dcterms:modified>
</cp:coreProperties>
</file>