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4-->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1" r:id="rId2"/>
    <p:sldMasterId id="2147483683" r:id="rId3"/>
    <p:sldMasterId id="2147483695" r:id="rId4"/>
    <p:sldMasterId id="2147483707" r:id="rId5"/>
    <p:sldMasterId id="2147483719" r:id="rId6"/>
    <p:sldMasterId id="2147483731" r:id="rId7"/>
    <p:sldMasterId id="2147483743" r:id="rId8"/>
    <p:sldMasterId id="2147483755" r:id="rId9"/>
    <p:sldMasterId id="2147483767" r:id="rId10"/>
    <p:sldMasterId id="2147483779" r:id="rId11"/>
    <p:sldMasterId id="2147483791" r:id="rId12"/>
    <p:sldMasterId id="2147483803" r:id="rId13"/>
    <p:sldMasterId id="2147483815" r:id="rId14"/>
    <p:sldMasterId id="2147483827" r:id="rId15"/>
    <p:sldMasterId id="2147483839" r:id="rId16"/>
    <p:sldMasterId id="2147483851" r:id="rId17"/>
    <p:sldMasterId id="2147483863" r:id="rId18"/>
    <p:sldMasterId id="2147483875" r:id="rId19"/>
    <p:sldMasterId id="2147483887" r:id="rId20"/>
    <p:sldMasterId id="2147483899" r:id="rId21"/>
    <p:sldMasterId id="2147483911" r:id="rId22"/>
    <p:sldMasterId id="2147483923" r:id="rId23"/>
    <p:sldMasterId id="2147483935" r:id="rId24"/>
    <p:sldMasterId id="2147483947" r:id="rId25"/>
    <p:sldMasterId id="2147483959" r:id="rId26"/>
    <p:sldMasterId id="2147483971" r:id="rId27"/>
    <p:sldMasterId id="2147483983" r:id="rId28"/>
    <p:sldMasterId id="2147483995" r:id="rId29"/>
    <p:sldMasterId id="2147484007" r:id="rId30"/>
    <p:sldMasterId id="2147484019" r:id="rId31"/>
    <p:sldMasterId id="2147484031" r:id="rId32"/>
    <p:sldMasterId id="2147484043" r:id="rId33"/>
    <p:sldMasterId id="2147484055" r:id="rId34"/>
    <p:sldMasterId id="2147484067" r:id="rId35"/>
    <p:sldMasterId id="2147484079" r:id="rId36"/>
    <p:sldMasterId id="2147484091" r:id="rId37"/>
    <p:sldMasterId id="2147484103" r:id="rId38"/>
    <p:sldMasterId id="2147484115" r:id="rId39"/>
    <p:sldMasterId id="2147484127" r:id="rId40"/>
    <p:sldMasterId id="2147484139" r:id="rId41"/>
  </p:sldMasterIdLst>
  <p:sldIdLst>
    <p:sldId id="259" r:id="rId42"/>
    <p:sldId id="262" r:id="rId43"/>
    <p:sldId id="265" r:id="rId44"/>
    <p:sldId id="268" r:id="rId45"/>
    <p:sldId id="271" r:id="rId46"/>
    <p:sldId id="274" r:id="rId47"/>
    <p:sldId id="277" r:id="rId48"/>
    <p:sldId id="280" r:id="rId49"/>
    <p:sldId id="283" r:id="rId50"/>
    <p:sldId id="286" r:id="rId51"/>
    <p:sldId id="289" r:id="rId52"/>
    <p:sldId id="292" r:id="rId53"/>
    <p:sldId id="295" r:id="rId54"/>
    <p:sldId id="298" r:id="rId55"/>
    <p:sldId id="301" r:id="rId56"/>
    <p:sldId id="304" r:id="rId57"/>
    <p:sldId id="307" r:id="rId58"/>
    <p:sldId id="310" r:id="rId59"/>
    <p:sldId id="313" r:id="rId60"/>
    <p:sldId id="316" r:id="rId61"/>
    <p:sldId id="319" r:id="rId62"/>
    <p:sldId id="322" r:id="rId63"/>
    <p:sldId id="325" r:id="rId64"/>
    <p:sldId id="328" r:id="rId65"/>
    <p:sldId id="331" r:id="rId66"/>
    <p:sldId id="334" r:id="rId67"/>
    <p:sldId id="337" r:id="rId68"/>
    <p:sldId id="340" r:id="rId69"/>
    <p:sldId id="343" r:id="rId70"/>
    <p:sldId id="346" r:id="rId71"/>
    <p:sldId id="349" r:id="rId72"/>
    <p:sldId id="352" r:id="rId73"/>
    <p:sldId id="355" r:id="rId74"/>
    <p:sldId id="358" r:id="rId75"/>
    <p:sldId id="361" r:id="rId76"/>
    <p:sldId id="364" r:id="rId77"/>
    <p:sldId id="367" r:id="rId78"/>
    <p:sldId id="370" r:id="rId79"/>
    <p:sldId id="373" r:id="rId80"/>
    <p:sldId id="376" r:id="rId81"/>
    <p:sldId id="379" r:id="rId82"/>
    <p:sldId id="382" r:id="rId83"/>
    <p:sldId id="385" r:id="rId84"/>
    <p:sldId id="388" r:id="rId85"/>
    <p:sldId id="391" r:id="rId86"/>
    <p:sldId id="394" r:id="rId87"/>
    <p:sldId id="397" r:id="rId88"/>
    <p:sldId id="400" r:id="rId89"/>
    <p:sldId id="403" r:id="rId90"/>
    <p:sldId id="406" r:id="rId91"/>
    <p:sldId id="409" r:id="rId92"/>
    <p:sldId id="412" r:id="rId93"/>
    <p:sldId id="415" r:id="rId94"/>
    <p:sldId id="418" r:id="rId95"/>
    <p:sldId id="421" r:id="rId96"/>
    <p:sldId id="424" r:id="rId97"/>
    <p:sldId id="427" r:id="rId98"/>
    <p:sldId id="430" r:id="rId99"/>
    <p:sldId id="433" r:id="rId100"/>
    <p:sldId id="436" r:id="rId101"/>
    <p:sldId id="439" r:id="rId102"/>
    <p:sldId id="442" r:id="rId103"/>
    <p:sldId id="445" r:id="rId104"/>
    <p:sldId id="448" r:id="rId105"/>
    <p:sldId id="451" r:id="rId106"/>
    <p:sldId id="454" r:id="rId107"/>
    <p:sldId id="457" r:id="rId108"/>
    <p:sldId id="460" r:id="rId109"/>
    <p:sldId id="463" r:id="rId110"/>
    <p:sldId id="466" r:id="rId111"/>
    <p:sldId id="469" r:id="rId112"/>
    <p:sldId id="472" r:id="rId113"/>
    <p:sldId id="475" r:id="rId114"/>
    <p:sldId id="478" r:id="rId115"/>
    <p:sldId id="481" r:id="rId116"/>
    <p:sldId id="484" r:id="rId117"/>
    <p:sldId id="487" r:id="rId118"/>
    <p:sldId id="490" r:id="rId119"/>
    <p:sldId id="493" r:id="rId120"/>
    <p:sldId id="496" r:id="rId121"/>
    <p:sldId id="499" r:id="rId122"/>
    <p:sldId id="502" r:id="rId123"/>
    <p:sldId id="505" r:id="rId124"/>
    <p:sldId id="508" r:id="rId125"/>
    <p:sldId id="511" r:id="rId126"/>
    <p:sldId id="514" r:id="rId127"/>
    <p:sldId id="517" r:id="rId128"/>
    <p:sldId id="520" r:id="rId129"/>
    <p:sldId id="523" r:id="rId130"/>
    <p:sldId id="526" r:id="rId131"/>
    <p:sldId id="529" r:id="rId132"/>
    <p:sldId id="532" r:id="rId133"/>
    <p:sldId id="535" r:id="rId134"/>
    <p:sldId id="538" r:id="rId135"/>
    <p:sldId id="541" r:id="rId136"/>
    <p:sldId id="544" r:id="rId137"/>
    <p:sldId id="547" r:id="rId138"/>
    <p:sldId id="550" r:id="rId139"/>
    <p:sldId id="553" r:id="rId140"/>
    <p:sldId id="556" r:id="rId141"/>
    <p:sldId id="559" r:id="rId142"/>
    <p:sldId id="562" r:id="rId143"/>
    <p:sldId id="565" r:id="rId144"/>
    <p:sldId id="568" r:id="rId145"/>
    <p:sldId id="571" r:id="rId146"/>
    <p:sldId id="574" r:id="rId147"/>
    <p:sldId id="577" r:id="rId148"/>
    <p:sldId id="580" r:id="rId149"/>
    <p:sldId id="583" r:id="rId150"/>
    <p:sldId id="586" r:id="rId151"/>
    <p:sldId id="589" r:id="rId152"/>
    <p:sldId id="592" r:id="rId153"/>
    <p:sldId id="595" r:id="rId154"/>
    <p:sldId id="598" r:id="rId155"/>
    <p:sldId id="601" r:id="rId156"/>
    <p:sldId id="604" r:id="rId157"/>
    <p:sldId id="607" r:id="rId158"/>
    <p:sldId id="610" r:id="rId159"/>
    <p:sldId id="613" r:id="rId160"/>
    <p:sldId id="616" r:id="rId161"/>
    <p:sldId id="619" r:id="rId162"/>
    <p:sldId id="622" r:id="rId163"/>
    <p:sldId id="625" r:id="rId164"/>
    <p:sldId id="628" r:id="rId165"/>
    <p:sldId id="631" r:id="rId166"/>
    <p:sldId id="634" r:id="rId167"/>
    <p:sldId id="637" r:id="rId168"/>
    <p:sldId id="640" r:id="rId169"/>
    <p:sldId id="643" r:id="rId170"/>
    <p:sldId id="646" r:id="rId171"/>
    <p:sldId id="649" r:id="rId172"/>
    <p:sldId id="652" r:id="rId173"/>
    <p:sldId id="655" r:id="rId174"/>
    <p:sldId id="658" r:id="rId175"/>
    <p:sldId id="661" r:id="rId176"/>
    <p:sldId id="664" r:id="rId177"/>
    <p:sldId id="667" r:id="rId178"/>
    <p:sldId id="670" r:id="rId179"/>
    <p:sldId id="673" r:id="rId180"/>
    <p:sldId id="676" r:id="rId181"/>
    <p:sldId id="679" r:id="rId182"/>
    <p:sldId id="682" r:id="rId183"/>
    <p:sldId id="685" r:id="rId184"/>
    <p:sldId id="688" r:id="rId185"/>
    <p:sldId id="691" r:id="rId186"/>
    <p:sldId id="694" r:id="rId187"/>
    <p:sldId id="697" r:id="rId188"/>
    <p:sldId id="700" r:id="rId189"/>
    <p:sldId id="703" r:id="rId190"/>
    <p:sldId id="706" r:id="rId191"/>
    <p:sldId id="709" r:id="rId192"/>
    <p:sldId id="712" r:id="rId193"/>
    <p:sldId id="715" r:id="rId194"/>
    <p:sldId id="718" r:id="rId195"/>
    <p:sldId id="721" r:id="rId196"/>
    <p:sldId id="724" r:id="rId197"/>
    <p:sldId id="727" r:id="rId198"/>
    <p:sldId id="730" r:id="rId199"/>
    <p:sldId id="733" r:id="rId200"/>
    <p:sldId id="736" r:id="rId201"/>
    <p:sldId id="739" r:id="rId202"/>
    <p:sldId id="742" r:id="rId203"/>
    <p:sldId id="745" r:id="rId204"/>
    <p:sldId id="748" r:id="rId205"/>
    <p:sldId id="751" r:id="rId206"/>
    <p:sldId id="754" r:id="rId207"/>
    <p:sldId id="757" r:id="rId208"/>
    <p:sldId id="760" r:id="rId209"/>
    <p:sldId id="763" r:id="rId210"/>
    <p:sldId id="766" r:id="rId211"/>
    <p:sldId id="769" r:id="rId212"/>
    <p:sldId id="772" r:id="rId213"/>
    <p:sldId id="775" r:id="rId214"/>
    <p:sldId id="778" r:id="rId215"/>
    <p:sldId id="781" r:id="rId216"/>
    <p:sldId id="784" r:id="rId217"/>
    <p:sldId id="787" r:id="rId218"/>
    <p:sldId id="790" r:id="rId219"/>
    <p:sldId id="793" r:id="rId220"/>
    <p:sldId id="796" r:id="rId221"/>
    <p:sldId id="799" r:id="rId222"/>
    <p:sldId id="802" r:id="rId223"/>
    <p:sldId id="805" r:id="rId224"/>
    <p:sldId id="808" r:id="rId225"/>
    <p:sldId id="811" r:id="rId226"/>
    <p:sldId id="814" r:id="rId227"/>
    <p:sldId id="817" r:id="rId228"/>
    <p:sldId id="820" r:id="rId229"/>
    <p:sldId id="823" r:id="rId230"/>
    <p:sldId id="826" r:id="rId231"/>
    <p:sldId id="829" r:id="rId232"/>
    <p:sldId id="832" r:id="rId233"/>
    <p:sldId id="835" r:id="rId234"/>
    <p:sldId id="838" r:id="rId235"/>
    <p:sldId id="841" r:id="rId236"/>
    <p:sldId id="844" r:id="rId237"/>
    <p:sldId id="847" r:id="rId238"/>
    <p:sldId id="850" r:id="rId239"/>
    <p:sldId id="853" r:id="rId240"/>
    <p:sldId id="856" r:id="rId241"/>
    <p:sldId id="859" r:id="rId242"/>
    <p:sldId id="862" r:id="rId243"/>
    <p:sldId id="865" r:id="rId244"/>
    <p:sldId id="868" r:id="rId245"/>
    <p:sldId id="871" r:id="rId246"/>
    <p:sldId id="874" r:id="rId247"/>
    <p:sldId id="877" r:id="rId248"/>
    <p:sldId id="880" r:id="rId249"/>
    <p:sldId id="883" r:id="rId250"/>
    <p:sldId id="886" r:id="rId251"/>
    <p:sldId id="889" r:id="rId252"/>
    <p:sldId id="892" r:id="rId253"/>
    <p:sldId id="895" r:id="rId254"/>
    <p:sldId id="898" r:id="rId255"/>
    <p:sldId id="901" r:id="rId256"/>
    <p:sldId id="904" r:id="rId257"/>
    <p:sldId id="907" r:id="rId258"/>
    <p:sldId id="910" r:id="rId259"/>
    <p:sldId id="913" r:id="rId260"/>
    <p:sldId id="916" r:id="rId261"/>
    <p:sldId id="919" r:id="rId262"/>
    <p:sldId id="922" r:id="rId263"/>
    <p:sldId id="925" r:id="rId264"/>
    <p:sldId id="928" r:id="rId265"/>
    <p:sldId id="931" r:id="rId266"/>
    <p:sldId id="934" r:id="rId267"/>
    <p:sldId id="937" r:id="rId268"/>
    <p:sldId id="940" r:id="rId269"/>
    <p:sldId id="943" r:id="rId270"/>
    <p:sldId id="946" r:id="rId271"/>
    <p:sldId id="949" r:id="rId272"/>
    <p:sldId id="952" r:id="rId273"/>
    <p:sldId id="955" r:id="rId274"/>
    <p:sldId id="958" r:id="rId275"/>
    <p:sldId id="961" r:id="rId276"/>
    <p:sldId id="964" r:id="rId277"/>
    <p:sldId id="967" r:id="rId278"/>
    <p:sldId id="970" r:id="rId279"/>
    <p:sldId id="973" r:id="rId280"/>
    <p:sldId id="976" r:id="rId281"/>
    <p:sldId id="979" r:id="rId282"/>
    <p:sldId id="982" r:id="rId283"/>
    <p:sldId id="985" r:id="rId284"/>
    <p:sldId id="988" r:id="rId285"/>
    <p:sldId id="991" r:id="rId286"/>
    <p:sldId id="994" r:id="rId287"/>
    <p:sldId id="997" r:id="rId288"/>
    <p:sldId id="1000" r:id="rId289"/>
    <p:sldId id="1003" r:id="rId290"/>
    <p:sldId id="1006" r:id="rId291"/>
    <p:sldId id="1009" r:id="rId292"/>
    <p:sldId id="1012" r:id="rId293"/>
    <p:sldId id="1015" r:id="rId294"/>
    <p:sldId id="1018" r:id="rId295"/>
    <p:sldId id="1021" r:id="rId296"/>
    <p:sldId id="1024" r:id="rId297"/>
    <p:sldId id="1027" r:id="rId298"/>
    <p:sldId id="1030" r:id="rId299"/>
    <p:sldId id="1033" r:id="rId300"/>
    <p:sldId id="1036" r:id="rId301"/>
    <p:sldId id="1039" r:id="rId302"/>
    <p:sldId id="1042" r:id="rId303"/>
    <p:sldId id="1045" r:id="rId304"/>
    <p:sldId id="1048" r:id="rId305"/>
    <p:sldId id="1051" r:id="rId306"/>
    <p:sldId id="1054" r:id="rId307"/>
    <p:sldId id="1057" r:id="rId308"/>
    <p:sldId id="1060" r:id="rId309"/>
    <p:sldId id="1063" r:id="rId310"/>
    <p:sldId id="1066" r:id="rId311"/>
    <p:sldId id="1069" r:id="rId312"/>
    <p:sldId id="1072" r:id="rId313"/>
    <p:sldId id="1075" r:id="rId314"/>
    <p:sldId id="1078" r:id="rId315"/>
    <p:sldId id="1081" r:id="rId316"/>
    <p:sldId id="1084" r:id="rId317"/>
    <p:sldId id="1087" r:id="rId318"/>
    <p:sldId id="1090" r:id="rId319"/>
    <p:sldId id="1093" r:id="rId320"/>
    <p:sldId id="1096" r:id="rId321"/>
    <p:sldId id="1099" r:id="rId322"/>
    <p:sldId id="1102" r:id="rId323"/>
    <p:sldId id="1105" r:id="rId324"/>
    <p:sldId id="1108" r:id="rId325"/>
    <p:sldId id="1111" r:id="rId326"/>
    <p:sldId id="1114" r:id="rId327"/>
    <p:sldId id="1117" r:id="rId328"/>
    <p:sldId id="1120" r:id="rId329"/>
    <p:sldId id="1123" r:id="rId330"/>
    <p:sldId id="1126" r:id="rId331"/>
    <p:sldId id="1129" r:id="rId332"/>
    <p:sldId id="1132" r:id="rId333"/>
    <p:sldId id="1135" r:id="rId334"/>
    <p:sldId id="1138" r:id="rId335"/>
    <p:sldId id="1141" r:id="rId336"/>
    <p:sldId id="1144" r:id="rId337"/>
    <p:sldId id="1147" r:id="rId338"/>
    <p:sldId id="1150" r:id="rId339"/>
    <p:sldId id="1153" r:id="rId340"/>
    <p:sldId id="1156" r:id="rId341"/>
    <p:sldId id="1159" r:id="rId342"/>
    <p:sldId id="1162" r:id="rId343"/>
    <p:sldId id="1165" r:id="rId344"/>
    <p:sldId id="1168" r:id="rId345"/>
    <p:sldId id="1171" r:id="rId346"/>
    <p:sldId id="1174" r:id="rId347"/>
    <p:sldId id="1177" r:id="rId348"/>
    <p:sldId id="1180" r:id="rId349"/>
    <p:sldId id="1183" r:id="rId350"/>
    <p:sldId id="1186" r:id="rId351"/>
    <p:sldId id="1189" r:id="rId352"/>
    <p:sldId id="1192" r:id="rId353"/>
    <p:sldId id="1195" r:id="rId354"/>
    <p:sldId id="1198" r:id="rId355"/>
    <p:sldId id="1201" r:id="rId356"/>
    <p:sldId id="1204" r:id="rId357"/>
    <p:sldId id="1207" r:id="rId358"/>
    <p:sldId id="1210" r:id="rId359"/>
    <p:sldId id="1213" r:id="rId360"/>
    <p:sldId id="1216" r:id="rId361"/>
    <p:sldId id="1219" r:id="rId362"/>
    <p:sldId id="1222" r:id="rId363"/>
    <p:sldId id="1225" r:id="rId364"/>
    <p:sldId id="1228" r:id="rId365"/>
    <p:sldId id="1231" r:id="rId366"/>
    <p:sldId id="1234" r:id="rId367"/>
    <p:sldId id="1237" r:id="rId368"/>
    <p:sldId id="1240" r:id="rId369"/>
    <p:sldId id="1243" r:id="rId370"/>
    <p:sldId id="1246" r:id="rId371"/>
    <p:sldId id="1249" r:id="rId372"/>
    <p:sldId id="1252" r:id="rId373"/>
    <p:sldId id="1255" r:id="rId374"/>
    <p:sldId id="1258" r:id="rId375"/>
    <p:sldId id="1261" r:id="rId376"/>
    <p:sldId id="1264" r:id="rId377"/>
    <p:sldId id="1267" r:id="rId378"/>
    <p:sldId id="1270" r:id="rId379"/>
    <p:sldId id="1273" r:id="rId380"/>
    <p:sldId id="1276" r:id="rId381"/>
    <p:sldId id="1279" r:id="rId382"/>
    <p:sldId id="1282" r:id="rId383"/>
    <p:sldId id="1285" r:id="rId384"/>
    <p:sldId id="1288" r:id="rId385"/>
    <p:sldId id="1291" r:id="rId386"/>
    <p:sldId id="1294" r:id="rId387"/>
    <p:sldId id="1297" r:id="rId388"/>
    <p:sldId id="1300" r:id="rId389"/>
    <p:sldId id="1303" r:id="rId390"/>
    <p:sldId id="1306" r:id="rId391"/>
    <p:sldId id="1309" r:id="rId392"/>
    <p:sldId id="1312" r:id="rId393"/>
    <p:sldId id="1315" r:id="rId394"/>
    <p:sldId id="1318" r:id="rId395"/>
    <p:sldId id="1321" r:id="rId396"/>
    <p:sldId id="1324" r:id="rId397"/>
    <p:sldId id="1327" r:id="rId398"/>
    <p:sldId id="1330" r:id="rId399"/>
    <p:sldId id="1333" r:id="rId400"/>
    <p:sldId id="1336" r:id="rId401"/>
    <p:sldId id="1339" r:id="rId402"/>
    <p:sldId id="1342" r:id="rId403"/>
    <p:sldId id="1345" r:id="rId404"/>
    <p:sldId id="1348" r:id="rId405"/>
    <p:sldId id="1351" r:id="rId406"/>
    <p:sldId id="1354" r:id="rId407"/>
    <p:sldId id="1357" r:id="rId408"/>
    <p:sldId id="1360" r:id="rId409"/>
    <p:sldId id="1363" r:id="rId410"/>
    <p:sldId id="1366" r:id="rId411"/>
    <p:sldId id="1369" r:id="rId412"/>
    <p:sldId id="1372" r:id="rId413"/>
    <p:sldId id="1375" r:id="rId414"/>
    <p:sldId id="1378" r:id="rId415"/>
    <p:sldId id="1381" r:id="rId416"/>
    <p:sldId id="1384" r:id="rId417"/>
    <p:sldId id="1387" r:id="rId418"/>
    <p:sldId id="1390" r:id="rId419"/>
    <p:sldId id="1393" r:id="rId420"/>
    <p:sldId id="1396" r:id="rId421"/>
    <p:sldId id="1399" r:id="rId422"/>
    <p:sldId id="1402" r:id="rId423"/>
    <p:sldId id="1405" r:id="rId424"/>
    <p:sldId id="1408" r:id="rId425"/>
    <p:sldId id="1411" r:id="rId426"/>
    <p:sldId id="1414" r:id="rId427"/>
    <p:sldId id="1417" r:id="rId428"/>
    <p:sldId id="1420" r:id="rId429"/>
    <p:sldId id="1423" r:id="rId430"/>
    <p:sldId id="1426" r:id="rId431"/>
    <p:sldId id="1429" r:id="rId432"/>
    <p:sldId id="1432" r:id="rId433"/>
    <p:sldId id="1435" r:id="rId434"/>
    <p:sldId id="1438" r:id="rId435"/>
    <p:sldId id="1441" r:id="rId436"/>
    <p:sldId id="1444" r:id="rId437"/>
    <p:sldId id="1447" r:id="rId438"/>
    <p:sldId id="1450" r:id="rId439"/>
    <p:sldId id="1453" r:id="rId440"/>
    <p:sldId id="1456" r:id="rId441"/>
    <p:sldId id="1459" r:id="rId442"/>
    <p:sldId id="1462" r:id="rId443"/>
    <p:sldId id="1465" r:id="rId444"/>
    <p:sldId id="1468" r:id="rId445"/>
    <p:sldId id="1471" r:id="rId446"/>
    <p:sldId id="1474" r:id="rId447"/>
    <p:sldId id="1477" r:id="rId448"/>
    <p:sldId id="1480" r:id="rId449"/>
    <p:sldId id="1483" r:id="rId450"/>
    <p:sldId id="1486" r:id="rId451"/>
    <p:sldId id="1489" r:id="rId452"/>
    <p:sldId id="1492" r:id="rId453"/>
    <p:sldId id="1495" r:id="rId454"/>
    <p:sldId id="1498" r:id="rId455"/>
    <p:sldId id="1501" r:id="rId456"/>
    <p:sldId id="1504" r:id="rId457"/>
    <p:sldId id="1507" r:id="rId458"/>
    <p:sldId id="1510" r:id="rId459"/>
    <p:sldId id="1513" r:id="rId460"/>
    <p:sldId id="1516" r:id="rId461"/>
    <p:sldId id="1519" r:id="rId462"/>
    <p:sldId id="1522" r:id="rId463"/>
    <p:sldId id="1525" r:id="rId464"/>
    <p:sldId id="1528" r:id="rId465"/>
    <p:sldId id="1531" r:id="rId466"/>
    <p:sldId id="1534" r:id="rId467"/>
    <p:sldId id="1537" r:id="rId468"/>
    <p:sldId id="1540" r:id="rId469"/>
    <p:sldId id="1543" r:id="rId470"/>
    <p:sldId id="1546" r:id="rId471"/>
    <p:sldId id="1549" r:id="rId472"/>
    <p:sldId id="1552" r:id="rId473"/>
    <p:sldId id="1555" r:id="rId474"/>
    <p:sldId id="1558" r:id="rId475"/>
    <p:sldId id="1561" r:id="rId476"/>
    <p:sldId id="1564" r:id="rId477"/>
    <p:sldId id="1567" r:id="rId478"/>
    <p:sldId id="1570" r:id="rId479"/>
    <p:sldId id="1573" r:id="rId480"/>
    <p:sldId id="1576" r:id="rId481"/>
    <p:sldId id="1579" r:id="rId482"/>
    <p:sldId id="1582" r:id="rId483"/>
    <p:sldId id="1585" r:id="rId484"/>
    <p:sldId id="1588" r:id="rId485"/>
    <p:sldId id="1591" r:id="rId486"/>
    <p:sldId id="1594" r:id="rId487"/>
    <p:sldId id="1597" r:id="rId488"/>
    <p:sldId id="1600" r:id="rId489"/>
    <p:sldId id="1603" r:id="rId490"/>
    <p:sldId id="1606" r:id="rId491"/>
    <p:sldId id="1609" r:id="rId492"/>
    <p:sldId id="1612" r:id="rId493"/>
    <p:sldId id="1615" r:id="rId494"/>
    <p:sldId id="1618" r:id="rId495"/>
    <p:sldId id="1621" r:id="rId496"/>
    <p:sldId id="1624" r:id="rId497"/>
    <p:sldId id="1627" r:id="rId498"/>
    <p:sldId id="1630" r:id="rId499"/>
    <p:sldId id="1633" r:id="rId500"/>
    <p:sldId id="1636" r:id="rId501"/>
    <p:sldId id="1639" r:id="rId502"/>
    <p:sldId id="1642" r:id="rId503"/>
    <p:sldId id="1645" r:id="rId504"/>
    <p:sldId id="1648" r:id="rId505"/>
    <p:sldId id="1651" r:id="rId506"/>
    <p:sldId id="1654" r:id="rId507"/>
    <p:sldId id="1657" r:id="rId508"/>
    <p:sldId id="1660" r:id="rId509"/>
    <p:sldId id="1663" r:id="rId510"/>
    <p:sldId id="1666" r:id="rId511"/>
    <p:sldId id="1669" r:id="rId512"/>
    <p:sldId id="1672" r:id="rId513"/>
    <p:sldId id="1675" r:id="rId514"/>
    <p:sldId id="1678" r:id="rId515"/>
    <p:sldId id="1681" r:id="rId516"/>
    <p:sldId id="1684" r:id="rId517"/>
    <p:sldId id="1687" r:id="rId518"/>
    <p:sldId id="1690" r:id="rId519"/>
    <p:sldId id="1693" r:id="rId520"/>
    <p:sldId id="1696" r:id="rId521"/>
    <p:sldId id="1699" r:id="rId522"/>
    <p:sldId id="1702" r:id="rId523"/>
    <p:sldId id="1705" r:id="rId524"/>
    <p:sldId id="1708" r:id="rId525"/>
    <p:sldId id="1711" r:id="rId526"/>
    <p:sldId id="1714" r:id="rId527"/>
    <p:sldId id="1717" r:id="rId528"/>
    <p:sldId id="1720" r:id="rId529"/>
    <p:sldId id="1723" r:id="rId530"/>
    <p:sldId id="1726" r:id="rId531"/>
    <p:sldId id="1729" r:id="rId532"/>
    <p:sldId id="1732" r:id="rId533"/>
    <p:sldId id="1735" r:id="rId534"/>
    <p:sldId id="1738" r:id="rId535"/>
    <p:sldId id="1741" r:id="rId536"/>
    <p:sldId id="1744" r:id="rId537"/>
    <p:sldId id="1747" r:id="rId538"/>
    <p:sldId id="1750" r:id="rId539"/>
    <p:sldId id="1753" r:id="rId540"/>
    <p:sldId id="1756" r:id="rId541"/>
    <p:sldId id="1759" r:id="rId542"/>
    <p:sldId id="1762" r:id="rId543"/>
    <p:sldId id="1765" r:id="rId544"/>
    <p:sldId id="1768" r:id="rId545"/>
    <p:sldId id="1771" r:id="rId546"/>
    <p:sldId id="1774" r:id="rId547"/>
    <p:sldId id="1777" r:id="rId548"/>
    <p:sldId id="1780" r:id="rId549"/>
    <p:sldId id="1783" r:id="rId550"/>
    <p:sldId id="1786" r:id="rId551"/>
    <p:sldId id="1789" r:id="rId552"/>
    <p:sldId id="1792" r:id="rId553"/>
    <p:sldId id="1795" r:id="rId554"/>
    <p:sldId id="1798" r:id="rId555"/>
    <p:sldId id="1801" r:id="rId556"/>
    <p:sldId id="1804" r:id="rId557"/>
    <p:sldId id="1807" r:id="rId558"/>
    <p:sldId id="1810" r:id="rId559"/>
    <p:sldId id="1813" r:id="rId560"/>
    <p:sldId id="1816" r:id="rId561"/>
    <p:sldId id="1819" r:id="rId562"/>
    <p:sldId id="1822" r:id="rId563"/>
    <p:sldId id="1825" r:id="rId564"/>
    <p:sldId id="1828" r:id="rId565"/>
    <p:sldId id="1831" r:id="rId566"/>
    <p:sldId id="1834" r:id="rId567"/>
    <p:sldId id="1837" r:id="rId568"/>
    <p:sldId id="1840" r:id="rId569"/>
    <p:sldId id="1843" r:id="rId570"/>
    <p:sldId id="1846" r:id="rId571"/>
    <p:sldId id="1849" r:id="rId572"/>
    <p:sldId id="1852" r:id="rId573"/>
    <p:sldId id="1855" r:id="rId574"/>
    <p:sldId id="1858" r:id="rId575"/>
    <p:sldId id="1861" r:id="rId576"/>
    <p:sldId id="1864" r:id="rId577"/>
    <p:sldId id="1867" r:id="rId578"/>
    <p:sldId id="1870" r:id="rId579"/>
    <p:sldId id="1873" r:id="rId580"/>
    <p:sldId id="1876" r:id="rId581"/>
    <p:sldId id="1879" r:id="rId582"/>
    <p:sldId id="1882" r:id="rId583"/>
    <p:sldId id="1885" r:id="rId584"/>
    <p:sldId id="1888" r:id="rId585"/>
    <p:sldId id="1891" r:id="rId586"/>
    <p:sldId id="1894" r:id="rId587"/>
    <p:sldId id="1897" r:id="rId588"/>
    <p:sldId id="1900" r:id="rId589"/>
    <p:sldId id="1903" r:id="rId590"/>
    <p:sldId id="1906" r:id="rId591"/>
    <p:sldId id="1909" r:id="rId592"/>
    <p:sldId id="1912" r:id="rId593"/>
    <p:sldId id="1915" r:id="rId594"/>
    <p:sldId id="1918" r:id="rId595"/>
    <p:sldId id="1921" r:id="rId596"/>
    <p:sldId id="1924" r:id="rId597"/>
    <p:sldId id="1927" r:id="rId598"/>
    <p:sldId id="1930" r:id="rId599"/>
    <p:sldId id="1933" r:id="rId600"/>
    <p:sldId id="1936" r:id="rId601"/>
    <p:sldId id="1939" r:id="rId602"/>
    <p:sldId id="1942" r:id="rId603"/>
    <p:sldId id="1945" r:id="rId604"/>
    <p:sldId id="1948" r:id="rId605"/>
    <p:sldId id="1951" r:id="rId606"/>
    <p:sldId id="1954" r:id="rId607"/>
    <p:sldId id="1957" r:id="rId608"/>
    <p:sldId id="1960" r:id="rId609"/>
    <p:sldId id="1963" r:id="rId610"/>
    <p:sldId id="1966" r:id="rId611"/>
    <p:sldId id="1969" r:id="rId612"/>
    <p:sldId id="1972" r:id="rId613"/>
    <p:sldId id="1975" r:id="rId614"/>
    <p:sldId id="1978" r:id="rId615"/>
    <p:sldId id="1981" r:id="rId616"/>
    <p:sldId id="1984" r:id="rId617"/>
    <p:sldId id="1987" r:id="rId618"/>
    <p:sldId id="1990" r:id="rId619"/>
    <p:sldId id="1993" r:id="rId620"/>
    <p:sldId id="1996" r:id="rId621"/>
    <p:sldId id="1999" r:id="rId622"/>
    <p:sldId id="2002" r:id="rId623"/>
    <p:sldId id="2005" r:id="rId624"/>
    <p:sldId id="2008" r:id="rId625"/>
    <p:sldId id="2011" r:id="rId626"/>
    <p:sldId id="2014" r:id="rId627"/>
    <p:sldId id="2017" r:id="rId628"/>
    <p:sldId id="2020" r:id="rId629"/>
    <p:sldId id="2023" r:id="rId630"/>
    <p:sldId id="2026" r:id="rId631"/>
    <p:sldId id="2029" r:id="rId632"/>
    <p:sldId id="2032" r:id="rId633"/>
    <p:sldId id="2035" r:id="rId634"/>
    <p:sldId id="2038" r:id="rId635"/>
    <p:sldId id="2041" r:id="rId636"/>
    <p:sldId id="2044" r:id="rId637"/>
    <p:sldId id="2047" r:id="rId638"/>
    <p:sldId id="2050" r:id="rId639"/>
    <p:sldId id="2053" r:id="rId640"/>
    <p:sldId id="2056" r:id="rId641"/>
    <p:sldId id="2059" r:id="rId642"/>
    <p:sldId id="2062" r:id="rId643"/>
    <p:sldId id="2065" r:id="rId644"/>
    <p:sldId id="2068" r:id="rId645"/>
    <p:sldId id="2071" r:id="rId646"/>
    <p:sldId id="2074" r:id="rId647"/>
    <p:sldId id="2077" r:id="rId648"/>
    <p:sldId id="2080" r:id="rId649"/>
    <p:sldId id="2083" r:id="rId650"/>
    <p:sldId id="2086" r:id="rId651"/>
    <p:sldId id="2089" r:id="rId652"/>
    <p:sldId id="2092" r:id="rId653"/>
    <p:sldId id="2095" r:id="rId654"/>
    <p:sldId id="2098" r:id="rId655"/>
    <p:sldId id="2101" r:id="rId656"/>
    <p:sldId id="2104" r:id="rId657"/>
    <p:sldId id="2107" r:id="rId658"/>
    <p:sldId id="2110" r:id="rId659"/>
    <p:sldId id="2113" r:id="rId660"/>
    <p:sldId id="2116" r:id="rId661"/>
    <p:sldId id="2119" r:id="rId662"/>
    <p:sldId id="2122" r:id="rId663"/>
    <p:sldId id="2125" r:id="rId664"/>
    <p:sldId id="2128" r:id="rId665"/>
    <p:sldId id="2131" r:id="rId666"/>
    <p:sldId id="2134" r:id="rId667"/>
    <p:sldId id="2137" r:id="rId668"/>
    <p:sldId id="2140" r:id="rId669"/>
    <p:sldId id="2143" r:id="rId670"/>
    <p:sldId id="2146" r:id="rId671"/>
    <p:sldId id="2149" r:id="rId672"/>
    <p:sldId id="2152" r:id="rId673"/>
    <p:sldId id="2155" r:id="rId674"/>
    <p:sldId id="2158" r:id="rId675"/>
    <p:sldId id="2161" r:id="rId676"/>
    <p:sldId id="2164" r:id="rId677"/>
    <p:sldId id="2167" r:id="rId678"/>
    <p:sldId id="2170" r:id="rId679"/>
    <p:sldId id="2173" r:id="rId680"/>
    <p:sldId id="2176" r:id="rId681"/>
    <p:sldId id="2179" r:id="rId682"/>
    <p:sldId id="2182" r:id="rId683"/>
    <p:sldId id="2185" r:id="rId684"/>
    <p:sldId id="2188" r:id="rId685"/>
    <p:sldId id="2191" r:id="rId686"/>
    <p:sldId id="2194" r:id="rId687"/>
    <p:sldId id="2197" r:id="rId688"/>
    <p:sldId id="2200" r:id="rId689"/>
    <p:sldId id="2203" r:id="rId690"/>
    <p:sldId id="2206" r:id="rId691"/>
    <p:sldId id="2209" r:id="rId692"/>
    <p:sldId id="2212" r:id="rId693"/>
    <p:sldId id="2215" r:id="rId694"/>
    <p:sldId id="2218" r:id="rId695"/>
    <p:sldId id="2221" r:id="rId696"/>
    <p:sldId id="2224" r:id="rId697"/>
    <p:sldId id="2227" r:id="rId698"/>
    <p:sldId id="2230" r:id="rId699"/>
    <p:sldId id="2233" r:id="rId700"/>
    <p:sldId id="2236" r:id="rId701"/>
    <p:sldId id="2239" r:id="rId702"/>
    <p:sldId id="2242" r:id="rId703"/>
    <p:sldId id="2245" r:id="rId704"/>
    <p:sldId id="2248" r:id="rId705"/>
    <p:sldId id="2251" r:id="rId706"/>
    <p:sldId id="2254" r:id="rId707"/>
    <p:sldId id="2257" r:id="rId708"/>
    <p:sldId id="2260" r:id="rId709"/>
    <p:sldId id="2263" r:id="rId710"/>
    <p:sldId id="2266" r:id="rId711"/>
    <p:sldId id="2269" r:id="rId712"/>
    <p:sldId id="2272" r:id="rId713"/>
    <p:sldId id="2275" r:id="rId714"/>
    <p:sldId id="2278" r:id="rId715"/>
    <p:sldId id="2281" r:id="rId716"/>
    <p:sldId id="2284" r:id="rId717"/>
    <p:sldId id="2287" r:id="rId718"/>
    <p:sldId id="2290" r:id="rId719"/>
    <p:sldId id="2293" r:id="rId720"/>
    <p:sldId id="2296" r:id="rId721"/>
    <p:sldId id="2299" r:id="rId722"/>
    <p:sldId id="2302" r:id="rId723"/>
    <p:sldId id="2305" r:id="rId724"/>
    <p:sldId id="2308" r:id="rId725"/>
    <p:sldId id="2311" r:id="rId726"/>
    <p:sldId id="2314" r:id="rId727"/>
    <p:sldId id="2317" r:id="rId728"/>
    <p:sldId id="2320" r:id="rId729"/>
    <p:sldId id="2323" r:id="rId730"/>
    <p:sldId id="2326" r:id="rId731"/>
    <p:sldId id="2329" r:id="rId732"/>
    <p:sldId id="2332" r:id="rId733"/>
    <p:sldId id="2335" r:id="rId734"/>
    <p:sldId id="2338" r:id="rId735"/>
    <p:sldId id="2341" r:id="rId736"/>
    <p:sldId id="2344" r:id="rId737"/>
    <p:sldId id="2347" r:id="rId738"/>
    <p:sldId id="2350" r:id="rId739"/>
    <p:sldId id="2353" r:id="rId740"/>
    <p:sldId id="2356" r:id="rId741"/>
    <p:sldId id="2359" r:id="rId742"/>
    <p:sldId id="2362" r:id="rId743"/>
    <p:sldId id="2365" r:id="rId744"/>
    <p:sldId id="2368" r:id="rId745"/>
    <p:sldId id="2371" r:id="rId746"/>
    <p:sldId id="2374" r:id="rId747"/>
    <p:sldId id="2377" r:id="rId748"/>
    <p:sldId id="2380" r:id="rId749"/>
    <p:sldId id="2383" r:id="rId750"/>
    <p:sldId id="2386" r:id="rId751"/>
    <p:sldId id="2389" r:id="rId752"/>
    <p:sldId id="2392" r:id="rId753"/>
    <p:sldId id="2395" r:id="rId754"/>
    <p:sldId id="2398" r:id="rId755"/>
    <p:sldId id="2401" r:id="rId756"/>
    <p:sldId id="2404" r:id="rId757"/>
    <p:sldId id="2407" r:id="rId758"/>
    <p:sldId id="2410" r:id="rId759"/>
    <p:sldId id="2413" r:id="rId760"/>
    <p:sldId id="2416" r:id="rId761"/>
    <p:sldId id="2419" r:id="rId762"/>
    <p:sldId id="2422" r:id="rId763"/>
    <p:sldId id="2425" r:id="rId764"/>
    <p:sldId id="2428" r:id="rId765"/>
    <p:sldId id="2431" r:id="rId766"/>
    <p:sldId id="2434" r:id="rId767"/>
    <p:sldId id="2437" r:id="rId768"/>
    <p:sldId id="2440" r:id="rId769"/>
    <p:sldId id="2443" r:id="rId770"/>
    <p:sldId id="2446" r:id="rId771"/>
    <p:sldId id="2449" r:id="rId772"/>
    <p:sldId id="2452" r:id="rId773"/>
    <p:sldId id="2455" r:id="rId774"/>
    <p:sldId id="2458" r:id="rId775"/>
    <p:sldId id="2461" r:id="rId776"/>
    <p:sldId id="2464" r:id="rId777"/>
    <p:sldId id="2467" r:id="rId778"/>
    <p:sldId id="2470" r:id="rId779"/>
    <p:sldId id="2473" r:id="rId780"/>
    <p:sldId id="2476" r:id="rId781"/>
    <p:sldId id="2479" r:id="rId782"/>
    <p:sldId id="2482" r:id="rId783"/>
    <p:sldId id="2485" r:id="rId784"/>
    <p:sldId id="2488" r:id="rId785"/>
    <p:sldId id="2491" r:id="rId786"/>
    <p:sldId id="2494" r:id="rId787"/>
    <p:sldId id="2497" r:id="rId788"/>
    <p:sldId id="2500" r:id="rId789"/>
    <p:sldId id="2503" r:id="rId790"/>
    <p:sldId id="2506" r:id="rId791"/>
    <p:sldId id="2509" r:id="rId792"/>
    <p:sldId id="2512" r:id="rId793"/>
    <p:sldId id="2515" r:id="rId794"/>
    <p:sldId id="2518" r:id="rId795"/>
    <p:sldId id="2521" r:id="rId796"/>
    <p:sldId id="2524" r:id="rId797"/>
    <p:sldId id="2527" r:id="rId798"/>
    <p:sldId id="2530" r:id="rId799"/>
    <p:sldId id="2533" r:id="rId800"/>
    <p:sldId id="2536" r:id="rId801"/>
    <p:sldId id="2539" r:id="rId802"/>
    <p:sldId id="2542" r:id="rId803"/>
    <p:sldId id="2545" r:id="rId804"/>
    <p:sldId id="2548" r:id="rId805"/>
    <p:sldId id="2551" r:id="rId806"/>
    <p:sldId id="2554" r:id="rId807"/>
    <p:sldId id="2557" r:id="rId808"/>
    <p:sldId id="2560" r:id="rId809"/>
    <p:sldId id="2563" r:id="rId810"/>
    <p:sldId id="2566" r:id="rId811"/>
    <p:sldId id="2569" r:id="rId812"/>
    <p:sldId id="2572" r:id="rId813"/>
    <p:sldId id="2575" r:id="rId814"/>
    <p:sldId id="2578" r:id="rId815"/>
    <p:sldId id="2581" r:id="rId816"/>
    <p:sldId id="2584" r:id="rId817"/>
    <p:sldId id="2587" r:id="rId818"/>
    <p:sldId id="2590" r:id="rId819"/>
    <p:sldId id="2593" r:id="rId820"/>
    <p:sldId id="2596" r:id="rId821"/>
    <p:sldId id="2599" r:id="rId822"/>
    <p:sldId id="2602" r:id="rId823"/>
    <p:sldId id="2605" r:id="rId824"/>
    <p:sldId id="2608" r:id="rId825"/>
    <p:sldId id="2611" r:id="rId826"/>
    <p:sldId id="2614" r:id="rId827"/>
    <p:sldId id="2617" r:id="rId828"/>
    <p:sldId id="2620" r:id="rId829"/>
    <p:sldId id="2623" r:id="rId830"/>
    <p:sldId id="2626" r:id="rId831"/>
    <p:sldId id="2629" r:id="rId832"/>
    <p:sldId id="2632" r:id="rId833"/>
    <p:sldId id="2635" r:id="rId834"/>
    <p:sldId id="2638" r:id="rId835"/>
    <p:sldId id="2641" r:id="rId836"/>
    <p:sldId id="2644" r:id="rId837"/>
    <p:sldId id="2647" r:id="rId838"/>
    <p:sldId id="2650" r:id="rId839"/>
    <p:sldId id="2653" r:id="rId840"/>
    <p:sldId id="2656" r:id="rId841"/>
    <p:sldId id="2659" r:id="rId842"/>
    <p:sldId id="2662" r:id="rId843"/>
    <p:sldId id="2665" r:id="rId844"/>
    <p:sldId id="2668" r:id="rId845"/>
    <p:sldId id="2671" r:id="rId846"/>
    <p:sldId id="2674" r:id="rId847"/>
    <p:sldId id="2677" r:id="rId848"/>
    <p:sldId id="2680" r:id="rId849"/>
    <p:sldId id="2683" r:id="rId850"/>
    <p:sldId id="2686" r:id="rId851"/>
    <p:sldId id="2689" r:id="rId852"/>
    <p:sldId id="2692" r:id="rId853"/>
    <p:sldId id="2695" r:id="rId854"/>
    <p:sldId id="2698" r:id="rId855"/>
    <p:sldId id="2701" r:id="rId856"/>
    <p:sldId id="2704" r:id="rId857"/>
    <p:sldId id="2707" r:id="rId858"/>
    <p:sldId id="2710" r:id="rId859"/>
    <p:sldId id="2713" r:id="rId860"/>
    <p:sldId id="2716" r:id="rId861"/>
    <p:sldId id="2719" r:id="rId862"/>
    <p:sldId id="2722" r:id="rId863"/>
    <p:sldId id="2725" r:id="rId864"/>
    <p:sldId id="2728" r:id="rId865"/>
    <p:sldId id="2731" r:id="rId866"/>
    <p:sldId id="2734" r:id="rId867"/>
    <p:sldId id="2737" r:id="rId868"/>
    <p:sldId id="2740" r:id="rId869"/>
    <p:sldId id="2743" r:id="rId870"/>
    <p:sldId id="2746" r:id="rId871"/>
    <p:sldId id="2749" r:id="rId872"/>
    <p:sldId id="2752" r:id="rId873"/>
    <p:sldId id="2755" r:id="rId874"/>
    <p:sldId id="2758" r:id="rId875"/>
    <p:sldId id="2761" r:id="rId876"/>
    <p:sldId id="2764" r:id="rId877"/>
    <p:sldId id="2767" r:id="rId878"/>
    <p:sldId id="2770" r:id="rId879"/>
    <p:sldId id="2773" r:id="rId880"/>
    <p:sldId id="2776" r:id="rId881"/>
    <p:sldId id="2779" r:id="rId882"/>
    <p:sldId id="2782" r:id="rId883"/>
    <p:sldId id="2785" r:id="rId884"/>
    <p:sldId id="2788" r:id="rId885"/>
    <p:sldId id="2791" r:id="rId886"/>
    <p:sldId id="2794" r:id="rId887"/>
    <p:sldId id="2797" r:id="rId888"/>
    <p:sldId id="2800" r:id="rId889"/>
    <p:sldId id="2803" r:id="rId890"/>
    <p:sldId id="2806" r:id="rId891"/>
    <p:sldId id="2809" r:id="rId892"/>
    <p:sldId id="2812" r:id="rId893"/>
    <p:sldId id="2815" r:id="rId894"/>
    <p:sldId id="2818" r:id="rId895"/>
    <p:sldId id="2821" r:id="rId896"/>
    <p:sldId id="2824" r:id="rId897"/>
    <p:sldId id="2827" r:id="rId898"/>
    <p:sldId id="2830" r:id="rId899"/>
    <p:sldId id="2833" r:id="rId900"/>
    <p:sldId id="2836" r:id="rId901"/>
    <p:sldId id="2839" r:id="rId902"/>
    <p:sldId id="2842" r:id="rId903"/>
    <p:sldId id="2845" r:id="rId904"/>
    <p:sldId id="2848" r:id="rId905"/>
    <p:sldId id="2851" r:id="rId906"/>
    <p:sldId id="2854" r:id="rId907"/>
    <p:sldId id="2857" r:id="rId908"/>
    <p:sldId id="2860" r:id="rId909"/>
    <p:sldId id="2863" r:id="rId910"/>
    <p:sldId id="2866" r:id="rId911"/>
    <p:sldId id="2869" r:id="rId912"/>
    <p:sldId id="2872" r:id="rId913"/>
    <p:sldId id="2875" r:id="rId914"/>
    <p:sldId id="2878" r:id="rId915"/>
    <p:sldId id="2881" r:id="rId916"/>
    <p:sldId id="2884" r:id="rId917"/>
    <p:sldId id="2887" r:id="rId918"/>
    <p:sldId id="2890" r:id="rId919"/>
    <p:sldId id="2893" r:id="rId920"/>
    <p:sldId id="2896" r:id="rId921"/>
    <p:sldId id="2899" r:id="rId922"/>
    <p:sldId id="2902" r:id="rId923"/>
    <p:sldId id="2905" r:id="rId924"/>
    <p:sldId id="2908" r:id="rId925"/>
    <p:sldId id="2911" r:id="rId926"/>
    <p:sldId id="2914" r:id="rId927"/>
    <p:sldId id="2917" r:id="rId928"/>
    <p:sldId id="2920" r:id="rId929"/>
    <p:sldId id="2923" r:id="rId930"/>
    <p:sldId id="2926" r:id="rId931"/>
    <p:sldId id="2929" r:id="rId932"/>
    <p:sldId id="2932" r:id="rId933"/>
    <p:sldId id="2935" r:id="rId934"/>
    <p:sldId id="2938" r:id="rId935"/>
    <p:sldId id="2941" r:id="rId936"/>
    <p:sldId id="2944" r:id="rId937"/>
    <p:sldId id="2947" r:id="rId938"/>
    <p:sldId id="2950" r:id="rId939"/>
    <p:sldId id="2953" r:id="rId940"/>
    <p:sldId id="2956" r:id="rId941"/>
    <p:sldId id="2959" r:id="rId942"/>
    <p:sldId id="2962" r:id="rId943"/>
    <p:sldId id="2965" r:id="rId944"/>
    <p:sldId id="2968" r:id="rId945"/>
    <p:sldId id="2971" r:id="rId946"/>
    <p:sldId id="2974" r:id="rId947"/>
    <p:sldId id="2977" r:id="rId948"/>
    <p:sldId id="2980" r:id="rId949"/>
    <p:sldId id="2983" r:id="rId950"/>
    <p:sldId id="2986" r:id="rId951"/>
    <p:sldId id="2989" r:id="rId952"/>
    <p:sldId id="2992" r:id="rId953"/>
  </p:sldIdLst>
  <p:sldSz cx="9144000" cy="6858000"/>
  <p:notesSz cx="6858000" cy="9144000"/>
  <p:custDataLst>
    <p:tags r:id="rId9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 Target="slides/slide59.xml" /><Relationship Id="rId101" Type="http://schemas.openxmlformats.org/officeDocument/2006/relationships/slide" Target="slides/slide60.xml" /><Relationship Id="rId102" Type="http://schemas.openxmlformats.org/officeDocument/2006/relationships/slide" Target="slides/slide61.xml" /><Relationship Id="rId103" Type="http://schemas.openxmlformats.org/officeDocument/2006/relationships/slide" Target="slides/slide62.xml" /><Relationship Id="rId104" Type="http://schemas.openxmlformats.org/officeDocument/2006/relationships/slide" Target="slides/slide63.xml" /><Relationship Id="rId105" Type="http://schemas.openxmlformats.org/officeDocument/2006/relationships/slide" Target="slides/slide64.xml" /><Relationship Id="rId106" Type="http://schemas.openxmlformats.org/officeDocument/2006/relationships/slide" Target="slides/slide65.xml" /><Relationship Id="rId107" Type="http://schemas.openxmlformats.org/officeDocument/2006/relationships/slide" Target="slides/slide66.xml" /><Relationship Id="rId108" Type="http://schemas.openxmlformats.org/officeDocument/2006/relationships/slide" Target="slides/slide67.xml" /><Relationship Id="rId109" Type="http://schemas.openxmlformats.org/officeDocument/2006/relationships/slide" Target="slides/slide68.xml" /><Relationship Id="rId11" Type="http://schemas.openxmlformats.org/officeDocument/2006/relationships/slideMaster" Target="slideMasters/slideMaster11.xml" /><Relationship Id="rId110" Type="http://schemas.openxmlformats.org/officeDocument/2006/relationships/slide" Target="slides/slide69.xml" /><Relationship Id="rId111" Type="http://schemas.openxmlformats.org/officeDocument/2006/relationships/slide" Target="slides/slide70.xml" /><Relationship Id="rId112" Type="http://schemas.openxmlformats.org/officeDocument/2006/relationships/slide" Target="slides/slide71.xml" /><Relationship Id="rId113" Type="http://schemas.openxmlformats.org/officeDocument/2006/relationships/slide" Target="slides/slide72.xml" /><Relationship Id="rId114" Type="http://schemas.openxmlformats.org/officeDocument/2006/relationships/slide" Target="slides/slide73.xml" /><Relationship Id="rId115" Type="http://schemas.openxmlformats.org/officeDocument/2006/relationships/slide" Target="slides/slide74.xml" /><Relationship Id="rId116" Type="http://schemas.openxmlformats.org/officeDocument/2006/relationships/slide" Target="slides/slide75.xml" /><Relationship Id="rId117" Type="http://schemas.openxmlformats.org/officeDocument/2006/relationships/slide" Target="slides/slide76.xml" /><Relationship Id="rId118" Type="http://schemas.openxmlformats.org/officeDocument/2006/relationships/slide" Target="slides/slide77.xml" /><Relationship Id="rId119" Type="http://schemas.openxmlformats.org/officeDocument/2006/relationships/slide" Target="slides/slide78.xml" /><Relationship Id="rId12" Type="http://schemas.openxmlformats.org/officeDocument/2006/relationships/slideMaster" Target="slideMasters/slideMaster12.xml" /><Relationship Id="rId120" Type="http://schemas.openxmlformats.org/officeDocument/2006/relationships/slide" Target="slides/slide79.xml" /><Relationship Id="rId121" Type="http://schemas.openxmlformats.org/officeDocument/2006/relationships/slide" Target="slides/slide80.xml" /><Relationship Id="rId122" Type="http://schemas.openxmlformats.org/officeDocument/2006/relationships/slide" Target="slides/slide81.xml" /><Relationship Id="rId123" Type="http://schemas.openxmlformats.org/officeDocument/2006/relationships/slide" Target="slides/slide82.xml" /><Relationship Id="rId124" Type="http://schemas.openxmlformats.org/officeDocument/2006/relationships/slide" Target="slides/slide83.xml" /><Relationship Id="rId125" Type="http://schemas.openxmlformats.org/officeDocument/2006/relationships/slide" Target="slides/slide84.xml" /><Relationship Id="rId126" Type="http://schemas.openxmlformats.org/officeDocument/2006/relationships/slide" Target="slides/slide85.xml" /><Relationship Id="rId127" Type="http://schemas.openxmlformats.org/officeDocument/2006/relationships/slide" Target="slides/slide86.xml" /><Relationship Id="rId128" Type="http://schemas.openxmlformats.org/officeDocument/2006/relationships/slide" Target="slides/slide87.xml" /><Relationship Id="rId129" Type="http://schemas.openxmlformats.org/officeDocument/2006/relationships/slide" Target="slides/slide88.xml" /><Relationship Id="rId13" Type="http://schemas.openxmlformats.org/officeDocument/2006/relationships/slideMaster" Target="slideMasters/slideMaster13.xml" /><Relationship Id="rId130" Type="http://schemas.openxmlformats.org/officeDocument/2006/relationships/slide" Target="slides/slide89.xml" /><Relationship Id="rId131" Type="http://schemas.openxmlformats.org/officeDocument/2006/relationships/slide" Target="slides/slide90.xml" /><Relationship Id="rId132" Type="http://schemas.openxmlformats.org/officeDocument/2006/relationships/slide" Target="slides/slide91.xml" /><Relationship Id="rId133" Type="http://schemas.openxmlformats.org/officeDocument/2006/relationships/slide" Target="slides/slide92.xml" /><Relationship Id="rId134" Type="http://schemas.openxmlformats.org/officeDocument/2006/relationships/slide" Target="slides/slide93.xml" /><Relationship Id="rId135" Type="http://schemas.openxmlformats.org/officeDocument/2006/relationships/slide" Target="slides/slide94.xml" /><Relationship Id="rId136" Type="http://schemas.openxmlformats.org/officeDocument/2006/relationships/slide" Target="slides/slide95.xml" /><Relationship Id="rId137" Type="http://schemas.openxmlformats.org/officeDocument/2006/relationships/slide" Target="slides/slide96.xml" /><Relationship Id="rId138" Type="http://schemas.openxmlformats.org/officeDocument/2006/relationships/slide" Target="slides/slide97.xml" /><Relationship Id="rId139" Type="http://schemas.openxmlformats.org/officeDocument/2006/relationships/slide" Target="slides/slide98.xml" /><Relationship Id="rId14" Type="http://schemas.openxmlformats.org/officeDocument/2006/relationships/slideMaster" Target="slideMasters/slideMaster14.xml" /><Relationship Id="rId140" Type="http://schemas.openxmlformats.org/officeDocument/2006/relationships/slide" Target="slides/slide99.xml" /><Relationship Id="rId141" Type="http://schemas.openxmlformats.org/officeDocument/2006/relationships/slide" Target="slides/slide100.xml" /><Relationship Id="rId142" Type="http://schemas.openxmlformats.org/officeDocument/2006/relationships/slide" Target="slides/slide101.xml" /><Relationship Id="rId143" Type="http://schemas.openxmlformats.org/officeDocument/2006/relationships/slide" Target="slides/slide102.xml" /><Relationship Id="rId144" Type="http://schemas.openxmlformats.org/officeDocument/2006/relationships/slide" Target="slides/slide103.xml" /><Relationship Id="rId145" Type="http://schemas.openxmlformats.org/officeDocument/2006/relationships/slide" Target="slides/slide104.xml" /><Relationship Id="rId146" Type="http://schemas.openxmlformats.org/officeDocument/2006/relationships/slide" Target="slides/slide105.xml" /><Relationship Id="rId147" Type="http://schemas.openxmlformats.org/officeDocument/2006/relationships/slide" Target="slides/slide106.xml" /><Relationship Id="rId148" Type="http://schemas.openxmlformats.org/officeDocument/2006/relationships/slide" Target="slides/slide107.xml" /><Relationship Id="rId149" Type="http://schemas.openxmlformats.org/officeDocument/2006/relationships/slide" Target="slides/slide108.xml" /><Relationship Id="rId15" Type="http://schemas.openxmlformats.org/officeDocument/2006/relationships/slideMaster" Target="slideMasters/slideMaster15.xml" /><Relationship Id="rId150" Type="http://schemas.openxmlformats.org/officeDocument/2006/relationships/slide" Target="slides/slide109.xml" /><Relationship Id="rId151" Type="http://schemas.openxmlformats.org/officeDocument/2006/relationships/slide" Target="slides/slide110.xml" /><Relationship Id="rId152" Type="http://schemas.openxmlformats.org/officeDocument/2006/relationships/slide" Target="slides/slide111.xml" /><Relationship Id="rId153" Type="http://schemas.openxmlformats.org/officeDocument/2006/relationships/slide" Target="slides/slide112.xml" /><Relationship Id="rId154" Type="http://schemas.openxmlformats.org/officeDocument/2006/relationships/slide" Target="slides/slide113.xml" /><Relationship Id="rId155" Type="http://schemas.openxmlformats.org/officeDocument/2006/relationships/slide" Target="slides/slide114.xml" /><Relationship Id="rId156" Type="http://schemas.openxmlformats.org/officeDocument/2006/relationships/slide" Target="slides/slide115.xml" /><Relationship Id="rId157" Type="http://schemas.openxmlformats.org/officeDocument/2006/relationships/slide" Target="slides/slide116.xml" /><Relationship Id="rId158" Type="http://schemas.openxmlformats.org/officeDocument/2006/relationships/slide" Target="slides/slide117.xml" /><Relationship Id="rId159" Type="http://schemas.openxmlformats.org/officeDocument/2006/relationships/slide" Target="slides/slide118.xml" /><Relationship Id="rId16" Type="http://schemas.openxmlformats.org/officeDocument/2006/relationships/slideMaster" Target="slideMasters/slideMaster16.xml" /><Relationship Id="rId160" Type="http://schemas.openxmlformats.org/officeDocument/2006/relationships/slide" Target="slides/slide119.xml" /><Relationship Id="rId161" Type="http://schemas.openxmlformats.org/officeDocument/2006/relationships/slide" Target="slides/slide120.xml" /><Relationship Id="rId162" Type="http://schemas.openxmlformats.org/officeDocument/2006/relationships/slide" Target="slides/slide121.xml" /><Relationship Id="rId163" Type="http://schemas.openxmlformats.org/officeDocument/2006/relationships/slide" Target="slides/slide122.xml" /><Relationship Id="rId164" Type="http://schemas.openxmlformats.org/officeDocument/2006/relationships/slide" Target="slides/slide123.xml" /><Relationship Id="rId165" Type="http://schemas.openxmlformats.org/officeDocument/2006/relationships/slide" Target="slides/slide124.xml" /><Relationship Id="rId166" Type="http://schemas.openxmlformats.org/officeDocument/2006/relationships/slide" Target="slides/slide125.xml" /><Relationship Id="rId167" Type="http://schemas.openxmlformats.org/officeDocument/2006/relationships/slide" Target="slides/slide126.xml" /><Relationship Id="rId168" Type="http://schemas.openxmlformats.org/officeDocument/2006/relationships/slide" Target="slides/slide127.xml" /><Relationship Id="rId169" Type="http://schemas.openxmlformats.org/officeDocument/2006/relationships/slide" Target="slides/slide128.xml" /><Relationship Id="rId17" Type="http://schemas.openxmlformats.org/officeDocument/2006/relationships/slideMaster" Target="slideMasters/slideMaster17.xml" /><Relationship Id="rId170" Type="http://schemas.openxmlformats.org/officeDocument/2006/relationships/slide" Target="slides/slide129.xml" /><Relationship Id="rId171" Type="http://schemas.openxmlformats.org/officeDocument/2006/relationships/slide" Target="slides/slide130.xml" /><Relationship Id="rId172" Type="http://schemas.openxmlformats.org/officeDocument/2006/relationships/slide" Target="slides/slide131.xml" /><Relationship Id="rId173" Type="http://schemas.openxmlformats.org/officeDocument/2006/relationships/slide" Target="slides/slide132.xml" /><Relationship Id="rId174" Type="http://schemas.openxmlformats.org/officeDocument/2006/relationships/slide" Target="slides/slide133.xml" /><Relationship Id="rId175" Type="http://schemas.openxmlformats.org/officeDocument/2006/relationships/slide" Target="slides/slide134.xml" /><Relationship Id="rId176" Type="http://schemas.openxmlformats.org/officeDocument/2006/relationships/slide" Target="slides/slide135.xml" /><Relationship Id="rId177" Type="http://schemas.openxmlformats.org/officeDocument/2006/relationships/slide" Target="slides/slide136.xml" /><Relationship Id="rId178" Type="http://schemas.openxmlformats.org/officeDocument/2006/relationships/slide" Target="slides/slide137.xml" /><Relationship Id="rId179" Type="http://schemas.openxmlformats.org/officeDocument/2006/relationships/slide" Target="slides/slide138.xml" /><Relationship Id="rId18" Type="http://schemas.openxmlformats.org/officeDocument/2006/relationships/slideMaster" Target="slideMasters/slideMaster18.xml" /><Relationship Id="rId180" Type="http://schemas.openxmlformats.org/officeDocument/2006/relationships/slide" Target="slides/slide139.xml" /><Relationship Id="rId181" Type="http://schemas.openxmlformats.org/officeDocument/2006/relationships/slide" Target="slides/slide140.xml" /><Relationship Id="rId182" Type="http://schemas.openxmlformats.org/officeDocument/2006/relationships/slide" Target="slides/slide141.xml" /><Relationship Id="rId183" Type="http://schemas.openxmlformats.org/officeDocument/2006/relationships/slide" Target="slides/slide142.xml" /><Relationship Id="rId184" Type="http://schemas.openxmlformats.org/officeDocument/2006/relationships/slide" Target="slides/slide143.xml" /><Relationship Id="rId185" Type="http://schemas.openxmlformats.org/officeDocument/2006/relationships/slide" Target="slides/slide144.xml" /><Relationship Id="rId186" Type="http://schemas.openxmlformats.org/officeDocument/2006/relationships/slide" Target="slides/slide145.xml" /><Relationship Id="rId187" Type="http://schemas.openxmlformats.org/officeDocument/2006/relationships/slide" Target="slides/slide146.xml" /><Relationship Id="rId188" Type="http://schemas.openxmlformats.org/officeDocument/2006/relationships/slide" Target="slides/slide147.xml" /><Relationship Id="rId189" Type="http://schemas.openxmlformats.org/officeDocument/2006/relationships/slide" Target="slides/slide148.xml" /><Relationship Id="rId19" Type="http://schemas.openxmlformats.org/officeDocument/2006/relationships/slideMaster" Target="slideMasters/slideMaster19.xml" /><Relationship Id="rId190" Type="http://schemas.openxmlformats.org/officeDocument/2006/relationships/slide" Target="slides/slide149.xml" /><Relationship Id="rId191" Type="http://schemas.openxmlformats.org/officeDocument/2006/relationships/slide" Target="slides/slide150.xml" /><Relationship Id="rId192" Type="http://schemas.openxmlformats.org/officeDocument/2006/relationships/slide" Target="slides/slide151.xml" /><Relationship Id="rId193" Type="http://schemas.openxmlformats.org/officeDocument/2006/relationships/slide" Target="slides/slide152.xml" /><Relationship Id="rId194" Type="http://schemas.openxmlformats.org/officeDocument/2006/relationships/slide" Target="slides/slide153.xml" /><Relationship Id="rId195" Type="http://schemas.openxmlformats.org/officeDocument/2006/relationships/slide" Target="slides/slide154.xml" /><Relationship Id="rId196" Type="http://schemas.openxmlformats.org/officeDocument/2006/relationships/slide" Target="slides/slide155.xml" /><Relationship Id="rId197" Type="http://schemas.openxmlformats.org/officeDocument/2006/relationships/slide" Target="slides/slide156.xml" /><Relationship Id="rId198" Type="http://schemas.openxmlformats.org/officeDocument/2006/relationships/slide" Target="slides/slide157.xml" /><Relationship Id="rId199" Type="http://schemas.openxmlformats.org/officeDocument/2006/relationships/slide" Target="slides/slide158.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159.xml" /><Relationship Id="rId201" Type="http://schemas.openxmlformats.org/officeDocument/2006/relationships/slide" Target="slides/slide160.xml" /><Relationship Id="rId202" Type="http://schemas.openxmlformats.org/officeDocument/2006/relationships/slide" Target="slides/slide161.xml" /><Relationship Id="rId203" Type="http://schemas.openxmlformats.org/officeDocument/2006/relationships/slide" Target="slides/slide162.xml" /><Relationship Id="rId204" Type="http://schemas.openxmlformats.org/officeDocument/2006/relationships/slide" Target="slides/slide163.xml" /><Relationship Id="rId205" Type="http://schemas.openxmlformats.org/officeDocument/2006/relationships/slide" Target="slides/slide164.xml" /><Relationship Id="rId206" Type="http://schemas.openxmlformats.org/officeDocument/2006/relationships/slide" Target="slides/slide165.xml" /><Relationship Id="rId207" Type="http://schemas.openxmlformats.org/officeDocument/2006/relationships/slide" Target="slides/slide166.xml" /><Relationship Id="rId208" Type="http://schemas.openxmlformats.org/officeDocument/2006/relationships/slide" Target="slides/slide167.xml" /><Relationship Id="rId209" Type="http://schemas.openxmlformats.org/officeDocument/2006/relationships/slide" Target="slides/slide168.xml" /><Relationship Id="rId21" Type="http://schemas.openxmlformats.org/officeDocument/2006/relationships/slideMaster" Target="slideMasters/slideMaster21.xml" /><Relationship Id="rId210" Type="http://schemas.openxmlformats.org/officeDocument/2006/relationships/slide" Target="slides/slide169.xml" /><Relationship Id="rId211" Type="http://schemas.openxmlformats.org/officeDocument/2006/relationships/slide" Target="slides/slide170.xml" /><Relationship Id="rId212" Type="http://schemas.openxmlformats.org/officeDocument/2006/relationships/slide" Target="slides/slide171.xml" /><Relationship Id="rId213" Type="http://schemas.openxmlformats.org/officeDocument/2006/relationships/slide" Target="slides/slide172.xml" /><Relationship Id="rId214" Type="http://schemas.openxmlformats.org/officeDocument/2006/relationships/slide" Target="slides/slide173.xml" /><Relationship Id="rId215" Type="http://schemas.openxmlformats.org/officeDocument/2006/relationships/slide" Target="slides/slide174.xml" /><Relationship Id="rId216" Type="http://schemas.openxmlformats.org/officeDocument/2006/relationships/slide" Target="slides/slide175.xml" /><Relationship Id="rId217" Type="http://schemas.openxmlformats.org/officeDocument/2006/relationships/slide" Target="slides/slide176.xml" /><Relationship Id="rId218" Type="http://schemas.openxmlformats.org/officeDocument/2006/relationships/slide" Target="slides/slide177.xml" /><Relationship Id="rId219" Type="http://schemas.openxmlformats.org/officeDocument/2006/relationships/slide" Target="slides/slide178.xml" /><Relationship Id="rId22" Type="http://schemas.openxmlformats.org/officeDocument/2006/relationships/slideMaster" Target="slideMasters/slideMaster22.xml" /><Relationship Id="rId220" Type="http://schemas.openxmlformats.org/officeDocument/2006/relationships/slide" Target="slides/slide179.xml" /><Relationship Id="rId221" Type="http://schemas.openxmlformats.org/officeDocument/2006/relationships/slide" Target="slides/slide180.xml" /><Relationship Id="rId222" Type="http://schemas.openxmlformats.org/officeDocument/2006/relationships/slide" Target="slides/slide181.xml" /><Relationship Id="rId223" Type="http://schemas.openxmlformats.org/officeDocument/2006/relationships/slide" Target="slides/slide182.xml" /><Relationship Id="rId224" Type="http://schemas.openxmlformats.org/officeDocument/2006/relationships/slide" Target="slides/slide183.xml" /><Relationship Id="rId225" Type="http://schemas.openxmlformats.org/officeDocument/2006/relationships/slide" Target="slides/slide184.xml" /><Relationship Id="rId226" Type="http://schemas.openxmlformats.org/officeDocument/2006/relationships/slide" Target="slides/slide185.xml" /><Relationship Id="rId227" Type="http://schemas.openxmlformats.org/officeDocument/2006/relationships/slide" Target="slides/slide186.xml" /><Relationship Id="rId228" Type="http://schemas.openxmlformats.org/officeDocument/2006/relationships/slide" Target="slides/slide187.xml" /><Relationship Id="rId229" Type="http://schemas.openxmlformats.org/officeDocument/2006/relationships/slide" Target="slides/slide188.xml" /><Relationship Id="rId23" Type="http://schemas.openxmlformats.org/officeDocument/2006/relationships/slideMaster" Target="slideMasters/slideMaster23.xml" /><Relationship Id="rId230" Type="http://schemas.openxmlformats.org/officeDocument/2006/relationships/slide" Target="slides/slide189.xml" /><Relationship Id="rId231" Type="http://schemas.openxmlformats.org/officeDocument/2006/relationships/slide" Target="slides/slide190.xml" /><Relationship Id="rId232" Type="http://schemas.openxmlformats.org/officeDocument/2006/relationships/slide" Target="slides/slide191.xml" /><Relationship Id="rId233" Type="http://schemas.openxmlformats.org/officeDocument/2006/relationships/slide" Target="slides/slide192.xml" /><Relationship Id="rId234" Type="http://schemas.openxmlformats.org/officeDocument/2006/relationships/slide" Target="slides/slide193.xml" /><Relationship Id="rId235" Type="http://schemas.openxmlformats.org/officeDocument/2006/relationships/slide" Target="slides/slide194.xml" /><Relationship Id="rId236" Type="http://schemas.openxmlformats.org/officeDocument/2006/relationships/slide" Target="slides/slide195.xml" /><Relationship Id="rId237" Type="http://schemas.openxmlformats.org/officeDocument/2006/relationships/slide" Target="slides/slide196.xml" /><Relationship Id="rId238" Type="http://schemas.openxmlformats.org/officeDocument/2006/relationships/slide" Target="slides/slide197.xml" /><Relationship Id="rId239" Type="http://schemas.openxmlformats.org/officeDocument/2006/relationships/slide" Target="slides/slide198.xml" /><Relationship Id="rId24" Type="http://schemas.openxmlformats.org/officeDocument/2006/relationships/slideMaster" Target="slideMasters/slideMaster24.xml" /><Relationship Id="rId240" Type="http://schemas.openxmlformats.org/officeDocument/2006/relationships/slide" Target="slides/slide199.xml" /><Relationship Id="rId241" Type="http://schemas.openxmlformats.org/officeDocument/2006/relationships/slide" Target="slides/slide200.xml" /><Relationship Id="rId242" Type="http://schemas.openxmlformats.org/officeDocument/2006/relationships/slide" Target="slides/slide201.xml" /><Relationship Id="rId243" Type="http://schemas.openxmlformats.org/officeDocument/2006/relationships/slide" Target="slides/slide202.xml" /><Relationship Id="rId244" Type="http://schemas.openxmlformats.org/officeDocument/2006/relationships/slide" Target="slides/slide203.xml" /><Relationship Id="rId245" Type="http://schemas.openxmlformats.org/officeDocument/2006/relationships/slide" Target="slides/slide204.xml" /><Relationship Id="rId246" Type="http://schemas.openxmlformats.org/officeDocument/2006/relationships/slide" Target="slides/slide205.xml" /><Relationship Id="rId247" Type="http://schemas.openxmlformats.org/officeDocument/2006/relationships/slide" Target="slides/slide206.xml" /><Relationship Id="rId248" Type="http://schemas.openxmlformats.org/officeDocument/2006/relationships/slide" Target="slides/slide207.xml" /><Relationship Id="rId249" Type="http://schemas.openxmlformats.org/officeDocument/2006/relationships/slide" Target="slides/slide208.xml" /><Relationship Id="rId25" Type="http://schemas.openxmlformats.org/officeDocument/2006/relationships/slideMaster" Target="slideMasters/slideMaster25.xml" /><Relationship Id="rId250" Type="http://schemas.openxmlformats.org/officeDocument/2006/relationships/slide" Target="slides/slide209.xml" /><Relationship Id="rId251" Type="http://schemas.openxmlformats.org/officeDocument/2006/relationships/slide" Target="slides/slide210.xml" /><Relationship Id="rId252" Type="http://schemas.openxmlformats.org/officeDocument/2006/relationships/slide" Target="slides/slide211.xml" /><Relationship Id="rId253" Type="http://schemas.openxmlformats.org/officeDocument/2006/relationships/slide" Target="slides/slide212.xml" /><Relationship Id="rId254" Type="http://schemas.openxmlformats.org/officeDocument/2006/relationships/slide" Target="slides/slide213.xml" /><Relationship Id="rId255" Type="http://schemas.openxmlformats.org/officeDocument/2006/relationships/slide" Target="slides/slide214.xml" /><Relationship Id="rId256" Type="http://schemas.openxmlformats.org/officeDocument/2006/relationships/slide" Target="slides/slide215.xml" /><Relationship Id="rId257" Type="http://schemas.openxmlformats.org/officeDocument/2006/relationships/slide" Target="slides/slide216.xml" /><Relationship Id="rId258" Type="http://schemas.openxmlformats.org/officeDocument/2006/relationships/slide" Target="slides/slide217.xml" /><Relationship Id="rId259" Type="http://schemas.openxmlformats.org/officeDocument/2006/relationships/slide" Target="slides/slide218.xml" /><Relationship Id="rId26" Type="http://schemas.openxmlformats.org/officeDocument/2006/relationships/slideMaster" Target="slideMasters/slideMaster26.xml" /><Relationship Id="rId260" Type="http://schemas.openxmlformats.org/officeDocument/2006/relationships/slide" Target="slides/slide219.xml" /><Relationship Id="rId261" Type="http://schemas.openxmlformats.org/officeDocument/2006/relationships/slide" Target="slides/slide220.xml" /><Relationship Id="rId262" Type="http://schemas.openxmlformats.org/officeDocument/2006/relationships/slide" Target="slides/slide221.xml" /><Relationship Id="rId263" Type="http://schemas.openxmlformats.org/officeDocument/2006/relationships/slide" Target="slides/slide222.xml" /><Relationship Id="rId264" Type="http://schemas.openxmlformats.org/officeDocument/2006/relationships/slide" Target="slides/slide223.xml" /><Relationship Id="rId265" Type="http://schemas.openxmlformats.org/officeDocument/2006/relationships/slide" Target="slides/slide224.xml" /><Relationship Id="rId266" Type="http://schemas.openxmlformats.org/officeDocument/2006/relationships/slide" Target="slides/slide225.xml" /><Relationship Id="rId267" Type="http://schemas.openxmlformats.org/officeDocument/2006/relationships/slide" Target="slides/slide226.xml" /><Relationship Id="rId268" Type="http://schemas.openxmlformats.org/officeDocument/2006/relationships/slide" Target="slides/slide227.xml" /><Relationship Id="rId269" Type="http://schemas.openxmlformats.org/officeDocument/2006/relationships/slide" Target="slides/slide228.xml" /><Relationship Id="rId27" Type="http://schemas.openxmlformats.org/officeDocument/2006/relationships/slideMaster" Target="slideMasters/slideMaster27.xml" /><Relationship Id="rId270" Type="http://schemas.openxmlformats.org/officeDocument/2006/relationships/slide" Target="slides/slide229.xml" /><Relationship Id="rId271" Type="http://schemas.openxmlformats.org/officeDocument/2006/relationships/slide" Target="slides/slide230.xml" /><Relationship Id="rId272" Type="http://schemas.openxmlformats.org/officeDocument/2006/relationships/slide" Target="slides/slide231.xml" /><Relationship Id="rId273" Type="http://schemas.openxmlformats.org/officeDocument/2006/relationships/slide" Target="slides/slide232.xml" /><Relationship Id="rId274" Type="http://schemas.openxmlformats.org/officeDocument/2006/relationships/slide" Target="slides/slide233.xml" /><Relationship Id="rId275" Type="http://schemas.openxmlformats.org/officeDocument/2006/relationships/slide" Target="slides/slide234.xml" /><Relationship Id="rId276" Type="http://schemas.openxmlformats.org/officeDocument/2006/relationships/slide" Target="slides/slide235.xml" /><Relationship Id="rId277" Type="http://schemas.openxmlformats.org/officeDocument/2006/relationships/slide" Target="slides/slide236.xml" /><Relationship Id="rId278" Type="http://schemas.openxmlformats.org/officeDocument/2006/relationships/slide" Target="slides/slide237.xml" /><Relationship Id="rId279" Type="http://schemas.openxmlformats.org/officeDocument/2006/relationships/slide" Target="slides/slide238.xml" /><Relationship Id="rId28" Type="http://schemas.openxmlformats.org/officeDocument/2006/relationships/slideMaster" Target="slideMasters/slideMaster28.xml" /><Relationship Id="rId280" Type="http://schemas.openxmlformats.org/officeDocument/2006/relationships/slide" Target="slides/slide239.xml" /><Relationship Id="rId281" Type="http://schemas.openxmlformats.org/officeDocument/2006/relationships/slide" Target="slides/slide240.xml" /><Relationship Id="rId282" Type="http://schemas.openxmlformats.org/officeDocument/2006/relationships/slide" Target="slides/slide241.xml" /><Relationship Id="rId283" Type="http://schemas.openxmlformats.org/officeDocument/2006/relationships/slide" Target="slides/slide242.xml" /><Relationship Id="rId284" Type="http://schemas.openxmlformats.org/officeDocument/2006/relationships/slide" Target="slides/slide243.xml" /><Relationship Id="rId285" Type="http://schemas.openxmlformats.org/officeDocument/2006/relationships/slide" Target="slides/slide244.xml" /><Relationship Id="rId286" Type="http://schemas.openxmlformats.org/officeDocument/2006/relationships/slide" Target="slides/slide245.xml" /><Relationship Id="rId287" Type="http://schemas.openxmlformats.org/officeDocument/2006/relationships/slide" Target="slides/slide246.xml" /><Relationship Id="rId288" Type="http://schemas.openxmlformats.org/officeDocument/2006/relationships/slide" Target="slides/slide247.xml" /><Relationship Id="rId289" Type="http://schemas.openxmlformats.org/officeDocument/2006/relationships/slide" Target="slides/slide248.xml" /><Relationship Id="rId29" Type="http://schemas.openxmlformats.org/officeDocument/2006/relationships/slideMaster" Target="slideMasters/slideMaster29.xml" /><Relationship Id="rId290" Type="http://schemas.openxmlformats.org/officeDocument/2006/relationships/slide" Target="slides/slide249.xml" /><Relationship Id="rId291" Type="http://schemas.openxmlformats.org/officeDocument/2006/relationships/slide" Target="slides/slide250.xml" /><Relationship Id="rId292" Type="http://schemas.openxmlformats.org/officeDocument/2006/relationships/slide" Target="slides/slide251.xml" /><Relationship Id="rId293" Type="http://schemas.openxmlformats.org/officeDocument/2006/relationships/slide" Target="slides/slide252.xml" /><Relationship Id="rId294" Type="http://schemas.openxmlformats.org/officeDocument/2006/relationships/slide" Target="slides/slide253.xml" /><Relationship Id="rId295" Type="http://schemas.openxmlformats.org/officeDocument/2006/relationships/slide" Target="slides/slide254.xml" /><Relationship Id="rId296" Type="http://schemas.openxmlformats.org/officeDocument/2006/relationships/slide" Target="slides/slide255.xml" /><Relationship Id="rId297" Type="http://schemas.openxmlformats.org/officeDocument/2006/relationships/slide" Target="slides/slide256.xml" /><Relationship Id="rId298" Type="http://schemas.openxmlformats.org/officeDocument/2006/relationships/slide" Target="slides/slide257.xml" /><Relationship Id="rId299" Type="http://schemas.openxmlformats.org/officeDocument/2006/relationships/slide" Target="slides/slide258.xml"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slide" Target="slides/slide259.xml" /><Relationship Id="rId301" Type="http://schemas.openxmlformats.org/officeDocument/2006/relationships/slide" Target="slides/slide260.xml" /><Relationship Id="rId302" Type="http://schemas.openxmlformats.org/officeDocument/2006/relationships/slide" Target="slides/slide261.xml" /><Relationship Id="rId303" Type="http://schemas.openxmlformats.org/officeDocument/2006/relationships/slide" Target="slides/slide262.xml" /><Relationship Id="rId304" Type="http://schemas.openxmlformats.org/officeDocument/2006/relationships/slide" Target="slides/slide263.xml" /><Relationship Id="rId305" Type="http://schemas.openxmlformats.org/officeDocument/2006/relationships/slide" Target="slides/slide264.xml" /><Relationship Id="rId306" Type="http://schemas.openxmlformats.org/officeDocument/2006/relationships/slide" Target="slides/slide265.xml" /><Relationship Id="rId307" Type="http://schemas.openxmlformats.org/officeDocument/2006/relationships/slide" Target="slides/slide266.xml" /><Relationship Id="rId308" Type="http://schemas.openxmlformats.org/officeDocument/2006/relationships/slide" Target="slides/slide267.xml" /><Relationship Id="rId309" Type="http://schemas.openxmlformats.org/officeDocument/2006/relationships/slide" Target="slides/slide268.xml" /><Relationship Id="rId31" Type="http://schemas.openxmlformats.org/officeDocument/2006/relationships/slideMaster" Target="slideMasters/slideMaster31.xml" /><Relationship Id="rId310" Type="http://schemas.openxmlformats.org/officeDocument/2006/relationships/slide" Target="slides/slide269.xml" /><Relationship Id="rId311" Type="http://schemas.openxmlformats.org/officeDocument/2006/relationships/slide" Target="slides/slide270.xml" /><Relationship Id="rId312" Type="http://schemas.openxmlformats.org/officeDocument/2006/relationships/slide" Target="slides/slide271.xml" /><Relationship Id="rId313" Type="http://schemas.openxmlformats.org/officeDocument/2006/relationships/slide" Target="slides/slide272.xml" /><Relationship Id="rId314" Type="http://schemas.openxmlformats.org/officeDocument/2006/relationships/slide" Target="slides/slide273.xml" /><Relationship Id="rId315" Type="http://schemas.openxmlformats.org/officeDocument/2006/relationships/slide" Target="slides/slide274.xml" /><Relationship Id="rId316" Type="http://schemas.openxmlformats.org/officeDocument/2006/relationships/slide" Target="slides/slide275.xml" /><Relationship Id="rId317" Type="http://schemas.openxmlformats.org/officeDocument/2006/relationships/slide" Target="slides/slide276.xml" /><Relationship Id="rId318" Type="http://schemas.openxmlformats.org/officeDocument/2006/relationships/slide" Target="slides/slide277.xml" /><Relationship Id="rId319" Type="http://schemas.openxmlformats.org/officeDocument/2006/relationships/slide" Target="slides/slide278.xml" /><Relationship Id="rId32" Type="http://schemas.openxmlformats.org/officeDocument/2006/relationships/slideMaster" Target="slideMasters/slideMaster32.xml" /><Relationship Id="rId320" Type="http://schemas.openxmlformats.org/officeDocument/2006/relationships/slide" Target="slides/slide279.xml" /><Relationship Id="rId321" Type="http://schemas.openxmlformats.org/officeDocument/2006/relationships/slide" Target="slides/slide280.xml" /><Relationship Id="rId322" Type="http://schemas.openxmlformats.org/officeDocument/2006/relationships/slide" Target="slides/slide281.xml" /><Relationship Id="rId323" Type="http://schemas.openxmlformats.org/officeDocument/2006/relationships/slide" Target="slides/slide282.xml" /><Relationship Id="rId324" Type="http://schemas.openxmlformats.org/officeDocument/2006/relationships/slide" Target="slides/slide283.xml" /><Relationship Id="rId325" Type="http://schemas.openxmlformats.org/officeDocument/2006/relationships/slide" Target="slides/slide284.xml" /><Relationship Id="rId326" Type="http://schemas.openxmlformats.org/officeDocument/2006/relationships/slide" Target="slides/slide285.xml" /><Relationship Id="rId327" Type="http://schemas.openxmlformats.org/officeDocument/2006/relationships/slide" Target="slides/slide286.xml" /><Relationship Id="rId328" Type="http://schemas.openxmlformats.org/officeDocument/2006/relationships/slide" Target="slides/slide287.xml" /><Relationship Id="rId329" Type="http://schemas.openxmlformats.org/officeDocument/2006/relationships/slide" Target="slides/slide288.xml" /><Relationship Id="rId33" Type="http://schemas.openxmlformats.org/officeDocument/2006/relationships/slideMaster" Target="slideMasters/slideMaster33.xml" /><Relationship Id="rId330" Type="http://schemas.openxmlformats.org/officeDocument/2006/relationships/slide" Target="slides/slide289.xml" /><Relationship Id="rId331" Type="http://schemas.openxmlformats.org/officeDocument/2006/relationships/slide" Target="slides/slide290.xml" /><Relationship Id="rId332" Type="http://schemas.openxmlformats.org/officeDocument/2006/relationships/slide" Target="slides/slide291.xml" /><Relationship Id="rId333" Type="http://schemas.openxmlformats.org/officeDocument/2006/relationships/slide" Target="slides/slide292.xml" /><Relationship Id="rId334" Type="http://schemas.openxmlformats.org/officeDocument/2006/relationships/slide" Target="slides/slide293.xml" /><Relationship Id="rId335" Type="http://schemas.openxmlformats.org/officeDocument/2006/relationships/slide" Target="slides/slide294.xml" /><Relationship Id="rId336" Type="http://schemas.openxmlformats.org/officeDocument/2006/relationships/slide" Target="slides/slide295.xml" /><Relationship Id="rId337" Type="http://schemas.openxmlformats.org/officeDocument/2006/relationships/slide" Target="slides/slide296.xml" /><Relationship Id="rId338" Type="http://schemas.openxmlformats.org/officeDocument/2006/relationships/slide" Target="slides/slide297.xml" /><Relationship Id="rId339" Type="http://schemas.openxmlformats.org/officeDocument/2006/relationships/slide" Target="slides/slide298.xml" /><Relationship Id="rId34" Type="http://schemas.openxmlformats.org/officeDocument/2006/relationships/slideMaster" Target="slideMasters/slideMaster34.xml" /><Relationship Id="rId340" Type="http://schemas.openxmlformats.org/officeDocument/2006/relationships/slide" Target="slides/slide299.xml" /><Relationship Id="rId341" Type="http://schemas.openxmlformats.org/officeDocument/2006/relationships/slide" Target="slides/slide300.xml" /><Relationship Id="rId342" Type="http://schemas.openxmlformats.org/officeDocument/2006/relationships/slide" Target="slides/slide301.xml" /><Relationship Id="rId343" Type="http://schemas.openxmlformats.org/officeDocument/2006/relationships/slide" Target="slides/slide302.xml" /><Relationship Id="rId344" Type="http://schemas.openxmlformats.org/officeDocument/2006/relationships/slide" Target="slides/slide303.xml" /><Relationship Id="rId345" Type="http://schemas.openxmlformats.org/officeDocument/2006/relationships/slide" Target="slides/slide304.xml" /><Relationship Id="rId346" Type="http://schemas.openxmlformats.org/officeDocument/2006/relationships/slide" Target="slides/slide305.xml" /><Relationship Id="rId347" Type="http://schemas.openxmlformats.org/officeDocument/2006/relationships/slide" Target="slides/slide306.xml" /><Relationship Id="rId348" Type="http://schemas.openxmlformats.org/officeDocument/2006/relationships/slide" Target="slides/slide307.xml" /><Relationship Id="rId349" Type="http://schemas.openxmlformats.org/officeDocument/2006/relationships/slide" Target="slides/slide308.xml" /><Relationship Id="rId35" Type="http://schemas.openxmlformats.org/officeDocument/2006/relationships/slideMaster" Target="slideMasters/slideMaster35.xml" /><Relationship Id="rId350" Type="http://schemas.openxmlformats.org/officeDocument/2006/relationships/slide" Target="slides/slide309.xml" /><Relationship Id="rId351" Type="http://schemas.openxmlformats.org/officeDocument/2006/relationships/slide" Target="slides/slide310.xml" /><Relationship Id="rId352" Type="http://schemas.openxmlformats.org/officeDocument/2006/relationships/slide" Target="slides/slide311.xml" /><Relationship Id="rId353" Type="http://schemas.openxmlformats.org/officeDocument/2006/relationships/slide" Target="slides/slide312.xml" /><Relationship Id="rId354" Type="http://schemas.openxmlformats.org/officeDocument/2006/relationships/slide" Target="slides/slide313.xml" /><Relationship Id="rId355" Type="http://schemas.openxmlformats.org/officeDocument/2006/relationships/slide" Target="slides/slide314.xml" /><Relationship Id="rId356" Type="http://schemas.openxmlformats.org/officeDocument/2006/relationships/slide" Target="slides/slide315.xml" /><Relationship Id="rId357" Type="http://schemas.openxmlformats.org/officeDocument/2006/relationships/slide" Target="slides/slide316.xml" /><Relationship Id="rId358" Type="http://schemas.openxmlformats.org/officeDocument/2006/relationships/slide" Target="slides/slide317.xml" /><Relationship Id="rId359" Type="http://schemas.openxmlformats.org/officeDocument/2006/relationships/slide" Target="slides/slide318.xml" /><Relationship Id="rId36" Type="http://schemas.openxmlformats.org/officeDocument/2006/relationships/slideMaster" Target="slideMasters/slideMaster36.xml" /><Relationship Id="rId360" Type="http://schemas.openxmlformats.org/officeDocument/2006/relationships/slide" Target="slides/slide319.xml" /><Relationship Id="rId361" Type="http://schemas.openxmlformats.org/officeDocument/2006/relationships/slide" Target="slides/slide320.xml" /><Relationship Id="rId362" Type="http://schemas.openxmlformats.org/officeDocument/2006/relationships/slide" Target="slides/slide321.xml" /><Relationship Id="rId363" Type="http://schemas.openxmlformats.org/officeDocument/2006/relationships/slide" Target="slides/slide322.xml" /><Relationship Id="rId364" Type="http://schemas.openxmlformats.org/officeDocument/2006/relationships/slide" Target="slides/slide323.xml" /><Relationship Id="rId365" Type="http://schemas.openxmlformats.org/officeDocument/2006/relationships/slide" Target="slides/slide324.xml" /><Relationship Id="rId366" Type="http://schemas.openxmlformats.org/officeDocument/2006/relationships/slide" Target="slides/slide325.xml" /><Relationship Id="rId367" Type="http://schemas.openxmlformats.org/officeDocument/2006/relationships/slide" Target="slides/slide326.xml" /><Relationship Id="rId368" Type="http://schemas.openxmlformats.org/officeDocument/2006/relationships/slide" Target="slides/slide327.xml" /><Relationship Id="rId369" Type="http://schemas.openxmlformats.org/officeDocument/2006/relationships/slide" Target="slides/slide328.xml" /><Relationship Id="rId37" Type="http://schemas.openxmlformats.org/officeDocument/2006/relationships/slideMaster" Target="slideMasters/slideMaster37.xml" /><Relationship Id="rId370" Type="http://schemas.openxmlformats.org/officeDocument/2006/relationships/slide" Target="slides/slide329.xml" /><Relationship Id="rId371" Type="http://schemas.openxmlformats.org/officeDocument/2006/relationships/slide" Target="slides/slide330.xml" /><Relationship Id="rId372" Type="http://schemas.openxmlformats.org/officeDocument/2006/relationships/slide" Target="slides/slide331.xml" /><Relationship Id="rId373" Type="http://schemas.openxmlformats.org/officeDocument/2006/relationships/slide" Target="slides/slide332.xml" /><Relationship Id="rId374" Type="http://schemas.openxmlformats.org/officeDocument/2006/relationships/slide" Target="slides/slide333.xml" /><Relationship Id="rId375" Type="http://schemas.openxmlformats.org/officeDocument/2006/relationships/slide" Target="slides/slide334.xml" /><Relationship Id="rId376" Type="http://schemas.openxmlformats.org/officeDocument/2006/relationships/slide" Target="slides/slide335.xml" /><Relationship Id="rId377" Type="http://schemas.openxmlformats.org/officeDocument/2006/relationships/slide" Target="slides/slide336.xml" /><Relationship Id="rId378" Type="http://schemas.openxmlformats.org/officeDocument/2006/relationships/slide" Target="slides/slide337.xml" /><Relationship Id="rId379" Type="http://schemas.openxmlformats.org/officeDocument/2006/relationships/slide" Target="slides/slide338.xml" /><Relationship Id="rId38" Type="http://schemas.openxmlformats.org/officeDocument/2006/relationships/slideMaster" Target="slideMasters/slideMaster38.xml" /><Relationship Id="rId380" Type="http://schemas.openxmlformats.org/officeDocument/2006/relationships/slide" Target="slides/slide339.xml" /><Relationship Id="rId381" Type="http://schemas.openxmlformats.org/officeDocument/2006/relationships/slide" Target="slides/slide340.xml" /><Relationship Id="rId382" Type="http://schemas.openxmlformats.org/officeDocument/2006/relationships/slide" Target="slides/slide341.xml" /><Relationship Id="rId383" Type="http://schemas.openxmlformats.org/officeDocument/2006/relationships/slide" Target="slides/slide342.xml" /><Relationship Id="rId384" Type="http://schemas.openxmlformats.org/officeDocument/2006/relationships/slide" Target="slides/slide343.xml" /><Relationship Id="rId385" Type="http://schemas.openxmlformats.org/officeDocument/2006/relationships/slide" Target="slides/slide344.xml" /><Relationship Id="rId386" Type="http://schemas.openxmlformats.org/officeDocument/2006/relationships/slide" Target="slides/slide345.xml" /><Relationship Id="rId387" Type="http://schemas.openxmlformats.org/officeDocument/2006/relationships/slide" Target="slides/slide346.xml" /><Relationship Id="rId388" Type="http://schemas.openxmlformats.org/officeDocument/2006/relationships/slide" Target="slides/slide347.xml" /><Relationship Id="rId389" Type="http://schemas.openxmlformats.org/officeDocument/2006/relationships/slide" Target="slides/slide348.xml" /><Relationship Id="rId39" Type="http://schemas.openxmlformats.org/officeDocument/2006/relationships/slideMaster" Target="slideMasters/slideMaster39.xml" /><Relationship Id="rId390" Type="http://schemas.openxmlformats.org/officeDocument/2006/relationships/slide" Target="slides/slide349.xml" /><Relationship Id="rId391" Type="http://schemas.openxmlformats.org/officeDocument/2006/relationships/slide" Target="slides/slide350.xml" /><Relationship Id="rId392" Type="http://schemas.openxmlformats.org/officeDocument/2006/relationships/slide" Target="slides/slide351.xml" /><Relationship Id="rId393" Type="http://schemas.openxmlformats.org/officeDocument/2006/relationships/slide" Target="slides/slide352.xml" /><Relationship Id="rId394" Type="http://schemas.openxmlformats.org/officeDocument/2006/relationships/slide" Target="slides/slide353.xml" /><Relationship Id="rId395" Type="http://schemas.openxmlformats.org/officeDocument/2006/relationships/slide" Target="slides/slide354.xml" /><Relationship Id="rId396" Type="http://schemas.openxmlformats.org/officeDocument/2006/relationships/slide" Target="slides/slide355.xml" /><Relationship Id="rId397" Type="http://schemas.openxmlformats.org/officeDocument/2006/relationships/slide" Target="slides/slide356.xml" /><Relationship Id="rId398" Type="http://schemas.openxmlformats.org/officeDocument/2006/relationships/slide" Target="slides/slide357.xml" /><Relationship Id="rId399" Type="http://schemas.openxmlformats.org/officeDocument/2006/relationships/slide" Target="slides/slide358.xml"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slide" Target="slides/slide359.xml" /><Relationship Id="rId401" Type="http://schemas.openxmlformats.org/officeDocument/2006/relationships/slide" Target="slides/slide360.xml" /><Relationship Id="rId402" Type="http://schemas.openxmlformats.org/officeDocument/2006/relationships/slide" Target="slides/slide361.xml" /><Relationship Id="rId403" Type="http://schemas.openxmlformats.org/officeDocument/2006/relationships/slide" Target="slides/slide362.xml" /><Relationship Id="rId404" Type="http://schemas.openxmlformats.org/officeDocument/2006/relationships/slide" Target="slides/slide363.xml" /><Relationship Id="rId405" Type="http://schemas.openxmlformats.org/officeDocument/2006/relationships/slide" Target="slides/slide364.xml" /><Relationship Id="rId406" Type="http://schemas.openxmlformats.org/officeDocument/2006/relationships/slide" Target="slides/slide365.xml" /><Relationship Id="rId407" Type="http://schemas.openxmlformats.org/officeDocument/2006/relationships/slide" Target="slides/slide366.xml" /><Relationship Id="rId408" Type="http://schemas.openxmlformats.org/officeDocument/2006/relationships/slide" Target="slides/slide367.xml" /><Relationship Id="rId409" Type="http://schemas.openxmlformats.org/officeDocument/2006/relationships/slide" Target="slides/slide368.xml" /><Relationship Id="rId41" Type="http://schemas.openxmlformats.org/officeDocument/2006/relationships/slideMaster" Target="slideMasters/slideMaster41.xml" /><Relationship Id="rId410" Type="http://schemas.openxmlformats.org/officeDocument/2006/relationships/slide" Target="slides/slide369.xml" /><Relationship Id="rId411" Type="http://schemas.openxmlformats.org/officeDocument/2006/relationships/slide" Target="slides/slide370.xml" /><Relationship Id="rId412" Type="http://schemas.openxmlformats.org/officeDocument/2006/relationships/slide" Target="slides/slide371.xml" /><Relationship Id="rId413" Type="http://schemas.openxmlformats.org/officeDocument/2006/relationships/slide" Target="slides/slide372.xml" /><Relationship Id="rId414" Type="http://schemas.openxmlformats.org/officeDocument/2006/relationships/slide" Target="slides/slide373.xml" /><Relationship Id="rId415" Type="http://schemas.openxmlformats.org/officeDocument/2006/relationships/slide" Target="slides/slide374.xml" /><Relationship Id="rId416" Type="http://schemas.openxmlformats.org/officeDocument/2006/relationships/slide" Target="slides/slide375.xml" /><Relationship Id="rId417" Type="http://schemas.openxmlformats.org/officeDocument/2006/relationships/slide" Target="slides/slide376.xml" /><Relationship Id="rId418" Type="http://schemas.openxmlformats.org/officeDocument/2006/relationships/slide" Target="slides/slide377.xml" /><Relationship Id="rId419" Type="http://schemas.openxmlformats.org/officeDocument/2006/relationships/slide" Target="slides/slide378.xml" /><Relationship Id="rId42" Type="http://schemas.openxmlformats.org/officeDocument/2006/relationships/slide" Target="slides/slide1.xml" /><Relationship Id="rId420" Type="http://schemas.openxmlformats.org/officeDocument/2006/relationships/slide" Target="slides/slide379.xml" /><Relationship Id="rId421" Type="http://schemas.openxmlformats.org/officeDocument/2006/relationships/slide" Target="slides/slide380.xml" /><Relationship Id="rId422" Type="http://schemas.openxmlformats.org/officeDocument/2006/relationships/slide" Target="slides/slide381.xml" /><Relationship Id="rId423" Type="http://schemas.openxmlformats.org/officeDocument/2006/relationships/slide" Target="slides/slide382.xml" /><Relationship Id="rId424" Type="http://schemas.openxmlformats.org/officeDocument/2006/relationships/slide" Target="slides/slide383.xml" /><Relationship Id="rId425" Type="http://schemas.openxmlformats.org/officeDocument/2006/relationships/slide" Target="slides/slide384.xml" /><Relationship Id="rId426" Type="http://schemas.openxmlformats.org/officeDocument/2006/relationships/slide" Target="slides/slide385.xml" /><Relationship Id="rId427" Type="http://schemas.openxmlformats.org/officeDocument/2006/relationships/slide" Target="slides/slide386.xml" /><Relationship Id="rId428" Type="http://schemas.openxmlformats.org/officeDocument/2006/relationships/slide" Target="slides/slide387.xml" /><Relationship Id="rId429" Type="http://schemas.openxmlformats.org/officeDocument/2006/relationships/slide" Target="slides/slide388.xml" /><Relationship Id="rId43" Type="http://schemas.openxmlformats.org/officeDocument/2006/relationships/slide" Target="slides/slide2.xml" /><Relationship Id="rId430" Type="http://schemas.openxmlformats.org/officeDocument/2006/relationships/slide" Target="slides/slide389.xml" /><Relationship Id="rId431" Type="http://schemas.openxmlformats.org/officeDocument/2006/relationships/slide" Target="slides/slide390.xml" /><Relationship Id="rId432" Type="http://schemas.openxmlformats.org/officeDocument/2006/relationships/slide" Target="slides/slide391.xml" /><Relationship Id="rId433" Type="http://schemas.openxmlformats.org/officeDocument/2006/relationships/slide" Target="slides/slide392.xml" /><Relationship Id="rId434" Type="http://schemas.openxmlformats.org/officeDocument/2006/relationships/slide" Target="slides/slide393.xml" /><Relationship Id="rId435" Type="http://schemas.openxmlformats.org/officeDocument/2006/relationships/slide" Target="slides/slide394.xml" /><Relationship Id="rId436" Type="http://schemas.openxmlformats.org/officeDocument/2006/relationships/slide" Target="slides/slide395.xml" /><Relationship Id="rId437" Type="http://schemas.openxmlformats.org/officeDocument/2006/relationships/slide" Target="slides/slide396.xml" /><Relationship Id="rId438" Type="http://schemas.openxmlformats.org/officeDocument/2006/relationships/slide" Target="slides/slide397.xml" /><Relationship Id="rId439" Type="http://schemas.openxmlformats.org/officeDocument/2006/relationships/slide" Target="slides/slide398.xml" /><Relationship Id="rId44" Type="http://schemas.openxmlformats.org/officeDocument/2006/relationships/slide" Target="slides/slide3.xml" /><Relationship Id="rId440" Type="http://schemas.openxmlformats.org/officeDocument/2006/relationships/slide" Target="slides/slide399.xml" /><Relationship Id="rId441" Type="http://schemas.openxmlformats.org/officeDocument/2006/relationships/slide" Target="slides/slide400.xml" /><Relationship Id="rId442" Type="http://schemas.openxmlformats.org/officeDocument/2006/relationships/slide" Target="slides/slide401.xml" /><Relationship Id="rId443" Type="http://schemas.openxmlformats.org/officeDocument/2006/relationships/slide" Target="slides/slide402.xml" /><Relationship Id="rId444" Type="http://schemas.openxmlformats.org/officeDocument/2006/relationships/slide" Target="slides/slide403.xml" /><Relationship Id="rId445" Type="http://schemas.openxmlformats.org/officeDocument/2006/relationships/slide" Target="slides/slide404.xml" /><Relationship Id="rId446" Type="http://schemas.openxmlformats.org/officeDocument/2006/relationships/slide" Target="slides/slide405.xml" /><Relationship Id="rId447" Type="http://schemas.openxmlformats.org/officeDocument/2006/relationships/slide" Target="slides/slide406.xml" /><Relationship Id="rId448" Type="http://schemas.openxmlformats.org/officeDocument/2006/relationships/slide" Target="slides/slide407.xml" /><Relationship Id="rId449" Type="http://schemas.openxmlformats.org/officeDocument/2006/relationships/slide" Target="slides/slide408.xml" /><Relationship Id="rId45" Type="http://schemas.openxmlformats.org/officeDocument/2006/relationships/slide" Target="slides/slide4.xml" /><Relationship Id="rId450" Type="http://schemas.openxmlformats.org/officeDocument/2006/relationships/slide" Target="slides/slide409.xml" /><Relationship Id="rId451" Type="http://schemas.openxmlformats.org/officeDocument/2006/relationships/slide" Target="slides/slide410.xml" /><Relationship Id="rId452" Type="http://schemas.openxmlformats.org/officeDocument/2006/relationships/slide" Target="slides/slide411.xml" /><Relationship Id="rId453" Type="http://schemas.openxmlformats.org/officeDocument/2006/relationships/slide" Target="slides/slide412.xml" /><Relationship Id="rId454" Type="http://schemas.openxmlformats.org/officeDocument/2006/relationships/slide" Target="slides/slide413.xml" /><Relationship Id="rId455" Type="http://schemas.openxmlformats.org/officeDocument/2006/relationships/slide" Target="slides/slide414.xml" /><Relationship Id="rId456" Type="http://schemas.openxmlformats.org/officeDocument/2006/relationships/slide" Target="slides/slide415.xml" /><Relationship Id="rId457" Type="http://schemas.openxmlformats.org/officeDocument/2006/relationships/slide" Target="slides/slide416.xml" /><Relationship Id="rId458" Type="http://schemas.openxmlformats.org/officeDocument/2006/relationships/slide" Target="slides/slide417.xml" /><Relationship Id="rId459" Type="http://schemas.openxmlformats.org/officeDocument/2006/relationships/slide" Target="slides/slide418.xml" /><Relationship Id="rId46" Type="http://schemas.openxmlformats.org/officeDocument/2006/relationships/slide" Target="slides/slide5.xml" /><Relationship Id="rId460" Type="http://schemas.openxmlformats.org/officeDocument/2006/relationships/slide" Target="slides/slide419.xml" /><Relationship Id="rId461" Type="http://schemas.openxmlformats.org/officeDocument/2006/relationships/slide" Target="slides/slide420.xml" /><Relationship Id="rId462" Type="http://schemas.openxmlformats.org/officeDocument/2006/relationships/slide" Target="slides/slide421.xml" /><Relationship Id="rId463" Type="http://schemas.openxmlformats.org/officeDocument/2006/relationships/slide" Target="slides/slide422.xml" /><Relationship Id="rId464" Type="http://schemas.openxmlformats.org/officeDocument/2006/relationships/slide" Target="slides/slide423.xml" /><Relationship Id="rId465" Type="http://schemas.openxmlformats.org/officeDocument/2006/relationships/slide" Target="slides/slide424.xml" /><Relationship Id="rId466" Type="http://schemas.openxmlformats.org/officeDocument/2006/relationships/slide" Target="slides/slide425.xml" /><Relationship Id="rId467" Type="http://schemas.openxmlformats.org/officeDocument/2006/relationships/slide" Target="slides/slide426.xml" /><Relationship Id="rId468" Type="http://schemas.openxmlformats.org/officeDocument/2006/relationships/slide" Target="slides/slide427.xml" /><Relationship Id="rId469" Type="http://schemas.openxmlformats.org/officeDocument/2006/relationships/slide" Target="slides/slide428.xml" /><Relationship Id="rId47" Type="http://schemas.openxmlformats.org/officeDocument/2006/relationships/slide" Target="slides/slide6.xml" /><Relationship Id="rId470" Type="http://schemas.openxmlformats.org/officeDocument/2006/relationships/slide" Target="slides/slide429.xml" /><Relationship Id="rId471" Type="http://schemas.openxmlformats.org/officeDocument/2006/relationships/slide" Target="slides/slide430.xml" /><Relationship Id="rId472" Type="http://schemas.openxmlformats.org/officeDocument/2006/relationships/slide" Target="slides/slide431.xml" /><Relationship Id="rId473" Type="http://schemas.openxmlformats.org/officeDocument/2006/relationships/slide" Target="slides/slide432.xml" /><Relationship Id="rId474" Type="http://schemas.openxmlformats.org/officeDocument/2006/relationships/slide" Target="slides/slide433.xml" /><Relationship Id="rId475" Type="http://schemas.openxmlformats.org/officeDocument/2006/relationships/slide" Target="slides/slide434.xml" /><Relationship Id="rId476" Type="http://schemas.openxmlformats.org/officeDocument/2006/relationships/slide" Target="slides/slide435.xml" /><Relationship Id="rId477" Type="http://schemas.openxmlformats.org/officeDocument/2006/relationships/slide" Target="slides/slide436.xml" /><Relationship Id="rId478" Type="http://schemas.openxmlformats.org/officeDocument/2006/relationships/slide" Target="slides/slide437.xml" /><Relationship Id="rId479" Type="http://schemas.openxmlformats.org/officeDocument/2006/relationships/slide" Target="slides/slide438.xml" /><Relationship Id="rId48" Type="http://schemas.openxmlformats.org/officeDocument/2006/relationships/slide" Target="slides/slide7.xml" /><Relationship Id="rId480" Type="http://schemas.openxmlformats.org/officeDocument/2006/relationships/slide" Target="slides/slide439.xml" /><Relationship Id="rId481" Type="http://schemas.openxmlformats.org/officeDocument/2006/relationships/slide" Target="slides/slide440.xml" /><Relationship Id="rId482" Type="http://schemas.openxmlformats.org/officeDocument/2006/relationships/slide" Target="slides/slide441.xml" /><Relationship Id="rId483" Type="http://schemas.openxmlformats.org/officeDocument/2006/relationships/slide" Target="slides/slide442.xml" /><Relationship Id="rId484" Type="http://schemas.openxmlformats.org/officeDocument/2006/relationships/slide" Target="slides/slide443.xml" /><Relationship Id="rId485" Type="http://schemas.openxmlformats.org/officeDocument/2006/relationships/slide" Target="slides/slide444.xml" /><Relationship Id="rId486" Type="http://schemas.openxmlformats.org/officeDocument/2006/relationships/slide" Target="slides/slide445.xml" /><Relationship Id="rId487" Type="http://schemas.openxmlformats.org/officeDocument/2006/relationships/slide" Target="slides/slide446.xml" /><Relationship Id="rId488" Type="http://schemas.openxmlformats.org/officeDocument/2006/relationships/slide" Target="slides/slide447.xml" /><Relationship Id="rId489" Type="http://schemas.openxmlformats.org/officeDocument/2006/relationships/slide" Target="slides/slide448.xml" /><Relationship Id="rId49" Type="http://schemas.openxmlformats.org/officeDocument/2006/relationships/slide" Target="slides/slide8.xml" /><Relationship Id="rId490" Type="http://schemas.openxmlformats.org/officeDocument/2006/relationships/slide" Target="slides/slide449.xml" /><Relationship Id="rId491" Type="http://schemas.openxmlformats.org/officeDocument/2006/relationships/slide" Target="slides/slide450.xml" /><Relationship Id="rId492" Type="http://schemas.openxmlformats.org/officeDocument/2006/relationships/slide" Target="slides/slide451.xml" /><Relationship Id="rId493" Type="http://schemas.openxmlformats.org/officeDocument/2006/relationships/slide" Target="slides/slide452.xml" /><Relationship Id="rId494" Type="http://schemas.openxmlformats.org/officeDocument/2006/relationships/slide" Target="slides/slide453.xml" /><Relationship Id="rId495" Type="http://schemas.openxmlformats.org/officeDocument/2006/relationships/slide" Target="slides/slide454.xml" /><Relationship Id="rId496" Type="http://schemas.openxmlformats.org/officeDocument/2006/relationships/slide" Target="slides/slide455.xml" /><Relationship Id="rId497" Type="http://schemas.openxmlformats.org/officeDocument/2006/relationships/slide" Target="slides/slide456.xml" /><Relationship Id="rId498" Type="http://schemas.openxmlformats.org/officeDocument/2006/relationships/slide" Target="slides/slide457.xml" /><Relationship Id="rId499" Type="http://schemas.openxmlformats.org/officeDocument/2006/relationships/slide" Target="slides/slide458.xml" /><Relationship Id="rId5" Type="http://schemas.openxmlformats.org/officeDocument/2006/relationships/slideMaster" Target="slideMasters/slideMaster5.xml" /><Relationship Id="rId50" Type="http://schemas.openxmlformats.org/officeDocument/2006/relationships/slide" Target="slides/slide9.xml" /><Relationship Id="rId500" Type="http://schemas.openxmlformats.org/officeDocument/2006/relationships/slide" Target="slides/slide459.xml" /><Relationship Id="rId501" Type="http://schemas.openxmlformats.org/officeDocument/2006/relationships/slide" Target="slides/slide460.xml" /><Relationship Id="rId502" Type="http://schemas.openxmlformats.org/officeDocument/2006/relationships/slide" Target="slides/slide461.xml" /><Relationship Id="rId503" Type="http://schemas.openxmlformats.org/officeDocument/2006/relationships/slide" Target="slides/slide462.xml" /><Relationship Id="rId504" Type="http://schemas.openxmlformats.org/officeDocument/2006/relationships/slide" Target="slides/slide463.xml" /><Relationship Id="rId505" Type="http://schemas.openxmlformats.org/officeDocument/2006/relationships/slide" Target="slides/slide464.xml" /><Relationship Id="rId506" Type="http://schemas.openxmlformats.org/officeDocument/2006/relationships/slide" Target="slides/slide465.xml" /><Relationship Id="rId507" Type="http://schemas.openxmlformats.org/officeDocument/2006/relationships/slide" Target="slides/slide466.xml" /><Relationship Id="rId508" Type="http://schemas.openxmlformats.org/officeDocument/2006/relationships/slide" Target="slides/slide467.xml" /><Relationship Id="rId509" Type="http://schemas.openxmlformats.org/officeDocument/2006/relationships/slide" Target="slides/slide468.xml" /><Relationship Id="rId51" Type="http://schemas.openxmlformats.org/officeDocument/2006/relationships/slide" Target="slides/slide10.xml" /><Relationship Id="rId510" Type="http://schemas.openxmlformats.org/officeDocument/2006/relationships/slide" Target="slides/slide469.xml" /><Relationship Id="rId511" Type="http://schemas.openxmlformats.org/officeDocument/2006/relationships/slide" Target="slides/slide470.xml" /><Relationship Id="rId512" Type="http://schemas.openxmlformats.org/officeDocument/2006/relationships/slide" Target="slides/slide471.xml" /><Relationship Id="rId513" Type="http://schemas.openxmlformats.org/officeDocument/2006/relationships/slide" Target="slides/slide472.xml" /><Relationship Id="rId514" Type="http://schemas.openxmlformats.org/officeDocument/2006/relationships/slide" Target="slides/slide473.xml" /><Relationship Id="rId515" Type="http://schemas.openxmlformats.org/officeDocument/2006/relationships/slide" Target="slides/slide474.xml" /><Relationship Id="rId516" Type="http://schemas.openxmlformats.org/officeDocument/2006/relationships/slide" Target="slides/slide475.xml" /><Relationship Id="rId517" Type="http://schemas.openxmlformats.org/officeDocument/2006/relationships/slide" Target="slides/slide476.xml" /><Relationship Id="rId518" Type="http://schemas.openxmlformats.org/officeDocument/2006/relationships/slide" Target="slides/slide477.xml" /><Relationship Id="rId519" Type="http://schemas.openxmlformats.org/officeDocument/2006/relationships/slide" Target="slides/slide478.xml" /><Relationship Id="rId52" Type="http://schemas.openxmlformats.org/officeDocument/2006/relationships/slide" Target="slides/slide11.xml" /><Relationship Id="rId520" Type="http://schemas.openxmlformats.org/officeDocument/2006/relationships/slide" Target="slides/slide479.xml" /><Relationship Id="rId521" Type="http://schemas.openxmlformats.org/officeDocument/2006/relationships/slide" Target="slides/slide480.xml" /><Relationship Id="rId522" Type="http://schemas.openxmlformats.org/officeDocument/2006/relationships/slide" Target="slides/slide481.xml" /><Relationship Id="rId523" Type="http://schemas.openxmlformats.org/officeDocument/2006/relationships/slide" Target="slides/slide482.xml" /><Relationship Id="rId524" Type="http://schemas.openxmlformats.org/officeDocument/2006/relationships/slide" Target="slides/slide483.xml" /><Relationship Id="rId525" Type="http://schemas.openxmlformats.org/officeDocument/2006/relationships/slide" Target="slides/slide484.xml" /><Relationship Id="rId526" Type="http://schemas.openxmlformats.org/officeDocument/2006/relationships/slide" Target="slides/slide485.xml" /><Relationship Id="rId527" Type="http://schemas.openxmlformats.org/officeDocument/2006/relationships/slide" Target="slides/slide486.xml" /><Relationship Id="rId528" Type="http://schemas.openxmlformats.org/officeDocument/2006/relationships/slide" Target="slides/slide487.xml" /><Relationship Id="rId529" Type="http://schemas.openxmlformats.org/officeDocument/2006/relationships/slide" Target="slides/slide488.xml" /><Relationship Id="rId53" Type="http://schemas.openxmlformats.org/officeDocument/2006/relationships/slide" Target="slides/slide12.xml" /><Relationship Id="rId530" Type="http://schemas.openxmlformats.org/officeDocument/2006/relationships/slide" Target="slides/slide489.xml" /><Relationship Id="rId531" Type="http://schemas.openxmlformats.org/officeDocument/2006/relationships/slide" Target="slides/slide490.xml" /><Relationship Id="rId532" Type="http://schemas.openxmlformats.org/officeDocument/2006/relationships/slide" Target="slides/slide491.xml" /><Relationship Id="rId533" Type="http://schemas.openxmlformats.org/officeDocument/2006/relationships/slide" Target="slides/slide492.xml" /><Relationship Id="rId534" Type="http://schemas.openxmlformats.org/officeDocument/2006/relationships/slide" Target="slides/slide493.xml" /><Relationship Id="rId535" Type="http://schemas.openxmlformats.org/officeDocument/2006/relationships/slide" Target="slides/slide494.xml" /><Relationship Id="rId536" Type="http://schemas.openxmlformats.org/officeDocument/2006/relationships/slide" Target="slides/slide495.xml" /><Relationship Id="rId537" Type="http://schemas.openxmlformats.org/officeDocument/2006/relationships/slide" Target="slides/slide496.xml" /><Relationship Id="rId538" Type="http://schemas.openxmlformats.org/officeDocument/2006/relationships/slide" Target="slides/slide497.xml" /><Relationship Id="rId539" Type="http://schemas.openxmlformats.org/officeDocument/2006/relationships/slide" Target="slides/slide498.xml" /><Relationship Id="rId54" Type="http://schemas.openxmlformats.org/officeDocument/2006/relationships/slide" Target="slides/slide13.xml" /><Relationship Id="rId540" Type="http://schemas.openxmlformats.org/officeDocument/2006/relationships/slide" Target="slides/slide499.xml" /><Relationship Id="rId541" Type="http://schemas.openxmlformats.org/officeDocument/2006/relationships/slide" Target="slides/slide500.xml" /><Relationship Id="rId542" Type="http://schemas.openxmlformats.org/officeDocument/2006/relationships/slide" Target="slides/slide501.xml" /><Relationship Id="rId543" Type="http://schemas.openxmlformats.org/officeDocument/2006/relationships/slide" Target="slides/slide502.xml" /><Relationship Id="rId544" Type="http://schemas.openxmlformats.org/officeDocument/2006/relationships/slide" Target="slides/slide503.xml" /><Relationship Id="rId545" Type="http://schemas.openxmlformats.org/officeDocument/2006/relationships/slide" Target="slides/slide504.xml" /><Relationship Id="rId546" Type="http://schemas.openxmlformats.org/officeDocument/2006/relationships/slide" Target="slides/slide505.xml" /><Relationship Id="rId547" Type="http://schemas.openxmlformats.org/officeDocument/2006/relationships/slide" Target="slides/slide506.xml" /><Relationship Id="rId548" Type="http://schemas.openxmlformats.org/officeDocument/2006/relationships/slide" Target="slides/slide507.xml" /><Relationship Id="rId549" Type="http://schemas.openxmlformats.org/officeDocument/2006/relationships/slide" Target="slides/slide508.xml" /><Relationship Id="rId55" Type="http://schemas.openxmlformats.org/officeDocument/2006/relationships/slide" Target="slides/slide14.xml" /><Relationship Id="rId550" Type="http://schemas.openxmlformats.org/officeDocument/2006/relationships/slide" Target="slides/slide509.xml" /><Relationship Id="rId551" Type="http://schemas.openxmlformats.org/officeDocument/2006/relationships/slide" Target="slides/slide510.xml" /><Relationship Id="rId552" Type="http://schemas.openxmlformats.org/officeDocument/2006/relationships/slide" Target="slides/slide511.xml" /><Relationship Id="rId553" Type="http://schemas.openxmlformats.org/officeDocument/2006/relationships/slide" Target="slides/slide512.xml" /><Relationship Id="rId554" Type="http://schemas.openxmlformats.org/officeDocument/2006/relationships/slide" Target="slides/slide513.xml" /><Relationship Id="rId555" Type="http://schemas.openxmlformats.org/officeDocument/2006/relationships/slide" Target="slides/slide514.xml" /><Relationship Id="rId556" Type="http://schemas.openxmlformats.org/officeDocument/2006/relationships/slide" Target="slides/slide515.xml" /><Relationship Id="rId557" Type="http://schemas.openxmlformats.org/officeDocument/2006/relationships/slide" Target="slides/slide516.xml" /><Relationship Id="rId558" Type="http://schemas.openxmlformats.org/officeDocument/2006/relationships/slide" Target="slides/slide517.xml" /><Relationship Id="rId559" Type="http://schemas.openxmlformats.org/officeDocument/2006/relationships/slide" Target="slides/slide518.xml" /><Relationship Id="rId56" Type="http://schemas.openxmlformats.org/officeDocument/2006/relationships/slide" Target="slides/slide15.xml" /><Relationship Id="rId560" Type="http://schemas.openxmlformats.org/officeDocument/2006/relationships/slide" Target="slides/slide519.xml" /><Relationship Id="rId561" Type="http://schemas.openxmlformats.org/officeDocument/2006/relationships/slide" Target="slides/slide520.xml" /><Relationship Id="rId562" Type="http://schemas.openxmlformats.org/officeDocument/2006/relationships/slide" Target="slides/slide521.xml" /><Relationship Id="rId563" Type="http://schemas.openxmlformats.org/officeDocument/2006/relationships/slide" Target="slides/slide522.xml" /><Relationship Id="rId564" Type="http://schemas.openxmlformats.org/officeDocument/2006/relationships/slide" Target="slides/slide523.xml" /><Relationship Id="rId565" Type="http://schemas.openxmlformats.org/officeDocument/2006/relationships/slide" Target="slides/slide524.xml" /><Relationship Id="rId566" Type="http://schemas.openxmlformats.org/officeDocument/2006/relationships/slide" Target="slides/slide525.xml" /><Relationship Id="rId567" Type="http://schemas.openxmlformats.org/officeDocument/2006/relationships/slide" Target="slides/slide526.xml" /><Relationship Id="rId568" Type="http://schemas.openxmlformats.org/officeDocument/2006/relationships/slide" Target="slides/slide527.xml" /><Relationship Id="rId569" Type="http://schemas.openxmlformats.org/officeDocument/2006/relationships/slide" Target="slides/slide528.xml" /><Relationship Id="rId57" Type="http://schemas.openxmlformats.org/officeDocument/2006/relationships/slide" Target="slides/slide16.xml" /><Relationship Id="rId570" Type="http://schemas.openxmlformats.org/officeDocument/2006/relationships/slide" Target="slides/slide529.xml" /><Relationship Id="rId571" Type="http://schemas.openxmlformats.org/officeDocument/2006/relationships/slide" Target="slides/slide530.xml" /><Relationship Id="rId572" Type="http://schemas.openxmlformats.org/officeDocument/2006/relationships/slide" Target="slides/slide531.xml" /><Relationship Id="rId573" Type="http://schemas.openxmlformats.org/officeDocument/2006/relationships/slide" Target="slides/slide532.xml" /><Relationship Id="rId574" Type="http://schemas.openxmlformats.org/officeDocument/2006/relationships/slide" Target="slides/slide533.xml" /><Relationship Id="rId575" Type="http://schemas.openxmlformats.org/officeDocument/2006/relationships/slide" Target="slides/slide534.xml" /><Relationship Id="rId576" Type="http://schemas.openxmlformats.org/officeDocument/2006/relationships/slide" Target="slides/slide535.xml" /><Relationship Id="rId577" Type="http://schemas.openxmlformats.org/officeDocument/2006/relationships/slide" Target="slides/slide536.xml" /><Relationship Id="rId578" Type="http://schemas.openxmlformats.org/officeDocument/2006/relationships/slide" Target="slides/slide537.xml" /><Relationship Id="rId579" Type="http://schemas.openxmlformats.org/officeDocument/2006/relationships/slide" Target="slides/slide538.xml" /><Relationship Id="rId58" Type="http://schemas.openxmlformats.org/officeDocument/2006/relationships/slide" Target="slides/slide17.xml" /><Relationship Id="rId580" Type="http://schemas.openxmlformats.org/officeDocument/2006/relationships/slide" Target="slides/slide539.xml" /><Relationship Id="rId581" Type="http://schemas.openxmlformats.org/officeDocument/2006/relationships/slide" Target="slides/slide540.xml" /><Relationship Id="rId582" Type="http://schemas.openxmlformats.org/officeDocument/2006/relationships/slide" Target="slides/slide541.xml" /><Relationship Id="rId583" Type="http://schemas.openxmlformats.org/officeDocument/2006/relationships/slide" Target="slides/slide542.xml" /><Relationship Id="rId584" Type="http://schemas.openxmlformats.org/officeDocument/2006/relationships/slide" Target="slides/slide543.xml" /><Relationship Id="rId585" Type="http://schemas.openxmlformats.org/officeDocument/2006/relationships/slide" Target="slides/slide544.xml" /><Relationship Id="rId586" Type="http://schemas.openxmlformats.org/officeDocument/2006/relationships/slide" Target="slides/slide545.xml" /><Relationship Id="rId587" Type="http://schemas.openxmlformats.org/officeDocument/2006/relationships/slide" Target="slides/slide546.xml" /><Relationship Id="rId588" Type="http://schemas.openxmlformats.org/officeDocument/2006/relationships/slide" Target="slides/slide547.xml" /><Relationship Id="rId589" Type="http://schemas.openxmlformats.org/officeDocument/2006/relationships/slide" Target="slides/slide548.xml" /><Relationship Id="rId59" Type="http://schemas.openxmlformats.org/officeDocument/2006/relationships/slide" Target="slides/slide18.xml" /><Relationship Id="rId590" Type="http://schemas.openxmlformats.org/officeDocument/2006/relationships/slide" Target="slides/slide549.xml" /><Relationship Id="rId591" Type="http://schemas.openxmlformats.org/officeDocument/2006/relationships/slide" Target="slides/slide550.xml" /><Relationship Id="rId592" Type="http://schemas.openxmlformats.org/officeDocument/2006/relationships/slide" Target="slides/slide551.xml" /><Relationship Id="rId593" Type="http://schemas.openxmlformats.org/officeDocument/2006/relationships/slide" Target="slides/slide552.xml" /><Relationship Id="rId594" Type="http://schemas.openxmlformats.org/officeDocument/2006/relationships/slide" Target="slides/slide553.xml" /><Relationship Id="rId595" Type="http://schemas.openxmlformats.org/officeDocument/2006/relationships/slide" Target="slides/slide554.xml" /><Relationship Id="rId596" Type="http://schemas.openxmlformats.org/officeDocument/2006/relationships/slide" Target="slides/slide555.xml" /><Relationship Id="rId597" Type="http://schemas.openxmlformats.org/officeDocument/2006/relationships/slide" Target="slides/slide556.xml" /><Relationship Id="rId598" Type="http://schemas.openxmlformats.org/officeDocument/2006/relationships/slide" Target="slides/slide557.xml" /><Relationship Id="rId599" Type="http://schemas.openxmlformats.org/officeDocument/2006/relationships/slide" Target="slides/slide558.xml" /><Relationship Id="rId6" Type="http://schemas.openxmlformats.org/officeDocument/2006/relationships/slideMaster" Target="slideMasters/slideMaster6.xml" /><Relationship Id="rId60" Type="http://schemas.openxmlformats.org/officeDocument/2006/relationships/slide" Target="slides/slide19.xml" /><Relationship Id="rId600" Type="http://schemas.openxmlformats.org/officeDocument/2006/relationships/slide" Target="slides/slide559.xml" /><Relationship Id="rId601" Type="http://schemas.openxmlformats.org/officeDocument/2006/relationships/slide" Target="slides/slide560.xml" /><Relationship Id="rId602" Type="http://schemas.openxmlformats.org/officeDocument/2006/relationships/slide" Target="slides/slide561.xml" /><Relationship Id="rId603" Type="http://schemas.openxmlformats.org/officeDocument/2006/relationships/slide" Target="slides/slide562.xml" /><Relationship Id="rId604" Type="http://schemas.openxmlformats.org/officeDocument/2006/relationships/slide" Target="slides/slide563.xml" /><Relationship Id="rId605" Type="http://schemas.openxmlformats.org/officeDocument/2006/relationships/slide" Target="slides/slide564.xml" /><Relationship Id="rId606" Type="http://schemas.openxmlformats.org/officeDocument/2006/relationships/slide" Target="slides/slide565.xml" /><Relationship Id="rId607" Type="http://schemas.openxmlformats.org/officeDocument/2006/relationships/slide" Target="slides/slide566.xml" /><Relationship Id="rId608" Type="http://schemas.openxmlformats.org/officeDocument/2006/relationships/slide" Target="slides/slide567.xml" /><Relationship Id="rId609" Type="http://schemas.openxmlformats.org/officeDocument/2006/relationships/slide" Target="slides/slide568.xml" /><Relationship Id="rId61" Type="http://schemas.openxmlformats.org/officeDocument/2006/relationships/slide" Target="slides/slide20.xml" /><Relationship Id="rId610" Type="http://schemas.openxmlformats.org/officeDocument/2006/relationships/slide" Target="slides/slide569.xml" /><Relationship Id="rId611" Type="http://schemas.openxmlformats.org/officeDocument/2006/relationships/slide" Target="slides/slide570.xml" /><Relationship Id="rId612" Type="http://schemas.openxmlformats.org/officeDocument/2006/relationships/slide" Target="slides/slide571.xml" /><Relationship Id="rId613" Type="http://schemas.openxmlformats.org/officeDocument/2006/relationships/slide" Target="slides/slide572.xml" /><Relationship Id="rId614" Type="http://schemas.openxmlformats.org/officeDocument/2006/relationships/slide" Target="slides/slide573.xml" /><Relationship Id="rId615" Type="http://schemas.openxmlformats.org/officeDocument/2006/relationships/slide" Target="slides/slide574.xml" /><Relationship Id="rId616" Type="http://schemas.openxmlformats.org/officeDocument/2006/relationships/slide" Target="slides/slide575.xml" /><Relationship Id="rId617" Type="http://schemas.openxmlformats.org/officeDocument/2006/relationships/slide" Target="slides/slide576.xml" /><Relationship Id="rId618" Type="http://schemas.openxmlformats.org/officeDocument/2006/relationships/slide" Target="slides/slide577.xml" /><Relationship Id="rId619" Type="http://schemas.openxmlformats.org/officeDocument/2006/relationships/slide" Target="slides/slide578.xml" /><Relationship Id="rId62" Type="http://schemas.openxmlformats.org/officeDocument/2006/relationships/slide" Target="slides/slide21.xml" /><Relationship Id="rId620" Type="http://schemas.openxmlformats.org/officeDocument/2006/relationships/slide" Target="slides/slide579.xml" /><Relationship Id="rId621" Type="http://schemas.openxmlformats.org/officeDocument/2006/relationships/slide" Target="slides/slide580.xml" /><Relationship Id="rId622" Type="http://schemas.openxmlformats.org/officeDocument/2006/relationships/slide" Target="slides/slide581.xml" /><Relationship Id="rId623" Type="http://schemas.openxmlformats.org/officeDocument/2006/relationships/slide" Target="slides/slide582.xml" /><Relationship Id="rId624" Type="http://schemas.openxmlformats.org/officeDocument/2006/relationships/slide" Target="slides/slide583.xml" /><Relationship Id="rId625" Type="http://schemas.openxmlformats.org/officeDocument/2006/relationships/slide" Target="slides/slide584.xml" /><Relationship Id="rId626" Type="http://schemas.openxmlformats.org/officeDocument/2006/relationships/slide" Target="slides/slide585.xml" /><Relationship Id="rId627" Type="http://schemas.openxmlformats.org/officeDocument/2006/relationships/slide" Target="slides/slide586.xml" /><Relationship Id="rId628" Type="http://schemas.openxmlformats.org/officeDocument/2006/relationships/slide" Target="slides/slide587.xml" /><Relationship Id="rId629" Type="http://schemas.openxmlformats.org/officeDocument/2006/relationships/slide" Target="slides/slide588.xml" /><Relationship Id="rId63" Type="http://schemas.openxmlformats.org/officeDocument/2006/relationships/slide" Target="slides/slide22.xml" /><Relationship Id="rId630" Type="http://schemas.openxmlformats.org/officeDocument/2006/relationships/slide" Target="slides/slide589.xml" /><Relationship Id="rId631" Type="http://schemas.openxmlformats.org/officeDocument/2006/relationships/slide" Target="slides/slide590.xml" /><Relationship Id="rId632" Type="http://schemas.openxmlformats.org/officeDocument/2006/relationships/slide" Target="slides/slide591.xml" /><Relationship Id="rId633" Type="http://schemas.openxmlformats.org/officeDocument/2006/relationships/slide" Target="slides/slide592.xml" /><Relationship Id="rId634" Type="http://schemas.openxmlformats.org/officeDocument/2006/relationships/slide" Target="slides/slide593.xml" /><Relationship Id="rId635" Type="http://schemas.openxmlformats.org/officeDocument/2006/relationships/slide" Target="slides/slide594.xml" /><Relationship Id="rId636" Type="http://schemas.openxmlformats.org/officeDocument/2006/relationships/slide" Target="slides/slide595.xml" /><Relationship Id="rId637" Type="http://schemas.openxmlformats.org/officeDocument/2006/relationships/slide" Target="slides/slide596.xml" /><Relationship Id="rId638" Type="http://schemas.openxmlformats.org/officeDocument/2006/relationships/slide" Target="slides/slide597.xml" /><Relationship Id="rId639" Type="http://schemas.openxmlformats.org/officeDocument/2006/relationships/slide" Target="slides/slide598.xml" /><Relationship Id="rId64" Type="http://schemas.openxmlformats.org/officeDocument/2006/relationships/slide" Target="slides/slide23.xml" /><Relationship Id="rId640" Type="http://schemas.openxmlformats.org/officeDocument/2006/relationships/slide" Target="slides/slide599.xml" /><Relationship Id="rId641" Type="http://schemas.openxmlformats.org/officeDocument/2006/relationships/slide" Target="slides/slide600.xml" /><Relationship Id="rId642" Type="http://schemas.openxmlformats.org/officeDocument/2006/relationships/slide" Target="slides/slide601.xml" /><Relationship Id="rId643" Type="http://schemas.openxmlformats.org/officeDocument/2006/relationships/slide" Target="slides/slide602.xml" /><Relationship Id="rId644" Type="http://schemas.openxmlformats.org/officeDocument/2006/relationships/slide" Target="slides/slide603.xml" /><Relationship Id="rId645" Type="http://schemas.openxmlformats.org/officeDocument/2006/relationships/slide" Target="slides/slide604.xml" /><Relationship Id="rId646" Type="http://schemas.openxmlformats.org/officeDocument/2006/relationships/slide" Target="slides/slide605.xml" /><Relationship Id="rId647" Type="http://schemas.openxmlformats.org/officeDocument/2006/relationships/slide" Target="slides/slide606.xml" /><Relationship Id="rId648" Type="http://schemas.openxmlformats.org/officeDocument/2006/relationships/slide" Target="slides/slide607.xml" /><Relationship Id="rId649" Type="http://schemas.openxmlformats.org/officeDocument/2006/relationships/slide" Target="slides/slide608.xml" /><Relationship Id="rId65" Type="http://schemas.openxmlformats.org/officeDocument/2006/relationships/slide" Target="slides/slide24.xml" /><Relationship Id="rId650" Type="http://schemas.openxmlformats.org/officeDocument/2006/relationships/slide" Target="slides/slide609.xml" /><Relationship Id="rId651" Type="http://schemas.openxmlformats.org/officeDocument/2006/relationships/slide" Target="slides/slide610.xml" /><Relationship Id="rId652" Type="http://schemas.openxmlformats.org/officeDocument/2006/relationships/slide" Target="slides/slide611.xml" /><Relationship Id="rId653" Type="http://schemas.openxmlformats.org/officeDocument/2006/relationships/slide" Target="slides/slide612.xml" /><Relationship Id="rId654" Type="http://schemas.openxmlformats.org/officeDocument/2006/relationships/slide" Target="slides/slide613.xml" /><Relationship Id="rId655" Type="http://schemas.openxmlformats.org/officeDocument/2006/relationships/slide" Target="slides/slide614.xml" /><Relationship Id="rId656" Type="http://schemas.openxmlformats.org/officeDocument/2006/relationships/slide" Target="slides/slide615.xml" /><Relationship Id="rId657" Type="http://schemas.openxmlformats.org/officeDocument/2006/relationships/slide" Target="slides/slide616.xml" /><Relationship Id="rId658" Type="http://schemas.openxmlformats.org/officeDocument/2006/relationships/slide" Target="slides/slide617.xml" /><Relationship Id="rId659" Type="http://schemas.openxmlformats.org/officeDocument/2006/relationships/slide" Target="slides/slide618.xml" /><Relationship Id="rId66" Type="http://schemas.openxmlformats.org/officeDocument/2006/relationships/slide" Target="slides/slide25.xml" /><Relationship Id="rId660" Type="http://schemas.openxmlformats.org/officeDocument/2006/relationships/slide" Target="slides/slide619.xml" /><Relationship Id="rId661" Type="http://schemas.openxmlformats.org/officeDocument/2006/relationships/slide" Target="slides/slide620.xml" /><Relationship Id="rId662" Type="http://schemas.openxmlformats.org/officeDocument/2006/relationships/slide" Target="slides/slide621.xml" /><Relationship Id="rId663" Type="http://schemas.openxmlformats.org/officeDocument/2006/relationships/slide" Target="slides/slide622.xml" /><Relationship Id="rId664" Type="http://schemas.openxmlformats.org/officeDocument/2006/relationships/slide" Target="slides/slide623.xml" /><Relationship Id="rId665" Type="http://schemas.openxmlformats.org/officeDocument/2006/relationships/slide" Target="slides/slide624.xml" /><Relationship Id="rId666" Type="http://schemas.openxmlformats.org/officeDocument/2006/relationships/slide" Target="slides/slide625.xml" /><Relationship Id="rId667" Type="http://schemas.openxmlformats.org/officeDocument/2006/relationships/slide" Target="slides/slide626.xml" /><Relationship Id="rId668" Type="http://schemas.openxmlformats.org/officeDocument/2006/relationships/slide" Target="slides/slide627.xml" /><Relationship Id="rId669" Type="http://schemas.openxmlformats.org/officeDocument/2006/relationships/slide" Target="slides/slide628.xml" /><Relationship Id="rId67" Type="http://schemas.openxmlformats.org/officeDocument/2006/relationships/slide" Target="slides/slide26.xml" /><Relationship Id="rId670" Type="http://schemas.openxmlformats.org/officeDocument/2006/relationships/slide" Target="slides/slide629.xml" /><Relationship Id="rId671" Type="http://schemas.openxmlformats.org/officeDocument/2006/relationships/slide" Target="slides/slide630.xml" /><Relationship Id="rId672" Type="http://schemas.openxmlformats.org/officeDocument/2006/relationships/slide" Target="slides/slide631.xml" /><Relationship Id="rId673" Type="http://schemas.openxmlformats.org/officeDocument/2006/relationships/slide" Target="slides/slide632.xml" /><Relationship Id="rId674" Type="http://schemas.openxmlformats.org/officeDocument/2006/relationships/slide" Target="slides/slide633.xml" /><Relationship Id="rId675" Type="http://schemas.openxmlformats.org/officeDocument/2006/relationships/slide" Target="slides/slide634.xml" /><Relationship Id="rId676" Type="http://schemas.openxmlformats.org/officeDocument/2006/relationships/slide" Target="slides/slide635.xml" /><Relationship Id="rId677" Type="http://schemas.openxmlformats.org/officeDocument/2006/relationships/slide" Target="slides/slide636.xml" /><Relationship Id="rId678" Type="http://schemas.openxmlformats.org/officeDocument/2006/relationships/slide" Target="slides/slide637.xml" /><Relationship Id="rId679" Type="http://schemas.openxmlformats.org/officeDocument/2006/relationships/slide" Target="slides/slide638.xml" /><Relationship Id="rId68" Type="http://schemas.openxmlformats.org/officeDocument/2006/relationships/slide" Target="slides/slide27.xml" /><Relationship Id="rId680" Type="http://schemas.openxmlformats.org/officeDocument/2006/relationships/slide" Target="slides/slide639.xml" /><Relationship Id="rId681" Type="http://schemas.openxmlformats.org/officeDocument/2006/relationships/slide" Target="slides/slide640.xml" /><Relationship Id="rId682" Type="http://schemas.openxmlformats.org/officeDocument/2006/relationships/slide" Target="slides/slide641.xml" /><Relationship Id="rId683" Type="http://schemas.openxmlformats.org/officeDocument/2006/relationships/slide" Target="slides/slide642.xml" /><Relationship Id="rId684" Type="http://schemas.openxmlformats.org/officeDocument/2006/relationships/slide" Target="slides/slide643.xml" /><Relationship Id="rId685" Type="http://schemas.openxmlformats.org/officeDocument/2006/relationships/slide" Target="slides/slide644.xml" /><Relationship Id="rId686" Type="http://schemas.openxmlformats.org/officeDocument/2006/relationships/slide" Target="slides/slide645.xml" /><Relationship Id="rId687" Type="http://schemas.openxmlformats.org/officeDocument/2006/relationships/slide" Target="slides/slide646.xml" /><Relationship Id="rId688" Type="http://schemas.openxmlformats.org/officeDocument/2006/relationships/slide" Target="slides/slide647.xml" /><Relationship Id="rId689" Type="http://schemas.openxmlformats.org/officeDocument/2006/relationships/slide" Target="slides/slide648.xml" /><Relationship Id="rId69" Type="http://schemas.openxmlformats.org/officeDocument/2006/relationships/slide" Target="slides/slide28.xml" /><Relationship Id="rId690" Type="http://schemas.openxmlformats.org/officeDocument/2006/relationships/slide" Target="slides/slide649.xml" /><Relationship Id="rId691" Type="http://schemas.openxmlformats.org/officeDocument/2006/relationships/slide" Target="slides/slide650.xml" /><Relationship Id="rId692" Type="http://schemas.openxmlformats.org/officeDocument/2006/relationships/slide" Target="slides/slide651.xml" /><Relationship Id="rId693" Type="http://schemas.openxmlformats.org/officeDocument/2006/relationships/slide" Target="slides/slide652.xml" /><Relationship Id="rId694" Type="http://schemas.openxmlformats.org/officeDocument/2006/relationships/slide" Target="slides/slide653.xml" /><Relationship Id="rId695" Type="http://schemas.openxmlformats.org/officeDocument/2006/relationships/slide" Target="slides/slide654.xml" /><Relationship Id="rId696" Type="http://schemas.openxmlformats.org/officeDocument/2006/relationships/slide" Target="slides/slide655.xml" /><Relationship Id="rId697" Type="http://schemas.openxmlformats.org/officeDocument/2006/relationships/slide" Target="slides/slide656.xml" /><Relationship Id="rId698" Type="http://schemas.openxmlformats.org/officeDocument/2006/relationships/slide" Target="slides/slide657.xml" /><Relationship Id="rId699" Type="http://schemas.openxmlformats.org/officeDocument/2006/relationships/slide" Target="slides/slide658.xml" /><Relationship Id="rId7" Type="http://schemas.openxmlformats.org/officeDocument/2006/relationships/slideMaster" Target="slideMasters/slideMaster7.xml" /><Relationship Id="rId70" Type="http://schemas.openxmlformats.org/officeDocument/2006/relationships/slide" Target="slides/slide29.xml" /><Relationship Id="rId700" Type="http://schemas.openxmlformats.org/officeDocument/2006/relationships/slide" Target="slides/slide659.xml" /><Relationship Id="rId701" Type="http://schemas.openxmlformats.org/officeDocument/2006/relationships/slide" Target="slides/slide660.xml" /><Relationship Id="rId702" Type="http://schemas.openxmlformats.org/officeDocument/2006/relationships/slide" Target="slides/slide661.xml" /><Relationship Id="rId703" Type="http://schemas.openxmlformats.org/officeDocument/2006/relationships/slide" Target="slides/slide662.xml" /><Relationship Id="rId704" Type="http://schemas.openxmlformats.org/officeDocument/2006/relationships/slide" Target="slides/slide663.xml" /><Relationship Id="rId705" Type="http://schemas.openxmlformats.org/officeDocument/2006/relationships/slide" Target="slides/slide664.xml" /><Relationship Id="rId706" Type="http://schemas.openxmlformats.org/officeDocument/2006/relationships/slide" Target="slides/slide665.xml" /><Relationship Id="rId707" Type="http://schemas.openxmlformats.org/officeDocument/2006/relationships/slide" Target="slides/slide666.xml" /><Relationship Id="rId708" Type="http://schemas.openxmlformats.org/officeDocument/2006/relationships/slide" Target="slides/slide667.xml" /><Relationship Id="rId709" Type="http://schemas.openxmlformats.org/officeDocument/2006/relationships/slide" Target="slides/slide668.xml" /><Relationship Id="rId71" Type="http://schemas.openxmlformats.org/officeDocument/2006/relationships/slide" Target="slides/slide30.xml" /><Relationship Id="rId710" Type="http://schemas.openxmlformats.org/officeDocument/2006/relationships/slide" Target="slides/slide669.xml" /><Relationship Id="rId711" Type="http://schemas.openxmlformats.org/officeDocument/2006/relationships/slide" Target="slides/slide670.xml" /><Relationship Id="rId712" Type="http://schemas.openxmlformats.org/officeDocument/2006/relationships/slide" Target="slides/slide671.xml" /><Relationship Id="rId713" Type="http://schemas.openxmlformats.org/officeDocument/2006/relationships/slide" Target="slides/slide672.xml" /><Relationship Id="rId714" Type="http://schemas.openxmlformats.org/officeDocument/2006/relationships/slide" Target="slides/slide673.xml" /><Relationship Id="rId715" Type="http://schemas.openxmlformats.org/officeDocument/2006/relationships/slide" Target="slides/slide674.xml" /><Relationship Id="rId716" Type="http://schemas.openxmlformats.org/officeDocument/2006/relationships/slide" Target="slides/slide675.xml" /><Relationship Id="rId717" Type="http://schemas.openxmlformats.org/officeDocument/2006/relationships/slide" Target="slides/slide676.xml" /><Relationship Id="rId718" Type="http://schemas.openxmlformats.org/officeDocument/2006/relationships/slide" Target="slides/slide677.xml" /><Relationship Id="rId719" Type="http://schemas.openxmlformats.org/officeDocument/2006/relationships/slide" Target="slides/slide678.xml" /><Relationship Id="rId72" Type="http://schemas.openxmlformats.org/officeDocument/2006/relationships/slide" Target="slides/slide31.xml" /><Relationship Id="rId720" Type="http://schemas.openxmlformats.org/officeDocument/2006/relationships/slide" Target="slides/slide679.xml" /><Relationship Id="rId721" Type="http://schemas.openxmlformats.org/officeDocument/2006/relationships/slide" Target="slides/slide680.xml" /><Relationship Id="rId722" Type="http://schemas.openxmlformats.org/officeDocument/2006/relationships/slide" Target="slides/slide681.xml" /><Relationship Id="rId723" Type="http://schemas.openxmlformats.org/officeDocument/2006/relationships/slide" Target="slides/slide682.xml" /><Relationship Id="rId724" Type="http://schemas.openxmlformats.org/officeDocument/2006/relationships/slide" Target="slides/slide683.xml" /><Relationship Id="rId725" Type="http://schemas.openxmlformats.org/officeDocument/2006/relationships/slide" Target="slides/slide684.xml" /><Relationship Id="rId726" Type="http://schemas.openxmlformats.org/officeDocument/2006/relationships/slide" Target="slides/slide685.xml" /><Relationship Id="rId727" Type="http://schemas.openxmlformats.org/officeDocument/2006/relationships/slide" Target="slides/slide686.xml" /><Relationship Id="rId728" Type="http://schemas.openxmlformats.org/officeDocument/2006/relationships/slide" Target="slides/slide687.xml" /><Relationship Id="rId729" Type="http://schemas.openxmlformats.org/officeDocument/2006/relationships/slide" Target="slides/slide688.xml" /><Relationship Id="rId73" Type="http://schemas.openxmlformats.org/officeDocument/2006/relationships/slide" Target="slides/slide32.xml" /><Relationship Id="rId730" Type="http://schemas.openxmlformats.org/officeDocument/2006/relationships/slide" Target="slides/slide689.xml" /><Relationship Id="rId731" Type="http://schemas.openxmlformats.org/officeDocument/2006/relationships/slide" Target="slides/slide690.xml" /><Relationship Id="rId732" Type="http://schemas.openxmlformats.org/officeDocument/2006/relationships/slide" Target="slides/slide691.xml" /><Relationship Id="rId733" Type="http://schemas.openxmlformats.org/officeDocument/2006/relationships/slide" Target="slides/slide692.xml" /><Relationship Id="rId734" Type="http://schemas.openxmlformats.org/officeDocument/2006/relationships/slide" Target="slides/slide693.xml" /><Relationship Id="rId735" Type="http://schemas.openxmlformats.org/officeDocument/2006/relationships/slide" Target="slides/slide694.xml" /><Relationship Id="rId736" Type="http://schemas.openxmlformats.org/officeDocument/2006/relationships/slide" Target="slides/slide695.xml" /><Relationship Id="rId737" Type="http://schemas.openxmlformats.org/officeDocument/2006/relationships/slide" Target="slides/slide696.xml" /><Relationship Id="rId738" Type="http://schemas.openxmlformats.org/officeDocument/2006/relationships/slide" Target="slides/slide697.xml" /><Relationship Id="rId739" Type="http://schemas.openxmlformats.org/officeDocument/2006/relationships/slide" Target="slides/slide698.xml" /><Relationship Id="rId74" Type="http://schemas.openxmlformats.org/officeDocument/2006/relationships/slide" Target="slides/slide33.xml" /><Relationship Id="rId740" Type="http://schemas.openxmlformats.org/officeDocument/2006/relationships/slide" Target="slides/slide699.xml" /><Relationship Id="rId741" Type="http://schemas.openxmlformats.org/officeDocument/2006/relationships/slide" Target="slides/slide700.xml" /><Relationship Id="rId742" Type="http://schemas.openxmlformats.org/officeDocument/2006/relationships/slide" Target="slides/slide701.xml" /><Relationship Id="rId743" Type="http://schemas.openxmlformats.org/officeDocument/2006/relationships/slide" Target="slides/slide702.xml" /><Relationship Id="rId744" Type="http://schemas.openxmlformats.org/officeDocument/2006/relationships/slide" Target="slides/slide703.xml" /><Relationship Id="rId745" Type="http://schemas.openxmlformats.org/officeDocument/2006/relationships/slide" Target="slides/slide704.xml" /><Relationship Id="rId746" Type="http://schemas.openxmlformats.org/officeDocument/2006/relationships/slide" Target="slides/slide705.xml" /><Relationship Id="rId747" Type="http://schemas.openxmlformats.org/officeDocument/2006/relationships/slide" Target="slides/slide706.xml" /><Relationship Id="rId748" Type="http://schemas.openxmlformats.org/officeDocument/2006/relationships/slide" Target="slides/slide707.xml" /><Relationship Id="rId749" Type="http://schemas.openxmlformats.org/officeDocument/2006/relationships/slide" Target="slides/slide708.xml" /><Relationship Id="rId75" Type="http://schemas.openxmlformats.org/officeDocument/2006/relationships/slide" Target="slides/slide34.xml" /><Relationship Id="rId750" Type="http://schemas.openxmlformats.org/officeDocument/2006/relationships/slide" Target="slides/slide709.xml" /><Relationship Id="rId751" Type="http://schemas.openxmlformats.org/officeDocument/2006/relationships/slide" Target="slides/slide710.xml" /><Relationship Id="rId752" Type="http://schemas.openxmlformats.org/officeDocument/2006/relationships/slide" Target="slides/slide711.xml" /><Relationship Id="rId753" Type="http://schemas.openxmlformats.org/officeDocument/2006/relationships/slide" Target="slides/slide712.xml" /><Relationship Id="rId754" Type="http://schemas.openxmlformats.org/officeDocument/2006/relationships/slide" Target="slides/slide713.xml" /><Relationship Id="rId755" Type="http://schemas.openxmlformats.org/officeDocument/2006/relationships/slide" Target="slides/slide714.xml" /><Relationship Id="rId756" Type="http://schemas.openxmlformats.org/officeDocument/2006/relationships/slide" Target="slides/slide715.xml" /><Relationship Id="rId757" Type="http://schemas.openxmlformats.org/officeDocument/2006/relationships/slide" Target="slides/slide716.xml" /><Relationship Id="rId758" Type="http://schemas.openxmlformats.org/officeDocument/2006/relationships/slide" Target="slides/slide717.xml" /><Relationship Id="rId759" Type="http://schemas.openxmlformats.org/officeDocument/2006/relationships/slide" Target="slides/slide718.xml" /><Relationship Id="rId76" Type="http://schemas.openxmlformats.org/officeDocument/2006/relationships/slide" Target="slides/slide35.xml" /><Relationship Id="rId760" Type="http://schemas.openxmlformats.org/officeDocument/2006/relationships/slide" Target="slides/slide719.xml" /><Relationship Id="rId761" Type="http://schemas.openxmlformats.org/officeDocument/2006/relationships/slide" Target="slides/slide720.xml" /><Relationship Id="rId762" Type="http://schemas.openxmlformats.org/officeDocument/2006/relationships/slide" Target="slides/slide721.xml" /><Relationship Id="rId763" Type="http://schemas.openxmlformats.org/officeDocument/2006/relationships/slide" Target="slides/slide722.xml" /><Relationship Id="rId764" Type="http://schemas.openxmlformats.org/officeDocument/2006/relationships/slide" Target="slides/slide723.xml" /><Relationship Id="rId765" Type="http://schemas.openxmlformats.org/officeDocument/2006/relationships/slide" Target="slides/slide724.xml" /><Relationship Id="rId766" Type="http://schemas.openxmlformats.org/officeDocument/2006/relationships/slide" Target="slides/slide725.xml" /><Relationship Id="rId767" Type="http://schemas.openxmlformats.org/officeDocument/2006/relationships/slide" Target="slides/slide726.xml" /><Relationship Id="rId768" Type="http://schemas.openxmlformats.org/officeDocument/2006/relationships/slide" Target="slides/slide727.xml" /><Relationship Id="rId769" Type="http://schemas.openxmlformats.org/officeDocument/2006/relationships/slide" Target="slides/slide728.xml" /><Relationship Id="rId77" Type="http://schemas.openxmlformats.org/officeDocument/2006/relationships/slide" Target="slides/slide36.xml" /><Relationship Id="rId770" Type="http://schemas.openxmlformats.org/officeDocument/2006/relationships/slide" Target="slides/slide729.xml" /><Relationship Id="rId771" Type="http://schemas.openxmlformats.org/officeDocument/2006/relationships/slide" Target="slides/slide730.xml" /><Relationship Id="rId772" Type="http://schemas.openxmlformats.org/officeDocument/2006/relationships/slide" Target="slides/slide731.xml" /><Relationship Id="rId773" Type="http://schemas.openxmlformats.org/officeDocument/2006/relationships/slide" Target="slides/slide732.xml" /><Relationship Id="rId774" Type="http://schemas.openxmlformats.org/officeDocument/2006/relationships/slide" Target="slides/slide733.xml" /><Relationship Id="rId775" Type="http://schemas.openxmlformats.org/officeDocument/2006/relationships/slide" Target="slides/slide734.xml" /><Relationship Id="rId776" Type="http://schemas.openxmlformats.org/officeDocument/2006/relationships/slide" Target="slides/slide735.xml" /><Relationship Id="rId777" Type="http://schemas.openxmlformats.org/officeDocument/2006/relationships/slide" Target="slides/slide736.xml" /><Relationship Id="rId778" Type="http://schemas.openxmlformats.org/officeDocument/2006/relationships/slide" Target="slides/slide737.xml" /><Relationship Id="rId779" Type="http://schemas.openxmlformats.org/officeDocument/2006/relationships/slide" Target="slides/slide738.xml" /><Relationship Id="rId78" Type="http://schemas.openxmlformats.org/officeDocument/2006/relationships/slide" Target="slides/slide37.xml" /><Relationship Id="rId780" Type="http://schemas.openxmlformats.org/officeDocument/2006/relationships/slide" Target="slides/slide739.xml" /><Relationship Id="rId781" Type="http://schemas.openxmlformats.org/officeDocument/2006/relationships/slide" Target="slides/slide740.xml" /><Relationship Id="rId782" Type="http://schemas.openxmlformats.org/officeDocument/2006/relationships/slide" Target="slides/slide741.xml" /><Relationship Id="rId783" Type="http://schemas.openxmlformats.org/officeDocument/2006/relationships/slide" Target="slides/slide742.xml" /><Relationship Id="rId784" Type="http://schemas.openxmlformats.org/officeDocument/2006/relationships/slide" Target="slides/slide743.xml" /><Relationship Id="rId785" Type="http://schemas.openxmlformats.org/officeDocument/2006/relationships/slide" Target="slides/slide744.xml" /><Relationship Id="rId786" Type="http://schemas.openxmlformats.org/officeDocument/2006/relationships/slide" Target="slides/slide745.xml" /><Relationship Id="rId787" Type="http://schemas.openxmlformats.org/officeDocument/2006/relationships/slide" Target="slides/slide746.xml" /><Relationship Id="rId788" Type="http://schemas.openxmlformats.org/officeDocument/2006/relationships/slide" Target="slides/slide747.xml" /><Relationship Id="rId789" Type="http://schemas.openxmlformats.org/officeDocument/2006/relationships/slide" Target="slides/slide748.xml" /><Relationship Id="rId79" Type="http://schemas.openxmlformats.org/officeDocument/2006/relationships/slide" Target="slides/slide38.xml" /><Relationship Id="rId790" Type="http://schemas.openxmlformats.org/officeDocument/2006/relationships/slide" Target="slides/slide749.xml" /><Relationship Id="rId791" Type="http://schemas.openxmlformats.org/officeDocument/2006/relationships/slide" Target="slides/slide750.xml" /><Relationship Id="rId792" Type="http://schemas.openxmlformats.org/officeDocument/2006/relationships/slide" Target="slides/slide751.xml" /><Relationship Id="rId793" Type="http://schemas.openxmlformats.org/officeDocument/2006/relationships/slide" Target="slides/slide752.xml" /><Relationship Id="rId794" Type="http://schemas.openxmlformats.org/officeDocument/2006/relationships/slide" Target="slides/slide753.xml" /><Relationship Id="rId795" Type="http://schemas.openxmlformats.org/officeDocument/2006/relationships/slide" Target="slides/slide754.xml" /><Relationship Id="rId796" Type="http://schemas.openxmlformats.org/officeDocument/2006/relationships/slide" Target="slides/slide755.xml" /><Relationship Id="rId797" Type="http://schemas.openxmlformats.org/officeDocument/2006/relationships/slide" Target="slides/slide756.xml" /><Relationship Id="rId798" Type="http://schemas.openxmlformats.org/officeDocument/2006/relationships/slide" Target="slides/slide757.xml" /><Relationship Id="rId799" Type="http://schemas.openxmlformats.org/officeDocument/2006/relationships/slide" Target="slides/slide758.xml" /><Relationship Id="rId8" Type="http://schemas.openxmlformats.org/officeDocument/2006/relationships/slideMaster" Target="slideMasters/slideMaster8.xml" /><Relationship Id="rId80" Type="http://schemas.openxmlformats.org/officeDocument/2006/relationships/slide" Target="slides/slide39.xml" /><Relationship Id="rId800" Type="http://schemas.openxmlformats.org/officeDocument/2006/relationships/slide" Target="slides/slide759.xml" /><Relationship Id="rId801" Type="http://schemas.openxmlformats.org/officeDocument/2006/relationships/slide" Target="slides/slide760.xml" /><Relationship Id="rId802" Type="http://schemas.openxmlformats.org/officeDocument/2006/relationships/slide" Target="slides/slide761.xml" /><Relationship Id="rId803" Type="http://schemas.openxmlformats.org/officeDocument/2006/relationships/slide" Target="slides/slide762.xml" /><Relationship Id="rId804" Type="http://schemas.openxmlformats.org/officeDocument/2006/relationships/slide" Target="slides/slide763.xml" /><Relationship Id="rId805" Type="http://schemas.openxmlformats.org/officeDocument/2006/relationships/slide" Target="slides/slide764.xml" /><Relationship Id="rId806" Type="http://schemas.openxmlformats.org/officeDocument/2006/relationships/slide" Target="slides/slide765.xml" /><Relationship Id="rId807" Type="http://schemas.openxmlformats.org/officeDocument/2006/relationships/slide" Target="slides/slide766.xml" /><Relationship Id="rId808" Type="http://schemas.openxmlformats.org/officeDocument/2006/relationships/slide" Target="slides/slide767.xml" /><Relationship Id="rId809" Type="http://schemas.openxmlformats.org/officeDocument/2006/relationships/slide" Target="slides/slide768.xml" /><Relationship Id="rId81" Type="http://schemas.openxmlformats.org/officeDocument/2006/relationships/slide" Target="slides/slide40.xml" /><Relationship Id="rId810" Type="http://schemas.openxmlformats.org/officeDocument/2006/relationships/slide" Target="slides/slide769.xml" /><Relationship Id="rId811" Type="http://schemas.openxmlformats.org/officeDocument/2006/relationships/slide" Target="slides/slide770.xml" /><Relationship Id="rId812" Type="http://schemas.openxmlformats.org/officeDocument/2006/relationships/slide" Target="slides/slide771.xml" /><Relationship Id="rId813" Type="http://schemas.openxmlformats.org/officeDocument/2006/relationships/slide" Target="slides/slide772.xml" /><Relationship Id="rId814" Type="http://schemas.openxmlformats.org/officeDocument/2006/relationships/slide" Target="slides/slide773.xml" /><Relationship Id="rId815" Type="http://schemas.openxmlformats.org/officeDocument/2006/relationships/slide" Target="slides/slide774.xml" /><Relationship Id="rId816" Type="http://schemas.openxmlformats.org/officeDocument/2006/relationships/slide" Target="slides/slide775.xml" /><Relationship Id="rId817" Type="http://schemas.openxmlformats.org/officeDocument/2006/relationships/slide" Target="slides/slide776.xml" /><Relationship Id="rId818" Type="http://schemas.openxmlformats.org/officeDocument/2006/relationships/slide" Target="slides/slide777.xml" /><Relationship Id="rId819" Type="http://schemas.openxmlformats.org/officeDocument/2006/relationships/slide" Target="slides/slide778.xml" /><Relationship Id="rId82" Type="http://schemas.openxmlformats.org/officeDocument/2006/relationships/slide" Target="slides/slide41.xml" /><Relationship Id="rId820" Type="http://schemas.openxmlformats.org/officeDocument/2006/relationships/slide" Target="slides/slide779.xml" /><Relationship Id="rId821" Type="http://schemas.openxmlformats.org/officeDocument/2006/relationships/slide" Target="slides/slide780.xml" /><Relationship Id="rId822" Type="http://schemas.openxmlformats.org/officeDocument/2006/relationships/slide" Target="slides/slide781.xml" /><Relationship Id="rId823" Type="http://schemas.openxmlformats.org/officeDocument/2006/relationships/slide" Target="slides/slide782.xml" /><Relationship Id="rId824" Type="http://schemas.openxmlformats.org/officeDocument/2006/relationships/slide" Target="slides/slide783.xml" /><Relationship Id="rId825" Type="http://schemas.openxmlformats.org/officeDocument/2006/relationships/slide" Target="slides/slide784.xml" /><Relationship Id="rId826" Type="http://schemas.openxmlformats.org/officeDocument/2006/relationships/slide" Target="slides/slide785.xml" /><Relationship Id="rId827" Type="http://schemas.openxmlformats.org/officeDocument/2006/relationships/slide" Target="slides/slide786.xml" /><Relationship Id="rId828" Type="http://schemas.openxmlformats.org/officeDocument/2006/relationships/slide" Target="slides/slide787.xml" /><Relationship Id="rId829" Type="http://schemas.openxmlformats.org/officeDocument/2006/relationships/slide" Target="slides/slide788.xml" /><Relationship Id="rId83" Type="http://schemas.openxmlformats.org/officeDocument/2006/relationships/slide" Target="slides/slide42.xml" /><Relationship Id="rId830" Type="http://schemas.openxmlformats.org/officeDocument/2006/relationships/slide" Target="slides/slide789.xml" /><Relationship Id="rId831" Type="http://schemas.openxmlformats.org/officeDocument/2006/relationships/slide" Target="slides/slide790.xml" /><Relationship Id="rId832" Type="http://schemas.openxmlformats.org/officeDocument/2006/relationships/slide" Target="slides/slide791.xml" /><Relationship Id="rId833" Type="http://schemas.openxmlformats.org/officeDocument/2006/relationships/slide" Target="slides/slide792.xml" /><Relationship Id="rId834" Type="http://schemas.openxmlformats.org/officeDocument/2006/relationships/slide" Target="slides/slide793.xml" /><Relationship Id="rId835" Type="http://schemas.openxmlformats.org/officeDocument/2006/relationships/slide" Target="slides/slide794.xml" /><Relationship Id="rId836" Type="http://schemas.openxmlformats.org/officeDocument/2006/relationships/slide" Target="slides/slide795.xml" /><Relationship Id="rId837" Type="http://schemas.openxmlformats.org/officeDocument/2006/relationships/slide" Target="slides/slide796.xml" /><Relationship Id="rId838" Type="http://schemas.openxmlformats.org/officeDocument/2006/relationships/slide" Target="slides/slide797.xml" /><Relationship Id="rId839" Type="http://schemas.openxmlformats.org/officeDocument/2006/relationships/slide" Target="slides/slide798.xml" /><Relationship Id="rId84" Type="http://schemas.openxmlformats.org/officeDocument/2006/relationships/slide" Target="slides/slide43.xml" /><Relationship Id="rId840" Type="http://schemas.openxmlformats.org/officeDocument/2006/relationships/slide" Target="slides/slide799.xml" /><Relationship Id="rId841" Type="http://schemas.openxmlformats.org/officeDocument/2006/relationships/slide" Target="slides/slide800.xml" /><Relationship Id="rId842" Type="http://schemas.openxmlformats.org/officeDocument/2006/relationships/slide" Target="slides/slide801.xml" /><Relationship Id="rId843" Type="http://schemas.openxmlformats.org/officeDocument/2006/relationships/slide" Target="slides/slide802.xml" /><Relationship Id="rId844" Type="http://schemas.openxmlformats.org/officeDocument/2006/relationships/slide" Target="slides/slide803.xml" /><Relationship Id="rId845" Type="http://schemas.openxmlformats.org/officeDocument/2006/relationships/slide" Target="slides/slide804.xml" /><Relationship Id="rId846" Type="http://schemas.openxmlformats.org/officeDocument/2006/relationships/slide" Target="slides/slide805.xml" /><Relationship Id="rId847" Type="http://schemas.openxmlformats.org/officeDocument/2006/relationships/slide" Target="slides/slide806.xml" /><Relationship Id="rId848" Type="http://schemas.openxmlformats.org/officeDocument/2006/relationships/slide" Target="slides/slide807.xml" /><Relationship Id="rId849" Type="http://schemas.openxmlformats.org/officeDocument/2006/relationships/slide" Target="slides/slide808.xml" /><Relationship Id="rId85" Type="http://schemas.openxmlformats.org/officeDocument/2006/relationships/slide" Target="slides/slide44.xml" /><Relationship Id="rId850" Type="http://schemas.openxmlformats.org/officeDocument/2006/relationships/slide" Target="slides/slide809.xml" /><Relationship Id="rId851" Type="http://schemas.openxmlformats.org/officeDocument/2006/relationships/slide" Target="slides/slide810.xml" /><Relationship Id="rId852" Type="http://schemas.openxmlformats.org/officeDocument/2006/relationships/slide" Target="slides/slide811.xml" /><Relationship Id="rId853" Type="http://schemas.openxmlformats.org/officeDocument/2006/relationships/slide" Target="slides/slide812.xml" /><Relationship Id="rId854" Type="http://schemas.openxmlformats.org/officeDocument/2006/relationships/slide" Target="slides/slide813.xml" /><Relationship Id="rId855" Type="http://schemas.openxmlformats.org/officeDocument/2006/relationships/slide" Target="slides/slide814.xml" /><Relationship Id="rId856" Type="http://schemas.openxmlformats.org/officeDocument/2006/relationships/slide" Target="slides/slide815.xml" /><Relationship Id="rId857" Type="http://schemas.openxmlformats.org/officeDocument/2006/relationships/slide" Target="slides/slide816.xml" /><Relationship Id="rId858" Type="http://schemas.openxmlformats.org/officeDocument/2006/relationships/slide" Target="slides/slide817.xml" /><Relationship Id="rId859" Type="http://schemas.openxmlformats.org/officeDocument/2006/relationships/slide" Target="slides/slide818.xml" /><Relationship Id="rId86" Type="http://schemas.openxmlformats.org/officeDocument/2006/relationships/slide" Target="slides/slide45.xml" /><Relationship Id="rId860" Type="http://schemas.openxmlformats.org/officeDocument/2006/relationships/slide" Target="slides/slide819.xml" /><Relationship Id="rId861" Type="http://schemas.openxmlformats.org/officeDocument/2006/relationships/slide" Target="slides/slide820.xml" /><Relationship Id="rId862" Type="http://schemas.openxmlformats.org/officeDocument/2006/relationships/slide" Target="slides/slide821.xml" /><Relationship Id="rId863" Type="http://schemas.openxmlformats.org/officeDocument/2006/relationships/slide" Target="slides/slide822.xml" /><Relationship Id="rId864" Type="http://schemas.openxmlformats.org/officeDocument/2006/relationships/slide" Target="slides/slide823.xml" /><Relationship Id="rId865" Type="http://schemas.openxmlformats.org/officeDocument/2006/relationships/slide" Target="slides/slide824.xml" /><Relationship Id="rId866" Type="http://schemas.openxmlformats.org/officeDocument/2006/relationships/slide" Target="slides/slide825.xml" /><Relationship Id="rId867" Type="http://schemas.openxmlformats.org/officeDocument/2006/relationships/slide" Target="slides/slide826.xml" /><Relationship Id="rId868" Type="http://schemas.openxmlformats.org/officeDocument/2006/relationships/slide" Target="slides/slide827.xml" /><Relationship Id="rId869" Type="http://schemas.openxmlformats.org/officeDocument/2006/relationships/slide" Target="slides/slide828.xml" /><Relationship Id="rId87" Type="http://schemas.openxmlformats.org/officeDocument/2006/relationships/slide" Target="slides/slide46.xml" /><Relationship Id="rId870" Type="http://schemas.openxmlformats.org/officeDocument/2006/relationships/slide" Target="slides/slide829.xml" /><Relationship Id="rId871" Type="http://schemas.openxmlformats.org/officeDocument/2006/relationships/slide" Target="slides/slide830.xml" /><Relationship Id="rId872" Type="http://schemas.openxmlformats.org/officeDocument/2006/relationships/slide" Target="slides/slide831.xml" /><Relationship Id="rId873" Type="http://schemas.openxmlformats.org/officeDocument/2006/relationships/slide" Target="slides/slide832.xml" /><Relationship Id="rId874" Type="http://schemas.openxmlformats.org/officeDocument/2006/relationships/slide" Target="slides/slide833.xml" /><Relationship Id="rId875" Type="http://schemas.openxmlformats.org/officeDocument/2006/relationships/slide" Target="slides/slide834.xml" /><Relationship Id="rId876" Type="http://schemas.openxmlformats.org/officeDocument/2006/relationships/slide" Target="slides/slide835.xml" /><Relationship Id="rId877" Type="http://schemas.openxmlformats.org/officeDocument/2006/relationships/slide" Target="slides/slide836.xml" /><Relationship Id="rId878" Type="http://schemas.openxmlformats.org/officeDocument/2006/relationships/slide" Target="slides/slide837.xml" /><Relationship Id="rId879" Type="http://schemas.openxmlformats.org/officeDocument/2006/relationships/slide" Target="slides/slide838.xml" /><Relationship Id="rId88" Type="http://schemas.openxmlformats.org/officeDocument/2006/relationships/slide" Target="slides/slide47.xml" /><Relationship Id="rId880" Type="http://schemas.openxmlformats.org/officeDocument/2006/relationships/slide" Target="slides/slide839.xml" /><Relationship Id="rId881" Type="http://schemas.openxmlformats.org/officeDocument/2006/relationships/slide" Target="slides/slide840.xml" /><Relationship Id="rId882" Type="http://schemas.openxmlformats.org/officeDocument/2006/relationships/slide" Target="slides/slide841.xml" /><Relationship Id="rId883" Type="http://schemas.openxmlformats.org/officeDocument/2006/relationships/slide" Target="slides/slide842.xml" /><Relationship Id="rId884" Type="http://schemas.openxmlformats.org/officeDocument/2006/relationships/slide" Target="slides/slide843.xml" /><Relationship Id="rId885" Type="http://schemas.openxmlformats.org/officeDocument/2006/relationships/slide" Target="slides/slide844.xml" /><Relationship Id="rId886" Type="http://schemas.openxmlformats.org/officeDocument/2006/relationships/slide" Target="slides/slide845.xml" /><Relationship Id="rId887" Type="http://schemas.openxmlformats.org/officeDocument/2006/relationships/slide" Target="slides/slide846.xml" /><Relationship Id="rId888" Type="http://schemas.openxmlformats.org/officeDocument/2006/relationships/slide" Target="slides/slide847.xml" /><Relationship Id="rId889" Type="http://schemas.openxmlformats.org/officeDocument/2006/relationships/slide" Target="slides/slide848.xml" /><Relationship Id="rId89" Type="http://schemas.openxmlformats.org/officeDocument/2006/relationships/slide" Target="slides/slide48.xml" /><Relationship Id="rId890" Type="http://schemas.openxmlformats.org/officeDocument/2006/relationships/slide" Target="slides/slide849.xml" /><Relationship Id="rId891" Type="http://schemas.openxmlformats.org/officeDocument/2006/relationships/slide" Target="slides/slide850.xml" /><Relationship Id="rId892" Type="http://schemas.openxmlformats.org/officeDocument/2006/relationships/slide" Target="slides/slide851.xml" /><Relationship Id="rId893" Type="http://schemas.openxmlformats.org/officeDocument/2006/relationships/slide" Target="slides/slide852.xml" /><Relationship Id="rId894" Type="http://schemas.openxmlformats.org/officeDocument/2006/relationships/slide" Target="slides/slide853.xml" /><Relationship Id="rId895" Type="http://schemas.openxmlformats.org/officeDocument/2006/relationships/slide" Target="slides/slide854.xml" /><Relationship Id="rId896" Type="http://schemas.openxmlformats.org/officeDocument/2006/relationships/slide" Target="slides/slide855.xml" /><Relationship Id="rId897" Type="http://schemas.openxmlformats.org/officeDocument/2006/relationships/slide" Target="slides/slide856.xml" /><Relationship Id="rId898" Type="http://schemas.openxmlformats.org/officeDocument/2006/relationships/slide" Target="slides/slide857.xml" /><Relationship Id="rId899" Type="http://schemas.openxmlformats.org/officeDocument/2006/relationships/slide" Target="slides/slide858.xml" /><Relationship Id="rId9" Type="http://schemas.openxmlformats.org/officeDocument/2006/relationships/slideMaster" Target="slideMasters/slideMaster9.xml" /><Relationship Id="rId90" Type="http://schemas.openxmlformats.org/officeDocument/2006/relationships/slide" Target="slides/slide49.xml" /><Relationship Id="rId900" Type="http://schemas.openxmlformats.org/officeDocument/2006/relationships/slide" Target="slides/slide859.xml" /><Relationship Id="rId901" Type="http://schemas.openxmlformats.org/officeDocument/2006/relationships/slide" Target="slides/slide860.xml" /><Relationship Id="rId902" Type="http://schemas.openxmlformats.org/officeDocument/2006/relationships/slide" Target="slides/slide861.xml" /><Relationship Id="rId903" Type="http://schemas.openxmlformats.org/officeDocument/2006/relationships/slide" Target="slides/slide862.xml" /><Relationship Id="rId904" Type="http://schemas.openxmlformats.org/officeDocument/2006/relationships/slide" Target="slides/slide863.xml" /><Relationship Id="rId905" Type="http://schemas.openxmlformats.org/officeDocument/2006/relationships/slide" Target="slides/slide864.xml" /><Relationship Id="rId906" Type="http://schemas.openxmlformats.org/officeDocument/2006/relationships/slide" Target="slides/slide865.xml" /><Relationship Id="rId907" Type="http://schemas.openxmlformats.org/officeDocument/2006/relationships/slide" Target="slides/slide866.xml" /><Relationship Id="rId908" Type="http://schemas.openxmlformats.org/officeDocument/2006/relationships/slide" Target="slides/slide867.xml" /><Relationship Id="rId909" Type="http://schemas.openxmlformats.org/officeDocument/2006/relationships/slide" Target="slides/slide868.xml" /><Relationship Id="rId91" Type="http://schemas.openxmlformats.org/officeDocument/2006/relationships/slide" Target="slides/slide50.xml" /><Relationship Id="rId910" Type="http://schemas.openxmlformats.org/officeDocument/2006/relationships/slide" Target="slides/slide869.xml" /><Relationship Id="rId911" Type="http://schemas.openxmlformats.org/officeDocument/2006/relationships/slide" Target="slides/slide870.xml" /><Relationship Id="rId912" Type="http://schemas.openxmlformats.org/officeDocument/2006/relationships/slide" Target="slides/slide871.xml" /><Relationship Id="rId913" Type="http://schemas.openxmlformats.org/officeDocument/2006/relationships/slide" Target="slides/slide872.xml" /><Relationship Id="rId914" Type="http://schemas.openxmlformats.org/officeDocument/2006/relationships/slide" Target="slides/slide873.xml" /><Relationship Id="rId915" Type="http://schemas.openxmlformats.org/officeDocument/2006/relationships/slide" Target="slides/slide874.xml" /><Relationship Id="rId916" Type="http://schemas.openxmlformats.org/officeDocument/2006/relationships/slide" Target="slides/slide875.xml" /><Relationship Id="rId917" Type="http://schemas.openxmlformats.org/officeDocument/2006/relationships/slide" Target="slides/slide876.xml" /><Relationship Id="rId918" Type="http://schemas.openxmlformats.org/officeDocument/2006/relationships/slide" Target="slides/slide877.xml" /><Relationship Id="rId919" Type="http://schemas.openxmlformats.org/officeDocument/2006/relationships/slide" Target="slides/slide878.xml" /><Relationship Id="rId92" Type="http://schemas.openxmlformats.org/officeDocument/2006/relationships/slide" Target="slides/slide51.xml" /><Relationship Id="rId920" Type="http://schemas.openxmlformats.org/officeDocument/2006/relationships/slide" Target="slides/slide879.xml" /><Relationship Id="rId921" Type="http://schemas.openxmlformats.org/officeDocument/2006/relationships/slide" Target="slides/slide880.xml" /><Relationship Id="rId922" Type="http://schemas.openxmlformats.org/officeDocument/2006/relationships/slide" Target="slides/slide881.xml" /><Relationship Id="rId923" Type="http://schemas.openxmlformats.org/officeDocument/2006/relationships/slide" Target="slides/slide882.xml" /><Relationship Id="rId924" Type="http://schemas.openxmlformats.org/officeDocument/2006/relationships/slide" Target="slides/slide883.xml" /><Relationship Id="rId925" Type="http://schemas.openxmlformats.org/officeDocument/2006/relationships/slide" Target="slides/slide884.xml" /><Relationship Id="rId926" Type="http://schemas.openxmlformats.org/officeDocument/2006/relationships/slide" Target="slides/slide885.xml" /><Relationship Id="rId927" Type="http://schemas.openxmlformats.org/officeDocument/2006/relationships/slide" Target="slides/slide886.xml" /><Relationship Id="rId928" Type="http://schemas.openxmlformats.org/officeDocument/2006/relationships/slide" Target="slides/slide887.xml" /><Relationship Id="rId929" Type="http://schemas.openxmlformats.org/officeDocument/2006/relationships/slide" Target="slides/slide888.xml" /><Relationship Id="rId93" Type="http://schemas.openxmlformats.org/officeDocument/2006/relationships/slide" Target="slides/slide52.xml" /><Relationship Id="rId930" Type="http://schemas.openxmlformats.org/officeDocument/2006/relationships/slide" Target="slides/slide889.xml" /><Relationship Id="rId931" Type="http://schemas.openxmlformats.org/officeDocument/2006/relationships/slide" Target="slides/slide890.xml" /><Relationship Id="rId932" Type="http://schemas.openxmlformats.org/officeDocument/2006/relationships/slide" Target="slides/slide891.xml" /><Relationship Id="rId933" Type="http://schemas.openxmlformats.org/officeDocument/2006/relationships/slide" Target="slides/slide892.xml" /><Relationship Id="rId934" Type="http://schemas.openxmlformats.org/officeDocument/2006/relationships/slide" Target="slides/slide893.xml" /><Relationship Id="rId935" Type="http://schemas.openxmlformats.org/officeDocument/2006/relationships/slide" Target="slides/slide894.xml" /><Relationship Id="rId936" Type="http://schemas.openxmlformats.org/officeDocument/2006/relationships/slide" Target="slides/slide895.xml" /><Relationship Id="rId937" Type="http://schemas.openxmlformats.org/officeDocument/2006/relationships/slide" Target="slides/slide896.xml" /><Relationship Id="rId938" Type="http://schemas.openxmlformats.org/officeDocument/2006/relationships/slide" Target="slides/slide897.xml" /><Relationship Id="rId939" Type="http://schemas.openxmlformats.org/officeDocument/2006/relationships/slide" Target="slides/slide898.xml" /><Relationship Id="rId94" Type="http://schemas.openxmlformats.org/officeDocument/2006/relationships/slide" Target="slides/slide53.xml" /><Relationship Id="rId940" Type="http://schemas.openxmlformats.org/officeDocument/2006/relationships/slide" Target="slides/slide899.xml" /><Relationship Id="rId941" Type="http://schemas.openxmlformats.org/officeDocument/2006/relationships/slide" Target="slides/slide900.xml" /><Relationship Id="rId942" Type="http://schemas.openxmlformats.org/officeDocument/2006/relationships/slide" Target="slides/slide901.xml" /><Relationship Id="rId943" Type="http://schemas.openxmlformats.org/officeDocument/2006/relationships/slide" Target="slides/slide902.xml" /><Relationship Id="rId944" Type="http://schemas.openxmlformats.org/officeDocument/2006/relationships/slide" Target="slides/slide903.xml" /><Relationship Id="rId945" Type="http://schemas.openxmlformats.org/officeDocument/2006/relationships/slide" Target="slides/slide904.xml" /><Relationship Id="rId946" Type="http://schemas.openxmlformats.org/officeDocument/2006/relationships/slide" Target="slides/slide905.xml" /><Relationship Id="rId947" Type="http://schemas.openxmlformats.org/officeDocument/2006/relationships/slide" Target="slides/slide906.xml" /><Relationship Id="rId948" Type="http://schemas.openxmlformats.org/officeDocument/2006/relationships/slide" Target="slides/slide907.xml" /><Relationship Id="rId949" Type="http://schemas.openxmlformats.org/officeDocument/2006/relationships/slide" Target="slides/slide908.xml" /><Relationship Id="rId95" Type="http://schemas.openxmlformats.org/officeDocument/2006/relationships/slide" Target="slides/slide54.xml" /><Relationship Id="rId950" Type="http://schemas.openxmlformats.org/officeDocument/2006/relationships/slide" Target="slides/slide909.xml" /><Relationship Id="rId951" Type="http://schemas.openxmlformats.org/officeDocument/2006/relationships/slide" Target="slides/slide910.xml" /><Relationship Id="rId952" Type="http://schemas.openxmlformats.org/officeDocument/2006/relationships/slide" Target="slides/slide911.xml" /><Relationship Id="rId953" Type="http://schemas.openxmlformats.org/officeDocument/2006/relationships/slide" Target="slides/slide912.xml" /><Relationship Id="rId954" Type="http://schemas.openxmlformats.org/officeDocument/2006/relationships/tags" Target="tags/tag1.xml" /><Relationship Id="rId955" Type="http://schemas.openxmlformats.org/officeDocument/2006/relationships/presProps" Target="presProps.xml" /><Relationship Id="rId956" Type="http://schemas.openxmlformats.org/officeDocument/2006/relationships/viewProps" Target="viewProps.xml" /><Relationship Id="rId957" Type="http://schemas.openxmlformats.org/officeDocument/2006/relationships/theme" Target="theme/theme1.xml" /><Relationship Id="rId958" Type="http://schemas.openxmlformats.org/officeDocument/2006/relationships/tableStyles" Target="tableStyles.xml" /><Relationship Id="rId96" Type="http://schemas.openxmlformats.org/officeDocument/2006/relationships/slide" Target="slides/slide55.xml" /><Relationship Id="rId97" Type="http://schemas.openxmlformats.org/officeDocument/2006/relationships/slide" Target="slides/slide56.xml" /><Relationship Id="rId98" Type="http://schemas.openxmlformats.org/officeDocument/2006/relationships/slide" Target="slides/slide57.xml" /><Relationship Id="rId99" Type="http://schemas.openxmlformats.org/officeDocument/2006/relationships/slide" Target="slides/slide5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4.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5.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6.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7.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8.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9.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0.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1.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2.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4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5.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6.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7.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8.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49.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0.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1.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2.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3.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6.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7.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8.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59.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0.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1.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2.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3.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4.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7.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8.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69.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0.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1.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2.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3.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4.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5.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8.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79.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0.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1.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2.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3.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4.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5.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6.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89.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0.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1.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2.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3.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4.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5.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6.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7.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0.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1.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2.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3.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4.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5.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6.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7.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8.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0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1.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2.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3.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4.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5.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6.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7.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8.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9.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2.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3.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4.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5.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6.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7.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8.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9.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30.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3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3.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4.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5.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6.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7.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8.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9.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40.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1.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4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4.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5.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6.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7.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8.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9.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0.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1.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2.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5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5.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6.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7.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8.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9.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0.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1.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2.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3.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6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6.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7.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8.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9.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0.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1.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2.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3.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4.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7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7.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8.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9.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0.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1.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2.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3.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4.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5.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8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8.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9.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0.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1.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2.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3.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4.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5.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6.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9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9.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0.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1.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2.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3.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4.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5.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6.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7.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30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0.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1.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2.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3.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4.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5.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6.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7.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8.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1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1.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2.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3.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4.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5.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6.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7.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8.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29.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2.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3.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4.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5.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6.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7.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8.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39.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40.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4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3.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4.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5.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6.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7.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8.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49.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50.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1.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5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4.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5.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6.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7.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8.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59.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0.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1.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2.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6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5.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6.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7.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8.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69.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0.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1.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2.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3.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7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6.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7.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8.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79.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0.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1.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2.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3.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4.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8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7.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8.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89.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0.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1.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2.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3.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4.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5.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9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8.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99.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0.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1.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2.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3.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4.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5.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6.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40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09.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0.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1.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2.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3.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4.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5.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6.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7.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41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0.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1.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2.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3.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4.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5.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6.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7.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8.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2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1.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2.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3.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4.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5.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6.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7.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8.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39.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2.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3.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4.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5.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6.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7.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8.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49.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50.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5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66CA5091-56A2-4545-AB03-D399777BEC6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9414612-1B69-4D80-A15C-D47A810DD359}"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84C69C1-85FF-4A4B-9078-7DF21D67E6C2}"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11/25/2019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11/25/2019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11/25/2019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1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1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1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1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1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1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1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1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1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1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C37F3B9A-F9D4-4D1A-AEF9-D97F4C464CB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11/25/2019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11/25/2019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2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11/25/2019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2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2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2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2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2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2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2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2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2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40F14EE0-DCE7-40D6-BFBE-4EFA0800A19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11/25/2019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11/25/2019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12/20/2019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12/20/2019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12/20/2019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12/20/2019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12/20/2019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3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3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3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3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3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3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3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3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3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3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C36798A4-83B7-4A20-857A-0819999474C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0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0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0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0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0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0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0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0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0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11/27/2019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4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11/27/2019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4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11/27/2019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4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4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11/27/2019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4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4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11/27/2019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3928F8DB-C026-4684-980A-0BE1DB0457BB}"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7078924E-5A09-4A88-ADF6-54AC01EF954F}"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5CF20A1D-06F8-4796-9958-B3F5DD286909}"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185BC66C-CFC8-44AB-B72C-3534076729B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標題投影片">
    <p:spTree>
      <p:nvGrpSpPr>
        <p:cNvPr id="1" name=""/>
        <p:cNvGrpSpPr/>
        <p:nvPr/>
      </p:nvGrpSpPr>
      <p:grpSpPr>
        <a:xfrm>
          <a:off x="0" y="0"/>
          <a:ext cx="0" cy="0"/>
        </a:xfrm>
      </p:grpSpPr>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1365439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8E25E32-A5D8-4201-88A7-66343221EE1F}"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標題及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127640513"/>
      </p:ext>
    </p:extLst>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章節標題">
    <p:spTree>
      <p:nvGrpSpPr>
        <p:cNvPr id="1" name=""/>
        <p:cNvGrpSpPr/>
        <p:nvPr/>
      </p:nvGrpSpPr>
      <p:grpSpPr>
        <a:xfrm>
          <a:off x="0" y="0"/>
          <a: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854390550"/>
      </p:ext>
    </p:extLst>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兩項物件">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094491464"/>
      </p:ext>
    </p:extLst>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對">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日期版面配置區 6"/>
          <p:cNvSpPr>
            <a:spLocks noGrp="1"/>
          </p:cNvSpPr>
          <p:nvPr>
            <p:ph type="dt" sz="half" idx="10"/>
          </p:nvPr>
        </p:nvSpPr>
        <p:spPr/>
        <p:txBody>
          <a:bodyPr/>
          <a:lstStyle/>
          <a:p>
            <a:fld id="{075AC3A0-56F2-430E-8620-BD1901F2B56C}" type="datetimeFigureOut">
              <a:rPr lang="en-US" smtClean="0"/>
              <a:t>11/26/2019</a:t>
            </a:fld>
            <a:endParaRPr lang="en-US"/>
          </a:p>
        </p:txBody>
      </p:sp>
      <p:sp>
        <p:nvSpPr>
          <p:cNvPr id="8" name="頁尾版面配置區 7"/>
          <p:cNvSpPr>
            <a:spLocks noGrp="1"/>
          </p:cNvSpPr>
          <p:nvPr>
            <p:ph type="ftr" sz="quarter" idx="11"/>
          </p:nvPr>
        </p:nvSpPr>
        <p:spPr/>
        <p:txBody>
          <a:bodyPr/>
          <a:lstStyle/>
          <a:p>
            <a:endParaRPr lang="en-US"/>
          </a:p>
        </p:txBody>
      </p:sp>
      <p:sp>
        <p:nvSpPr>
          <p:cNvPr id="9" name="投影片編號版面配置區 8"/>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4278515950"/>
      </p:ext>
    </p:extLst>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只有標題">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日期版面配置區 2"/>
          <p:cNvSpPr>
            <a:spLocks noGrp="1"/>
          </p:cNvSpPr>
          <p:nvPr>
            <p:ph type="dt" sz="half" idx="10"/>
          </p:nvPr>
        </p:nvSpPr>
        <p:spPr/>
        <p:txBody>
          <a:bodyPr/>
          <a:lstStyle/>
          <a:p>
            <a:fld id="{075AC3A0-56F2-430E-8620-BD1901F2B56C}" type="datetimeFigureOut">
              <a:rPr lang="en-US" smtClean="0"/>
              <a:t>11/26/2019</a:t>
            </a:fld>
            <a:endParaRPr lang="en-US"/>
          </a:p>
        </p:txBody>
      </p:sp>
      <p:sp>
        <p:nvSpPr>
          <p:cNvPr id="4" name="頁尾版面配置區 3"/>
          <p:cNvSpPr>
            <a:spLocks noGrp="1"/>
          </p:cNvSpPr>
          <p:nvPr>
            <p:ph type="ftr" sz="quarter" idx="11"/>
          </p:nvPr>
        </p:nvSpPr>
        <p:spPr/>
        <p:txBody>
          <a:bodyPr/>
          <a:lstStyle/>
          <a:p>
            <a:endParaRPr lang="en-US"/>
          </a:p>
        </p:txBody>
      </p:sp>
      <p:sp>
        <p:nvSpPr>
          <p:cNvPr id="5" name="投影片編號版面配置區 4"/>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644922968"/>
      </p:ext>
    </p:extLst>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版面配置區 1"/>
          <p:cNvSpPr>
            <a:spLocks noGrp="1"/>
          </p:cNvSpPr>
          <p:nvPr>
            <p:ph type="dt" sz="half" idx="10"/>
          </p:nvPr>
        </p:nvSpPr>
        <p:spPr/>
        <p:txBody>
          <a:bodyPr/>
          <a:lstStyle/>
          <a:p>
            <a:fld id="{075AC3A0-56F2-430E-8620-BD1901F2B56C}" type="datetimeFigureOut">
              <a:rPr lang="en-US" smtClean="0"/>
              <a:t>11/26/2019</a:t>
            </a:fld>
            <a:endParaRPr lang="en-US"/>
          </a:p>
        </p:txBody>
      </p:sp>
      <p:sp>
        <p:nvSpPr>
          <p:cNvPr id="3" name="頁尾版面配置區 2"/>
          <p:cNvSpPr>
            <a:spLocks noGrp="1"/>
          </p:cNvSpPr>
          <p:nvPr>
            <p:ph type="ftr" sz="quarter" idx="11"/>
          </p:nvPr>
        </p:nvSpPr>
        <p:spPr/>
        <p:txBody>
          <a:bodyPr/>
          <a:lstStyle/>
          <a:p>
            <a:endParaRPr lang="en-US"/>
          </a:p>
        </p:txBody>
      </p:sp>
      <p:sp>
        <p:nvSpPr>
          <p:cNvPr id="4" name="投影片編號版面配置區 3"/>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95649146"/>
      </p:ext>
    </p:extLst>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含標題的內容">
    <p:spTree>
      <p:nvGrpSpPr>
        <p:cNvPr id="1" name=""/>
        <p:cNvGrpSpPr/>
        <p:nvPr/>
      </p:nvGrpSpPr>
      <p:grpSpPr>
        <a:xfrm>
          <a:off x="0" y="0"/>
          <a: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53646729"/>
      </p:ext>
    </p:extLst>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含標題的圖片">
    <p:spTree>
      <p:nvGrpSpPr>
        <p:cNvPr id="1" name=""/>
        <p:cNvGrpSpPr/>
        <p:nvPr/>
      </p:nvGrpSpPr>
      <p:grpSpPr>
        <a:xfrm>
          <a:off x="0" y="0"/>
          <a: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75AC3A0-56F2-430E-8620-BD1901F2B56C}" type="datetimeFigureOut">
              <a:rPr lang="en-US" smtClean="0"/>
              <a:t>11/26/2019</a:t>
            </a:fld>
            <a:endParaRPr lang="en-US"/>
          </a:p>
        </p:txBody>
      </p:sp>
      <p:sp>
        <p:nvSpPr>
          <p:cNvPr id="6" name="頁尾版面配置區 5"/>
          <p:cNvSpPr>
            <a:spLocks noGrp="1"/>
          </p:cNvSpPr>
          <p:nvPr>
            <p:ph type="ftr" sz="quarter" idx="11"/>
          </p:nvPr>
        </p:nvSpPr>
        <p:spPr/>
        <p:txBody>
          <a:bodyPr/>
          <a:lstStyle/>
          <a:p>
            <a:endParaRPr lang="en-US"/>
          </a:p>
        </p:txBody>
      </p:sp>
      <p:sp>
        <p:nvSpPr>
          <p:cNvPr id="7" name="投影片編號版面配置區 6"/>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267261437"/>
      </p:ext>
    </p:extLst>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標題及直排文字">
    <p:spTree>
      <p:nvGrpSpPr>
        <p:cNvPr id="1" name=""/>
        <p:cNvGrpSpPr/>
        <p:nvPr/>
      </p:nvGrpSpPr>
      <p:grpSpPr>
        <a:xfrm>
          <a:off x="0" y="0"/>
          <a: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2389697451"/>
      </p:ext>
    </p:extLst>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直排標題及文字">
    <p:spTree>
      <p:nvGrpSpPr>
        <p:cNvPr id="1" name=""/>
        <p:cNvGrpSpPr/>
        <p:nvPr/>
      </p:nvGrpSpPr>
      <p:grpSpPr>
        <a:xfrm>
          <a:off x="0" y="0"/>
          <a: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p>
            <a:fld id="{075AC3A0-56F2-430E-8620-BD1901F2B56C}" type="datetimeFigureOut">
              <a:rPr lang="en-US" smtClean="0"/>
              <a:t>11/26/2019</a:t>
            </a:fld>
            <a:endParaRPr lang="en-US"/>
          </a:p>
        </p:txBody>
      </p:sp>
      <p:sp>
        <p:nvSpPr>
          <p:cNvPr id="5" name="頁尾版面配置區 4"/>
          <p:cNvSpPr>
            <a:spLocks noGrp="1"/>
          </p:cNvSpPr>
          <p:nvPr>
            <p:ph type="ftr" sz="quarter" idx="11"/>
          </p:nvPr>
        </p:nvSpPr>
        <p:spPr/>
        <p:txBody>
          <a:bodyPr/>
          <a:lstStyle/>
          <a:p>
            <a:endParaRPr lang="en-US"/>
          </a:p>
        </p:txBody>
      </p:sp>
      <p:sp>
        <p:nvSpPr>
          <p:cNvPr id="6" name="投影片編號版面配置區 5"/>
          <p:cNvSpPr>
            <a:spLocks noGrp="1"/>
          </p:cNvSpPr>
          <p:nvPr>
            <p:ph type="sldNum" sz="quarter" idx="12"/>
          </p:nvPr>
        </p:nvSpPr>
        <p:spPr/>
        <p:txBody>
          <a:bodyPr/>
          <a:lstStyle/>
          <a:p>
            <a:fld id="{98AAFF19-3B6B-4CFA-B5B0-C28E33FE87E4}" type="slidenum">
              <a:rPr lang="en-US" smtClean="0"/>
              <a:t>‹#›</a:t>
            </a:fld>
            <a:endParaRPr lang="en-US"/>
          </a:p>
        </p:txBody>
      </p:sp>
    </p:spTree>
    <p:extLst>
      <p:ext uri="{BB962C8B-B14F-4D97-AF65-F5344CB8AC3E}">
        <p14:creationId xmlns:p14="http://schemas.microsoft.com/office/powerpoint/2010/main" val="14494424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0.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image" Target="../media/image1.jpeg" /><Relationship Id="rId13" Type="http://schemas.openxmlformats.org/officeDocument/2006/relationships/theme" Target="../theme/theme1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1.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image" Target="../media/image1.jpeg" /><Relationship Id="rId13" Type="http://schemas.openxmlformats.org/officeDocument/2006/relationships/theme" Target="../theme/theme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2.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image" Target="../media/image1.jpeg" /><Relationship Id="rId13" Type="http://schemas.openxmlformats.org/officeDocument/2006/relationships/theme" Target="../theme/theme1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3.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image" Target="../media/image1.jpeg" /><Relationship Id="rId13" Type="http://schemas.openxmlformats.org/officeDocument/2006/relationships/theme" Target="../theme/theme1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4.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image" Target="../media/image1.jpeg" /><Relationship Id="rId13" Type="http://schemas.openxmlformats.org/officeDocument/2006/relationships/theme" Target="../theme/theme1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5.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image" Target="../media/image1.jpeg" /><Relationship Id="rId13" Type="http://schemas.openxmlformats.org/officeDocument/2006/relationships/theme" Target="../theme/theme1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6.xml" /><Relationship Id="rId10" Type="http://schemas.openxmlformats.org/officeDocument/2006/relationships/slideLayout" Target="../slideLayouts/slideLayout175.xml" /><Relationship Id="rId11" Type="http://schemas.openxmlformats.org/officeDocument/2006/relationships/slideLayout" Target="../slideLayouts/slideLayout176.xml" /><Relationship Id="rId12" Type="http://schemas.openxmlformats.org/officeDocument/2006/relationships/image" Target="../media/image1.jpeg" /><Relationship Id="rId13" Type="http://schemas.openxmlformats.org/officeDocument/2006/relationships/theme" Target="../theme/theme16.xml" /><Relationship Id="rId2" Type="http://schemas.openxmlformats.org/officeDocument/2006/relationships/slideLayout" Target="../slideLayouts/slideLayout167.xml" /><Relationship Id="rId3" Type="http://schemas.openxmlformats.org/officeDocument/2006/relationships/slideLayout" Target="../slideLayouts/slideLayout168.xml" /><Relationship Id="rId4" Type="http://schemas.openxmlformats.org/officeDocument/2006/relationships/slideLayout" Target="../slideLayouts/slideLayout169.xml" /><Relationship Id="rId5" Type="http://schemas.openxmlformats.org/officeDocument/2006/relationships/slideLayout" Target="../slideLayouts/slideLayout170.xml" /><Relationship Id="rId6" Type="http://schemas.openxmlformats.org/officeDocument/2006/relationships/slideLayout" Target="../slideLayouts/slideLayout171.xml" /><Relationship Id="rId7" Type="http://schemas.openxmlformats.org/officeDocument/2006/relationships/slideLayout" Target="../slideLayouts/slideLayout172.xml" /><Relationship Id="rId8" Type="http://schemas.openxmlformats.org/officeDocument/2006/relationships/slideLayout" Target="../slideLayouts/slideLayout173.xml" /><Relationship Id="rId9" Type="http://schemas.openxmlformats.org/officeDocument/2006/relationships/slideLayout" Target="../slideLayouts/slideLayout174.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7.xml" /><Relationship Id="rId10" Type="http://schemas.openxmlformats.org/officeDocument/2006/relationships/slideLayout" Target="../slideLayouts/slideLayout186.xml" /><Relationship Id="rId11" Type="http://schemas.openxmlformats.org/officeDocument/2006/relationships/slideLayout" Target="../slideLayouts/slideLayout187.xml" /><Relationship Id="rId12" Type="http://schemas.openxmlformats.org/officeDocument/2006/relationships/image" Target="../media/image1.jpeg" /><Relationship Id="rId13" Type="http://schemas.openxmlformats.org/officeDocument/2006/relationships/theme" Target="../theme/theme17.xml" /><Relationship Id="rId2" Type="http://schemas.openxmlformats.org/officeDocument/2006/relationships/slideLayout" Target="../slideLayouts/slideLayout178.xml" /><Relationship Id="rId3" Type="http://schemas.openxmlformats.org/officeDocument/2006/relationships/slideLayout" Target="../slideLayouts/slideLayout179.xml" /><Relationship Id="rId4" Type="http://schemas.openxmlformats.org/officeDocument/2006/relationships/slideLayout" Target="../slideLayouts/slideLayout180.xml" /><Relationship Id="rId5" Type="http://schemas.openxmlformats.org/officeDocument/2006/relationships/slideLayout" Target="../slideLayouts/slideLayout181.xml" /><Relationship Id="rId6" Type="http://schemas.openxmlformats.org/officeDocument/2006/relationships/slideLayout" Target="../slideLayouts/slideLayout182.xml" /><Relationship Id="rId7" Type="http://schemas.openxmlformats.org/officeDocument/2006/relationships/slideLayout" Target="../slideLayouts/slideLayout183.xml" /><Relationship Id="rId8" Type="http://schemas.openxmlformats.org/officeDocument/2006/relationships/slideLayout" Target="../slideLayouts/slideLayout184.xml" /><Relationship Id="rId9" Type="http://schemas.openxmlformats.org/officeDocument/2006/relationships/slideLayout" Target="../slideLayouts/slideLayout185.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8.xml" /><Relationship Id="rId10" Type="http://schemas.openxmlformats.org/officeDocument/2006/relationships/slideLayout" Target="../slideLayouts/slideLayout197.xml" /><Relationship Id="rId11" Type="http://schemas.openxmlformats.org/officeDocument/2006/relationships/slideLayout" Target="../slideLayouts/slideLayout198.xml" /><Relationship Id="rId12" Type="http://schemas.openxmlformats.org/officeDocument/2006/relationships/image" Target="../media/image1.jpeg" /><Relationship Id="rId13" Type="http://schemas.openxmlformats.org/officeDocument/2006/relationships/theme" Target="../theme/theme18.xml" /><Relationship Id="rId2" Type="http://schemas.openxmlformats.org/officeDocument/2006/relationships/slideLayout" Target="../slideLayouts/slideLayout189.xml" /><Relationship Id="rId3" Type="http://schemas.openxmlformats.org/officeDocument/2006/relationships/slideLayout" Target="../slideLayouts/slideLayout190.xml" /><Relationship Id="rId4" Type="http://schemas.openxmlformats.org/officeDocument/2006/relationships/slideLayout" Target="../slideLayouts/slideLayout191.xml" /><Relationship Id="rId5" Type="http://schemas.openxmlformats.org/officeDocument/2006/relationships/slideLayout" Target="../slideLayouts/slideLayout192.xml" /><Relationship Id="rId6" Type="http://schemas.openxmlformats.org/officeDocument/2006/relationships/slideLayout" Target="../slideLayouts/slideLayout193.xml" /><Relationship Id="rId7" Type="http://schemas.openxmlformats.org/officeDocument/2006/relationships/slideLayout" Target="../slideLayouts/slideLayout194.xml" /><Relationship Id="rId8" Type="http://schemas.openxmlformats.org/officeDocument/2006/relationships/slideLayout" Target="../slideLayouts/slideLayout195.xml" /><Relationship Id="rId9" Type="http://schemas.openxmlformats.org/officeDocument/2006/relationships/slideLayout" Target="../slideLayouts/slideLayout196.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9.xml" /><Relationship Id="rId10" Type="http://schemas.openxmlformats.org/officeDocument/2006/relationships/slideLayout" Target="../slideLayouts/slideLayout208.xml" /><Relationship Id="rId11" Type="http://schemas.openxmlformats.org/officeDocument/2006/relationships/slideLayout" Target="../slideLayouts/slideLayout209.xml" /><Relationship Id="rId12" Type="http://schemas.openxmlformats.org/officeDocument/2006/relationships/image" Target="../media/image1.jpeg" /><Relationship Id="rId13" Type="http://schemas.openxmlformats.org/officeDocument/2006/relationships/theme" Target="../theme/theme19.xml" /><Relationship Id="rId2" Type="http://schemas.openxmlformats.org/officeDocument/2006/relationships/slideLayout" Target="../slideLayouts/slideLayout200.xml" /><Relationship Id="rId3" Type="http://schemas.openxmlformats.org/officeDocument/2006/relationships/slideLayout" Target="../slideLayouts/slideLayout201.xml" /><Relationship Id="rId4" Type="http://schemas.openxmlformats.org/officeDocument/2006/relationships/slideLayout" Target="../slideLayouts/slideLayout202.xml" /><Relationship Id="rId5" Type="http://schemas.openxmlformats.org/officeDocument/2006/relationships/slideLayout" Target="../slideLayouts/slideLayout203.xml" /><Relationship Id="rId6" Type="http://schemas.openxmlformats.org/officeDocument/2006/relationships/slideLayout" Target="../slideLayouts/slideLayout204.xml" /><Relationship Id="rId7" Type="http://schemas.openxmlformats.org/officeDocument/2006/relationships/slideLayout" Target="../slideLayouts/slideLayout205.xml" /><Relationship Id="rId8" Type="http://schemas.openxmlformats.org/officeDocument/2006/relationships/slideLayout" Target="../slideLayouts/slideLayout206.xml" /><Relationship Id="rId9" Type="http://schemas.openxmlformats.org/officeDocument/2006/relationships/slideLayout" Target="../slideLayouts/slideLayout207.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image" Target="../media/image1.jpeg" /><Relationship Id="rId13"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10.xml" /><Relationship Id="rId10" Type="http://schemas.openxmlformats.org/officeDocument/2006/relationships/slideLayout" Target="../slideLayouts/slideLayout219.xml" /><Relationship Id="rId11" Type="http://schemas.openxmlformats.org/officeDocument/2006/relationships/slideLayout" Target="../slideLayouts/slideLayout220.xml" /><Relationship Id="rId12" Type="http://schemas.openxmlformats.org/officeDocument/2006/relationships/image" Target="../media/image1.jpeg" /><Relationship Id="rId13" Type="http://schemas.openxmlformats.org/officeDocument/2006/relationships/theme" Target="../theme/theme20.xml" /><Relationship Id="rId2" Type="http://schemas.openxmlformats.org/officeDocument/2006/relationships/slideLayout" Target="../slideLayouts/slideLayout211.xml" /><Relationship Id="rId3" Type="http://schemas.openxmlformats.org/officeDocument/2006/relationships/slideLayout" Target="../slideLayouts/slideLayout212.xml" /><Relationship Id="rId4" Type="http://schemas.openxmlformats.org/officeDocument/2006/relationships/slideLayout" Target="../slideLayouts/slideLayout213.xml" /><Relationship Id="rId5" Type="http://schemas.openxmlformats.org/officeDocument/2006/relationships/slideLayout" Target="../slideLayouts/slideLayout214.xml" /><Relationship Id="rId6" Type="http://schemas.openxmlformats.org/officeDocument/2006/relationships/slideLayout" Target="../slideLayouts/slideLayout215.xml" /><Relationship Id="rId7" Type="http://schemas.openxmlformats.org/officeDocument/2006/relationships/slideLayout" Target="../slideLayouts/slideLayout216.xml" /><Relationship Id="rId8" Type="http://schemas.openxmlformats.org/officeDocument/2006/relationships/slideLayout" Target="../slideLayouts/slideLayout217.xml" /><Relationship Id="rId9" Type="http://schemas.openxmlformats.org/officeDocument/2006/relationships/slideLayout" Target="../slideLayouts/slideLayout218.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21.xml" /><Relationship Id="rId10" Type="http://schemas.openxmlformats.org/officeDocument/2006/relationships/slideLayout" Target="../slideLayouts/slideLayout230.xml" /><Relationship Id="rId11" Type="http://schemas.openxmlformats.org/officeDocument/2006/relationships/slideLayout" Target="../slideLayouts/slideLayout231.xml" /><Relationship Id="rId12" Type="http://schemas.openxmlformats.org/officeDocument/2006/relationships/image" Target="../media/image1.jpeg" /><Relationship Id="rId13" Type="http://schemas.openxmlformats.org/officeDocument/2006/relationships/theme" Target="../theme/theme21.xml" /><Relationship Id="rId2" Type="http://schemas.openxmlformats.org/officeDocument/2006/relationships/slideLayout" Target="../slideLayouts/slideLayout222.xml" /><Relationship Id="rId3" Type="http://schemas.openxmlformats.org/officeDocument/2006/relationships/slideLayout" Target="../slideLayouts/slideLayout223.xml" /><Relationship Id="rId4" Type="http://schemas.openxmlformats.org/officeDocument/2006/relationships/slideLayout" Target="../slideLayouts/slideLayout224.xml" /><Relationship Id="rId5" Type="http://schemas.openxmlformats.org/officeDocument/2006/relationships/slideLayout" Target="../slideLayouts/slideLayout225.xml" /><Relationship Id="rId6" Type="http://schemas.openxmlformats.org/officeDocument/2006/relationships/slideLayout" Target="../slideLayouts/slideLayout226.xml" /><Relationship Id="rId7" Type="http://schemas.openxmlformats.org/officeDocument/2006/relationships/slideLayout" Target="../slideLayouts/slideLayout227.xml" /><Relationship Id="rId8" Type="http://schemas.openxmlformats.org/officeDocument/2006/relationships/slideLayout" Target="../slideLayouts/slideLayout228.xml" /><Relationship Id="rId9" Type="http://schemas.openxmlformats.org/officeDocument/2006/relationships/slideLayout" Target="../slideLayouts/slideLayout229.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32.xml" /><Relationship Id="rId10" Type="http://schemas.openxmlformats.org/officeDocument/2006/relationships/slideLayout" Target="../slideLayouts/slideLayout241.xml" /><Relationship Id="rId11" Type="http://schemas.openxmlformats.org/officeDocument/2006/relationships/slideLayout" Target="../slideLayouts/slideLayout242.xml" /><Relationship Id="rId12" Type="http://schemas.openxmlformats.org/officeDocument/2006/relationships/image" Target="../media/image1.jpeg" /><Relationship Id="rId13" Type="http://schemas.openxmlformats.org/officeDocument/2006/relationships/theme" Target="../theme/theme22.xml" /><Relationship Id="rId2" Type="http://schemas.openxmlformats.org/officeDocument/2006/relationships/slideLayout" Target="../slideLayouts/slideLayout233.xml" /><Relationship Id="rId3" Type="http://schemas.openxmlformats.org/officeDocument/2006/relationships/slideLayout" Target="../slideLayouts/slideLayout234.xml" /><Relationship Id="rId4" Type="http://schemas.openxmlformats.org/officeDocument/2006/relationships/slideLayout" Target="../slideLayouts/slideLayout235.xml" /><Relationship Id="rId5" Type="http://schemas.openxmlformats.org/officeDocument/2006/relationships/slideLayout" Target="../slideLayouts/slideLayout236.xml" /><Relationship Id="rId6" Type="http://schemas.openxmlformats.org/officeDocument/2006/relationships/slideLayout" Target="../slideLayouts/slideLayout237.xml" /><Relationship Id="rId7" Type="http://schemas.openxmlformats.org/officeDocument/2006/relationships/slideLayout" Target="../slideLayouts/slideLayout238.xml" /><Relationship Id="rId8" Type="http://schemas.openxmlformats.org/officeDocument/2006/relationships/slideLayout" Target="../slideLayouts/slideLayout239.xml" /><Relationship Id="rId9" Type="http://schemas.openxmlformats.org/officeDocument/2006/relationships/slideLayout" Target="../slideLayouts/slideLayout240.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43.xml" /><Relationship Id="rId10" Type="http://schemas.openxmlformats.org/officeDocument/2006/relationships/slideLayout" Target="../slideLayouts/slideLayout252.xml" /><Relationship Id="rId11" Type="http://schemas.openxmlformats.org/officeDocument/2006/relationships/slideLayout" Target="../slideLayouts/slideLayout253.xml" /><Relationship Id="rId12" Type="http://schemas.openxmlformats.org/officeDocument/2006/relationships/image" Target="../media/image1.jpeg" /><Relationship Id="rId13" Type="http://schemas.openxmlformats.org/officeDocument/2006/relationships/theme" Target="../theme/theme23.xml" /><Relationship Id="rId2" Type="http://schemas.openxmlformats.org/officeDocument/2006/relationships/slideLayout" Target="../slideLayouts/slideLayout244.xml" /><Relationship Id="rId3" Type="http://schemas.openxmlformats.org/officeDocument/2006/relationships/slideLayout" Target="../slideLayouts/slideLayout245.xml" /><Relationship Id="rId4" Type="http://schemas.openxmlformats.org/officeDocument/2006/relationships/slideLayout" Target="../slideLayouts/slideLayout246.xml" /><Relationship Id="rId5" Type="http://schemas.openxmlformats.org/officeDocument/2006/relationships/slideLayout" Target="../slideLayouts/slideLayout247.xml" /><Relationship Id="rId6" Type="http://schemas.openxmlformats.org/officeDocument/2006/relationships/slideLayout" Target="../slideLayouts/slideLayout248.xml" /><Relationship Id="rId7" Type="http://schemas.openxmlformats.org/officeDocument/2006/relationships/slideLayout" Target="../slideLayouts/slideLayout249.xml" /><Relationship Id="rId8" Type="http://schemas.openxmlformats.org/officeDocument/2006/relationships/slideLayout" Target="../slideLayouts/slideLayout250.xml" /><Relationship Id="rId9" Type="http://schemas.openxmlformats.org/officeDocument/2006/relationships/slideLayout" Target="../slideLayouts/slideLayout251.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54.xml" /><Relationship Id="rId10" Type="http://schemas.openxmlformats.org/officeDocument/2006/relationships/slideLayout" Target="../slideLayouts/slideLayout263.xml" /><Relationship Id="rId11" Type="http://schemas.openxmlformats.org/officeDocument/2006/relationships/slideLayout" Target="../slideLayouts/slideLayout264.xml" /><Relationship Id="rId12" Type="http://schemas.openxmlformats.org/officeDocument/2006/relationships/image" Target="../media/image1.jpeg" /><Relationship Id="rId13" Type="http://schemas.openxmlformats.org/officeDocument/2006/relationships/theme" Target="../theme/theme24.xml" /><Relationship Id="rId2" Type="http://schemas.openxmlformats.org/officeDocument/2006/relationships/slideLayout" Target="../slideLayouts/slideLayout255.xml" /><Relationship Id="rId3" Type="http://schemas.openxmlformats.org/officeDocument/2006/relationships/slideLayout" Target="../slideLayouts/slideLayout256.xml" /><Relationship Id="rId4" Type="http://schemas.openxmlformats.org/officeDocument/2006/relationships/slideLayout" Target="../slideLayouts/slideLayout257.xml" /><Relationship Id="rId5" Type="http://schemas.openxmlformats.org/officeDocument/2006/relationships/slideLayout" Target="../slideLayouts/slideLayout258.xml" /><Relationship Id="rId6" Type="http://schemas.openxmlformats.org/officeDocument/2006/relationships/slideLayout" Target="../slideLayouts/slideLayout259.xml" /><Relationship Id="rId7" Type="http://schemas.openxmlformats.org/officeDocument/2006/relationships/slideLayout" Target="../slideLayouts/slideLayout260.xml" /><Relationship Id="rId8" Type="http://schemas.openxmlformats.org/officeDocument/2006/relationships/slideLayout" Target="../slideLayouts/slideLayout261.xml" /><Relationship Id="rId9" Type="http://schemas.openxmlformats.org/officeDocument/2006/relationships/slideLayout" Target="../slideLayouts/slideLayout262.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65.xml" /><Relationship Id="rId10" Type="http://schemas.openxmlformats.org/officeDocument/2006/relationships/slideLayout" Target="../slideLayouts/slideLayout274.xml" /><Relationship Id="rId11" Type="http://schemas.openxmlformats.org/officeDocument/2006/relationships/slideLayout" Target="../slideLayouts/slideLayout275.xml" /><Relationship Id="rId12" Type="http://schemas.openxmlformats.org/officeDocument/2006/relationships/image" Target="../media/image1.jpeg" /><Relationship Id="rId13" Type="http://schemas.openxmlformats.org/officeDocument/2006/relationships/theme" Target="../theme/theme25.xml" /><Relationship Id="rId2" Type="http://schemas.openxmlformats.org/officeDocument/2006/relationships/slideLayout" Target="../slideLayouts/slideLayout266.xml" /><Relationship Id="rId3" Type="http://schemas.openxmlformats.org/officeDocument/2006/relationships/slideLayout" Target="../slideLayouts/slideLayout267.xml" /><Relationship Id="rId4" Type="http://schemas.openxmlformats.org/officeDocument/2006/relationships/slideLayout" Target="../slideLayouts/slideLayout268.xml" /><Relationship Id="rId5" Type="http://schemas.openxmlformats.org/officeDocument/2006/relationships/slideLayout" Target="../slideLayouts/slideLayout269.xml" /><Relationship Id="rId6" Type="http://schemas.openxmlformats.org/officeDocument/2006/relationships/slideLayout" Target="../slideLayouts/slideLayout270.xml" /><Relationship Id="rId7" Type="http://schemas.openxmlformats.org/officeDocument/2006/relationships/slideLayout" Target="../slideLayouts/slideLayout271.xml" /><Relationship Id="rId8" Type="http://schemas.openxmlformats.org/officeDocument/2006/relationships/slideLayout" Target="../slideLayouts/slideLayout272.xml" /><Relationship Id="rId9" Type="http://schemas.openxmlformats.org/officeDocument/2006/relationships/slideLayout" Target="../slideLayouts/slideLayout273.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76.xml" /><Relationship Id="rId10" Type="http://schemas.openxmlformats.org/officeDocument/2006/relationships/slideLayout" Target="../slideLayouts/slideLayout285.xml" /><Relationship Id="rId11" Type="http://schemas.openxmlformats.org/officeDocument/2006/relationships/slideLayout" Target="../slideLayouts/slideLayout286.xml" /><Relationship Id="rId12" Type="http://schemas.openxmlformats.org/officeDocument/2006/relationships/image" Target="../media/image1.jpeg" /><Relationship Id="rId13" Type="http://schemas.openxmlformats.org/officeDocument/2006/relationships/theme" Target="../theme/theme26.xml" /><Relationship Id="rId2" Type="http://schemas.openxmlformats.org/officeDocument/2006/relationships/slideLayout" Target="../slideLayouts/slideLayout277.xml" /><Relationship Id="rId3" Type="http://schemas.openxmlformats.org/officeDocument/2006/relationships/slideLayout" Target="../slideLayouts/slideLayout278.xml" /><Relationship Id="rId4" Type="http://schemas.openxmlformats.org/officeDocument/2006/relationships/slideLayout" Target="../slideLayouts/slideLayout279.xml" /><Relationship Id="rId5" Type="http://schemas.openxmlformats.org/officeDocument/2006/relationships/slideLayout" Target="../slideLayouts/slideLayout280.xml" /><Relationship Id="rId6" Type="http://schemas.openxmlformats.org/officeDocument/2006/relationships/slideLayout" Target="../slideLayouts/slideLayout281.xml" /><Relationship Id="rId7" Type="http://schemas.openxmlformats.org/officeDocument/2006/relationships/slideLayout" Target="../slideLayouts/slideLayout282.xml" /><Relationship Id="rId8" Type="http://schemas.openxmlformats.org/officeDocument/2006/relationships/slideLayout" Target="../slideLayouts/slideLayout283.xml" /><Relationship Id="rId9" Type="http://schemas.openxmlformats.org/officeDocument/2006/relationships/slideLayout" Target="../slideLayouts/slideLayout284.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87.xml" /><Relationship Id="rId10" Type="http://schemas.openxmlformats.org/officeDocument/2006/relationships/slideLayout" Target="../slideLayouts/slideLayout296.xml" /><Relationship Id="rId11" Type="http://schemas.openxmlformats.org/officeDocument/2006/relationships/slideLayout" Target="../slideLayouts/slideLayout297.xml" /><Relationship Id="rId12" Type="http://schemas.openxmlformats.org/officeDocument/2006/relationships/image" Target="../media/image1.jpeg" /><Relationship Id="rId13" Type="http://schemas.openxmlformats.org/officeDocument/2006/relationships/theme" Target="../theme/theme27.xml" /><Relationship Id="rId2" Type="http://schemas.openxmlformats.org/officeDocument/2006/relationships/slideLayout" Target="../slideLayouts/slideLayout288.xml" /><Relationship Id="rId3" Type="http://schemas.openxmlformats.org/officeDocument/2006/relationships/slideLayout" Target="../slideLayouts/slideLayout289.xml" /><Relationship Id="rId4" Type="http://schemas.openxmlformats.org/officeDocument/2006/relationships/slideLayout" Target="../slideLayouts/slideLayout290.xml" /><Relationship Id="rId5" Type="http://schemas.openxmlformats.org/officeDocument/2006/relationships/slideLayout" Target="../slideLayouts/slideLayout291.xml" /><Relationship Id="rId6" Type="http://schemas.openxmlformats.org/officeDocument/2006/relationships/slideLayout" Target="../slideLayouts/slideLayout292.xml" /><Relationship Id="rId7" Type="http://schemas.openxmlformats.org/officeDocument/2006/relationships/slideLayout" Target="../slideLayouts/slideLayout293.xml" /><Relationship Id="rId8" Type="http://schemas.openxmlformats.org/officeDocument/2006/relationships/slideLayout" Target="../slideLayouts/slideLayout294.xml" /><Relationship Id="rId9" Type="http://schemas.openxmlformats.org/officeDocument/2006/relationships/slideLayout" Target="../slideLayouts/slideLayout295.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98.xml" /><Relationship Id="rId10" Type="http://schemas.openxmlformats.org/officeDocument/2006/relationships/slideLayout" Target="../slideLayouts/slideLayout307.xml" /><Relationship Id="rId11" Type="http://schemas.openxmlformats.org/officeDocument/2006/relationships/slideLayout" Target="../slideLayouts/slideLayout308.xml" /><Relationship Id="rId12" Type="http://schemas.openxmlformats.org/officeDocument/2006/relationships/image" Target="../media/image1.jpeg" /><Relationship Id="rId13" Type="http://schemas.openxmlformats.org/officeDocument/2006/relationships/theme" Target="../theme/theme28.xml" /><Relationship Id="rId2" Type="http://schemas.openxmlformats.org/officeDocument/2006/relationships/slideLayout" Target="../slideLayouts/slideLayout299.xml" /><Relationship Id="rId3" Type="http://schemas.openxmlformats.org/officeDocument/2006/relationships/slideLayout" Target="../slideLayouts/slideLayout300.xml" /><Relationship Id="rId4" Type="http://schemas.openxmlformats.org/officeDocument/2006/relationships/slideLayout" Target="../slideLayouts/slideLayout301.xml" /><Relationship Id="rId5" Type="http://schemas.openxmlformats.org/officeDocument/2006/relationships/slideLayout" Target="../slideLayouts/slideLayout302.xml" /><Relationship Id="rId6" Type="http://schemas.openxmlformats.org/officeDocument/2006/relationships/slideLayout" Target="../slideLayouts/slideLayout303.xml" /><Relationship Id="rId7" Type="http://schemas.openxmlformats.org/officeDocument/2006/relationships/slideLayout" Target="../slideLayouts/slideLayout304.xml" /><Relationship Id="rId8" Type="http://schemas.openxmlformats.org/officeDocument/2006/relationships/slideLayout" Target="../slideLayouts/slideLayout305.xml" /><Relationship Id="rId9" Type="http://schemas.openxmlformats.org/officeDocument/2006/relationships/slideLayout" Target="../slideLayouts/slideLayout306.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309.xml" /><Relationship Id="rId10" Type="http://schemas.openxmlformats.org/officeDocument/2006/relationships/slideLayout" Target="../slideLayouts/slideLayout318.xml" /><Relationship Id="rId11" Type="http://schemas.openxmlformats.org/officeDocument/2006/relationships/slideLayout" Target="../slideLayouts/slideLayout319.xml" /><Relationship Id="rId12" Type="http://schemas.openxmlformats.org/officeDocument/2006/relationships/image" Target="../media/image1.jpeg" /><Relationship Id="rId13" Type="http://schemas.openxmlformats.org/officeDocument/2006/relationships/theme" Target="../theme/theme29.xml" /><Relationship Id="rId2" Type="http://schemas.openxmlformats.org/officeDocument/2006/relationships/slideLayout" Target="../slideLayouts/slideLayout310.xml" /><Relationship Id="rId3" Type="http://schemas.openxmlformats.org/officeDocument/2006/relationships/slideLayout" Target="../slideLayouts/slideLayout311.xml" /><Relationship Id="rId4" Type="http://schemas.openxmlformats.org/officeDocument/2006/relationships/slideLayout" Target="../slideLayouts/slideLayout312.xml" /><Relationship Id="rId5" Type="http://schemas.openxmlformats.org/officeDocument/2006/relationships/slideLayout" Target="../slideLayouts/slideLayout313.xml" /><Relationship Id="rId6" Type="http://schemas.openxmlformats.org/officeDocument/2006/relationships/slideLayout" Target="../slideLayouts/slideLayout314.xml" /><Relationship Id="rId7" Type="http://schemas.openxmlformats.org/officeDocument/2006/relationships/slideLayout" Target="../slideLayouts/slideLayout315.xml" /><Relationship Id="rId8" Type="http://schemas.openxmlformats.org/officeDocument/2006/relationships/slideLayout" Target="../slideLayouts/slideLayout316.xml" /><Relationship Id="rId9" Type="http://schemas.openxmlformats.org/officeDocument/2006/relationships/slideLayout" Target="../slideLayouts/slideLayout317.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image" Target="../media/image1.jpeg" /><Relationship Id="rId13" Type="http://schemas.openxmlformats.org/officeDocument/2006/relationships/theme" Target="../theme/theme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20.xml" /><Relationship Id="rId10" Type="http://schemas.openxmlformats.org/officeDocument/2006/relationships/slideLayout" Target="../slideLayouts/slideLayout329.xml" /><Relationship Id="rId11" Type="http://schemas.openxmlformats.org/officeDocument/2006/relationships/slideLayout" Target="../slideLayouts/slideLayout330.xml" /><Relationship Id="rId12" Type="http://schemas.openxmlformats.org/officeDocument/2006/relationships/image" Target="../media/image1.jpeg" /><Relationship Id="rId13" Type="http://schemas.openxmlformats.org/officeDocument/2006/relationships/theme" Target="../theme/theme30.xml" /><Relationship Id="rId2" Type="http://schemas.openxmlformats.org/officeDocument/2006/relationships/slideLayout" Target="../slideLayouts/slideLayout321.xml" /><Relationship Id="rId3" Type="http://schemas.openxmlformats.org/officeDocument/2006/relationships/slideLayout" Target="../slideLayouts/slideLayout322.xml" /><Relationship Id="rId4" Type="http://schemas.openxmlformats.org/officeDocument/2006/relationships/slideLayout" Target="../slideLayouts/slideLayout323.xml" /><Relationship Id="rId5" Type="http://schemas.openxmlformats.org/officeDocument/2006/relationships/slideLayout" Target="../slideLayouts/slideLayout324.xml" /><Relationship Id="rId6" Type="http://schemas.openxmlformats.org/officeDocument/2006/relationships/slideLayout" Target="../slideLayouts/slideLayout325.xml" /><Relationship Id="rId7" Type="http://schemas.openxmlformats.org/officeDocument/2006/relationships/slideLayout" Target="../slideLayouts/slideLayout326.xml" /><Relationship Id="rId8" Type="http://schemas.openxmlformats.org/officeDocument/2006/relationships/slideLayout" Target="../slideLayouts/slideLayout327.xml" /><Relationship Id="rId9" Type="http://schemas.openxmlformats.org/officeDocument/2006/relationships/slideLayout" Target="../slideLayouts/slideLayout328.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31.xml" /><Relationship Id="rId10" Type="http://schemas.openxmlformats.org/officeDocument/2006/relationships/slideLayout" Target="../slideLayouts/slideLayout340.xml" /><Relationship Id="rId11" Type="http://schemas.openxmlformats.org/officeDocument/2006/relationships/slideLayout" Target="../slideLayouts/slideLayout341.xml" /><Relationship Id="rId12" Type="http://schemas.openxmlformats.org/officeDocument/2006/relationships/image" Target="../media/image1.jpeg" /><Relationship Id="rId13" Type="http://schemas.openxmlformats.org/officeDocument/2006/relationships/theme" Target="../theme/theme31.xml" /><Relationship Id="rId2" Type="http://schemas.openxmlformats.org/officeDocument/2006/relationships/slideLayout" Target="../slideLayouts/slideLayout332.xml" /><Relationship Id="rId3" Type="http://schemas.openxmlformats.org/officeDocument/2006/relationships/slideLayout" Target="../slideLayouts/slideLayout333.xml" /><Relationship Id="rId4" Type="http://schemas.openxmlformats.org/officeDocument/2006/relationships/slideLayout" Target="../slideLayouts/slideLayout334.xml" /><Relationship Id="rId5" Type="http://schemas.openxmlformats.org/officeDocument/2006/relationships/slideLayout" Target="../slideLayouts/slideLayout335.xml" /><Relationship Id="rId6" Type="http://schemas.openxmlformats.org/officeDocument/2006/relationships/slideLayout" Target="../slideLayouts/slideLayout336.xml" /><Relationship Id="rId7" Type="http://schemas.openxmlformats.org/officeDocument/2006/relationships/slideLayout" Target="../slideLayouts/slideLayout337.xml" /><Relationship Id="rId8" Type="http://schemas.openxmlformats.org/officeDocument/2006/relationships/slideLayout" Target="../slideLayouts/slideLayout338.xml" /><Relationship Id="rId9" Type="http://schemas.openxmlformats.org/officeDocument/2006/relationships/slideLayout" Target="../slideLayouts/slideLayout339.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42.xml" /><Relationship Id="rId10" Type="http://schemas.openxmlformats.org/officeDocument/2006/relationships/slideLayout" Target="../slideLayouts/slideLayout351.xml" /><Relationship Id="rId11" Type="http://schemas.openxmlformats.org/officeDocument/2006/relationships/slideLayout" Target="../slideLayouts/slideLayout352.xml" /><Relationship Id="rId12" Type="http://schemas.openxmlformats.org/officeDocument/2006/relationships/image" Target="../media/image1.jpeg" /><Relationship Id="rId13" Type="http://schemas.openxmlformats.org/officeDocument/2006/relationships/theme" Target="../theme/theme32.xml" /><Relationship Id="rId2" Type="http://schemas.openxmlformats.org/officeDocument/2006/relationships/slideLayout" Target="../slideLayouts/slideLayout343.xml" /><Relationship Id="rId3" Type="http://schemas.openxmlformats.org/officeDocument/2006/relationships/slideLayout" Target="../slideLayouts/slideLayout344.xml" /><Relationship Id="rId4" Type="http://schemas.openxmlformats.org/officeDocument/2006/relationships/slideLayout" Target="../slideLayouts/slideLayout345.xml" /><Relationship Id="rId5" Type="http://schemas.openxmlformats.org/officeDocument/2006/relationships/slideLayout" Target="../slideLayouts/slideLayout346.xml" /><Relationship Id="rId6" Type="http://schemas.openxmlformats.org/officeDocument/2006/relationships/slideLayout" Target="../slideLayouts/slideLayout347.xml" /><Relationship Id="rId7" Type="http://schemas.openxmlformats.org/officeDocument/2006/relationships/slideLayout" Target="../slideLayouts/slideLayout348.xml" /><Relationship Id="rId8" Type="http://schemas.openxmlformats.org/officeDocument/2006/relationships/slideLayout" Target="../slideLayouts/slideLayout349.xml" /><Relationship Id="rId9" Type="http://schemas.openxmlformats.org/officeDocument/2006/relationships/slideLayout" Target="../slideLayouts/slideLayout350.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53.xml" /><Relationship Id="rId10" Type="http://schemas.openxmlformats.org/officeDocument/2006/relationships/slideLayout" Target="../slideLayouts/slideLayout362.xml" /><Relationship Id="rId11" Type="http://schemas.openxmlformats.org/officeDocument/2006/relationships/slideLayout" Target="../slideLayouts/slideLayout363.xml" /><Relationship Id="rId12" Type="http://schemas.openxmlformats.org/officeDocument/2006/relationships/image" Target="../media/image1.jpeg" /><Relationship Id="rId13" Type="http://schemas.openxmlformats.org/officeDocument/2006/relationships/theme" Target="../theme/theme33.xml" /><Relationship Id="rId2" Type="http://schemas.openxmlformats.org/officeDocument/2006/relationships/slideLayout" Target="../slideLayouts/slideLayout354.xml" /><Relationship Id="rId3" Type="http://schemas.openxmlformats.org/officeDocument/2006/relationships/slideLayout" Target="../slideLayouts/slideLayout355.xml" /><Relationship Id="rId4" Type="http://schemas.openxmlformats.org/officeDocument/2006/relationships/slideLayout" Target="../slideLayouts/slideLayout356.xml" /><Relationship Id="rId5" Type="http://schemas.openxmlformats.org/officeDocument/2006/relationships/slideLayout" Target="../slideLayouts/slideLayout357.xml" /><Relationship Id="rId6" Type="http://schemas.openxmlformats.org/officeDocument/2006/relationships/slideLayout" Target="../slideLayouts/slideLayout358.xml" /><Relationship Id="rId7" Type="http://schemas.openxmlformats.org/officeDocument/2006/relationships/slideLayout" Target="../slideLayouts/slideLayout359.xml" /><Relationship Id="rId8" Type="http://schemas.openxmlformats.org/officeDocument/2006/relationships/slideLayout" Target="../slideLayouts/slideLayout360.xml" /><Relationship Id="rId9" Type="http://schemas.openxmlformats.org/officeDocument/2006/relationships/slideLayout" Target="../slideLayouts/slideLayout361.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64.xml" /><Relationship Id="rId10" Type="http://schemas.openxmlformats.org/officeDocument/2006/relationships/slideLayout" Target="../slideLayouts/slideLayout373.xml" /><Relationship Id="rId11" Type="http://schemas.openxmlformats.org/officeDocument/2006/relationships/slideLayout" Target="../slideLayouts/slideLayout374.xml" /><Relationship Id="rId12" Type="http://schemas.openxmlformats.org/officeDocument/2006/relationships/image" Target="../media/image1.jpeg" /><Relationship Id="rId13" Type="http://schemas.openxmlformats.org/officeDocument/2006/relationships/theme" Target="../theme/theme34.xml" /><Relationship Id="rId2" Type="http://schemas.openxmlformats.org/officeDocument/2006/relationships/slideLayout" Target="../slideLayouts/slideLayout365.xml" /><Relationship Id="rId3" Type="http://schemas.openxmlformats.org/officeDocument/2006/relationships/slideLayout" Target="../slideLayouts/slideLayout366.xml" /><Relationship Id="rId4" Type="http://schemas.openxmlformats.org/officeDocument/2006/relationships/slideLayout" Target="../slideLayouts/slideLayout367.xml" /><Relationship Id="rId5" Type="http://schemas.openxmlformats.org/officeDocument/2006/relationships/slideLayout" Target="../slideLayouts/slideLayout368.xml" /><Relationship Id="rId6" Type="http://schemas.openxmlformats.org/officeDocument/2006/relationships/slideLayout" Target="../slideLayouts/slideLayout369.xml" /><Relationship Id="rId7" Type="http://schemas.openxmlformats.org/officeDocument/2006/relationships/slideLayout" Target="../slideLayouts/slideLayout370.xml" /><Relationship Id="rId8" Type="http://schemas.openxmlformats.org/officeDocument/2006/relationships/slideLayout" Target="../slideLayouts/slideLayout371.xml" /><Relationship Id="rId9" Type="http://schemas.openxmlformats.org/officeDocument/2006/relationships/slideLayout" Target="../slideLayouts/slideLayout372.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75.xml" /><Relationship Id="rId10" Type="http://schemas.openxmlformats.org/officeDocument/2006/relationships/slideLayout" Target="../slideLayouts/slideLayout384.xml" /><Relationship Id="rId11" Type="http://schemas.openxmlformats.org/officeDocument/2006/relationships/slideLayout" Target="../slideLayouts/slideLayout385.xml" /><Relationship Id="rId12" Type="http://schemas.openxmlformats.org/officeDocument/2006/relationships/image" Target="../media/image1.jpeg" /><Relationship Id="rId13" Type="http://schemas.openxmlformats.org/officeDocument/2006/relationships/theme" Target="../theme/theme35.xml" /><Relationship Id="rId2" Type="http://schemas.openxmlformats.org/officeDocument/2006/relationships/slideLayout" Target="../slideLayouts/slideLayout376.xml" /><Relationship Id="rId3" Type="http://schemas.openxmlformats.org/officeDocument/2006/relationships/slideLayout" Target="../slideLayouts/slideLayout377.xml" /><Relationship Id="rId4" Type="http://schemas.openxmlformats.org/officeDocument/2006/relationships/slideLayout" Target="../slideLayouts/slideLayout378.xml" /><Relationship Id="rId5" Type="http://schemas.openxmlformats.org/officeDocument/2006/relationships/slideLayout" Target="../slideLayouts/slideLayout379.xml" /><Relationship Id="rId6" Type="http://schemas.openxmlformats.org/officeDocument/2006/relationships/slideLayout" Target="../slideLayouts/slideLayout380.xml" /><Relationship Id="rId7" Type="http://schemas.openxmlformats.org/officeDocument/2006/relationships/slideLayout" Target="../slideLayouts/slideLayout381.xml" /><Relationship Id="rId8" Type="http://schemas.openxmlformats.org/officeDocument/2006/relationships/slideLayout" Target="../slideLayouts/slideLayout382.xml" /><Relationship Id="rId9" Type="http://schemas.openxmlformats.org/officeDocument/2006/relationships/slideLayout" Target="../slideLayouts/slideLayout383.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86.xml" /><Relationship Id="rId10" Type="http://schemas.openxmlformats.org/officeDocument/2006/relationships/slideLayout" Target="../slideLayouts/slideLayout395.xml" /><Relationship Id="rId11" Type="http://schemas.openxmlformats.org/officeDocument/2006/relationships/slideLayout" Target="../slideLayouts/slideLayout396.xml" /><Relationship Id="rId12" Type="http://schemas.openxmlformats.org/officeDocument/2006/relationships/image" Target="../media/image1.jpeg" /><Relationship Id="rId13" Type="http://schemas.openxmlformats.org/officeDocument/2006/relationships/theme" Target="../theme/theme36.xml" /><Relationship Id="rId2" Type="http://schemas.openxmlformats.org/officeDocument/2006/relationships/slideLayout" Target="../slideLayouts/slideLayout387.xml" /><Relationship Id="rId3" Type="http://schemas.openxmlformats.org/officeDocument/2006/relationships/slideLayout" Target="../slideLayouts/slideLayout388.xml" /><Relationship Id="rId4" Type="http://schemas.openxmlformats.org/officeDocument/2006/relationships/slideLayout" Target="../slideLayouts/slideLayout389.xml" /><Relationship Id="rId5" Type="http://schemas.openxmlformats.org/officeDocument/2006/relationships/slideLayout" Target="../slideLayouts/slideLayout390.xml" /><Relationship Id="rId6" Type="http://schemas.openxmlformats.org/officeDocument/2006/relationships/slideLayout" Target="../slideLayouts/slideLayout391.xml" /><Relationship Id="rId7" Type="http://schemas.openxmlformats.org/officeDocument/2006/relationships/slideLayout" Target="../slideLayouts/slideLayout392.xml" /><Relationship Id="rId8" Type="http://schemas.openxmlformats.org/officeDocument/2006/relationships/slideLayout" Target="../slideLayouts/slideLayout393.xml" /><Relationship Id="rId9" Type="http://schemas.openxmlformats.org/officeDocument/2006/relationships/slideLayout" Target="../slideLayouts/slideLayout394.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97.xml" /><Relationship Id="rId10" Type="http://schemas.openxmlformats.org/officeDocument/2006/relationships/slideLayout" Target="../slideLayouts/slideLayout406.xml" /><Relationship Id="rId11" Type="http://schemas.openxmlformats.org/officeDocument/2006/relationships/slideLayout" Target="../slideLayouts/slideLayout407.xml" /><Relationship Id="rId12" Type="http://schemas.openxmlformats.org/officeDocument/2006/relationships/image" Target="../media/image1.jpeg" /><Relationship Id="rId13" Type="http://schemas.openxmlformats.org/officeDocument/2006/relationships/theme" Target="../theme/theme37.xml" /><Relationship Id="rId2" Type="http://schemas.openxmlformats.org/officeDocument/2006/relationships/slideLayout" Target="../slideLayouts/slideLayout398.xml" /><Relationship Id="rId3" Type="http://schemas.openxmlformats.org/officeDocument/2006/relationships/slideLayout" Target="../slideLayouts/slideLayout399.xml" /><Relationship Id="rId4" Type="http://schemas.openxmlformats.org/officeDocument/2006/relationships/slideLayout" Target="../slideLayouts/slideLayout400.xml" /><Relationship Id="rId5" Type="http://schemas.openxmlformats.org/officeDocument/2006/relationships/slideLayout" Target="../slideLayouts/slideLayout401.xml" /><Relationship Id="rId6" Type="http://schemas.openxmlformats.org/officeDocument/2006/relationships/slideLayout" Target="../slideLayouts/slideLayout402.xml" /><Relationship Id="rId7" Type="http://schemas.openxmlformats.org/officeDocument/2006/relationships/slideLayout" Target="../slideLayouts/slideLayout403.xml" /><Relationship Id="rId8" Type="http://schemas.openxmlformats.org/officeDocument/2006/relationships/slideLayout" Target="../slideLayouts/slideLayout404.xml" /><Relationship Id="rId9" Type="http://schemas.openxmlformats.org/officeDocument/2006/relationships/slideLayout" Target="../slideLayouts/slideLayout405.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408.xml" /><Relationship Id="rId10" Type="http://schemas.openxmlformats.org/officeDocument/2006/relationships/slideLayout" Target="../slideLayouts/slideLayout417.xml" /><Relationship Id="rId11" Type="http://schemas.openxmlformats.org/officeDocument/2006/relationships/slideLayout" Target="../slideLayouts/slideLayout418.xml" /><Relationship Id="rId12" Type="http://schemas.openxmlformats.org/officeDocument/2006/relationships/image" Target="../media/image1.jpeg" /><Relationship Id="rId13" Type="http://schemas.openxmlformats.org/officeDocument/2006/relationships/theme" Target="../theme/theme38.xml" /><Relationship Id="rId2" Type="http://schemas.openxmlformats.org/officeDocument/2006/relationships/slideLayout" Target="../slideLayouts/slideLayout409.xml" /><Relationship Id="rId3" Type="http://schemas.openxmlformats.org/officeDocument/2006/relationships/slideLayout" Target="../slideLayouts/slideLayout410.xml" /><Relationship Id="rId4" Type="http://schemas.openxmlformats.org/officeDocument/2006/relationships/slideLayout" Target="../slideLayouts/slideLayout411.xml" /><Relationship Id="rId5" Type="http://schemas.openxmlformats.org/officeDocument/2006/relationships/slideLayout" Target="../slideLayouts/slideLayout412.xml" /><Relationship Id="rId6" Type="http://schemas.openxmlformats.org/officeDocument/2006/relationships/slideLayout" Target="../slideLayouts/slideLayout413.xml" /><Relationship Id="rId7" Type="http://schemas.openxmlformats.org/officeDocument/2006/relationships/slideLayout" Target="../slideLayouts/slideLayout414.xml" /><Relationship Id="rId8" Type="http://schemas.openxmlformats.org/officeDocument/2006/relationships/slideLayout" Target="../slideLayouts/slideLayout415.xml" /><Relationship Id="rId9" Type="http://schemas.openxmlformats.org/officeDocument/2006/relationships/slideLayout" Target="../slideLayouts/slideLayout416.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419.xml" /><Relationship Id="rId10" Type="http://schemas.openxmlformats.org/officeDocument/2006/relationships/slideLayout" Target="../slideLayouts/slideLayout428.xml" /><Relationship Id="rId11" Type="http://schemas.openxmlformats.org/officeDocument/2006/relationships/slideLayout" Target="../slideLayouts/slideLayout429.xml" /><Relationship Id="rId12" Type="http://schemas.openxmlformats.org/officeDocument/2006/relationships/image" Target="../media/image1.jpeg" /><Relationship Id="rId13" Type="http://schemas.openxmlformats.org/officeDocument/2006/relationships/theme" Target="../theme/theme39.xml" /><Relationship Id="rId2" Type="http://schemas.openxmlformats.org/officeDocument/2006/relationships/slideLayout" Target="../slideLayouts/slideLayout420.xml" /><Relationship Id="rId3" Type="http://schemas.openxmlformats.org/officeDocument/2006/relationships/slideLayout" Target="../slideLayouts/slideLayout421.xml" /><Relationship Id="rId4" Type="http://schemas.openxmlformats.org/officeDocument/2006/relationships/slideLayout" Target="../slideLayouts/slideLayout422.xml" /><Relationship Id="rId5" Type="http://schemas.openxmlformats.org/officeDocument/2006/relationships/slideLayout" Target="../slideLayouts/slideLayout423.xml" /><Relationship Id="rId6" Type="http://schemas.openxmlformats.org/officeDocument/2006/relationships/slideLayout" Target="../slideLayouts/slideLayout424.xml" /><Relationship Id="rId7" Type="http://schemas.openxmlformats.org/officeDocument/2006/relationships/slideLayout" Target="../slideLayouts/slideLayout425.xml" /><Relationship Id="rId8" Type="http://schemas.openxmlformats.org/officeDocument/2006/relationships/slideLayout" Target="../slideLayouts/slideLayout426.xml" /><Relationship Id="rId9" Type="http://schemas.openxmlformats.org/officeDocument/2006/relationships/slideLayout" Target="../slideLayouts/slideLayout42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4.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image" Target="../media/image1.jpeg" /><Relationship Id="rId13" Type="http://schemas.openxmlformats.org/officeDocument/2006/relationships/theme" Target="../theme/theme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30.xml" /><Relationship Id="rId10" Type="http://schemas.openxmlformats.org/officeDocument/2006/relationships/slideLayout" Target="../slideLayouts/slideLayout439.xml" /><Relationship Id="rId11" Type="http://schemas.openxmlformats.org/officeDocument/2006/relationships/slideLayout" Target="../slideLayouts/slideLayout440.xml" /><Relationship Id="rId12" Type="http://schemas.openxmlformats.org/officeDocument/2006/relationships/image" Target="../media/image1.jpeg" /><Relationship Id="rId13" Type="http://schemas.openxmlformats.org/officeDocument/2006/relationships/theme" Target="../theme/theme40.xml" /><Relationship Id="rId2" Type="http://schemas.openxmlformats.org/officeDocument/2006/relationships/slideLayout" Target="../slideLayouts/slideLayout431.xml" /><Relationship Id="rId3" Type="http://schemas.openxmlformats.org/officeDocument/2006/relationships/slideLayout" Target="../slideLayouts/slideLayout432.xml" /><Relationship Id="rId4" Type="http://schemas.openxmlformats.org/officeDocument/2006/relationships/slideLayout" Target="../slideLayouts/slideLayout433.xml" /><Relationship Id="rId5" Type="http://schemas.openxmlformats.org/officeDocument/2006/relationships/slideLayout" Target="../slideLayouts/slideLayout434.xml" /><Relationship Id="rId6" Type="http://schemas.openxmlformats.org/officeDocument/2006/relationships/slideLayout" Target="../slideLayouts/slideLayout435.xml" /><Relationship Id="rId7" Type="http://schemas.openxmlformats.org/officeDocument/2006/relationships/slideLayout" Target="../slideLayouts/slideLayout436.xml" /><Relationship Id="rId8" Type="http://schemas.openxmlformats.org/officeDocument/2006/relationships/slideLayout" Target="../slideLayouts/slideLayout437.xml" /><Relationship Id="rId9" Type="http://schemas.openxmlformats.org/officeDocument/2006/relationships/slideLayout" Target="../slideLayouts/slideLayout438.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41.xml" /><Relationship Id="rId10" Type="http://schemas.openxmlformats.org/officeDocument/2006/relationships/slideLayout" Target="../slideLayouts/slideLayout450.xml" /><Relationship Id="rId11" Type="http://schemas.openxmlformats.org/officeDocument/2006/relationships/slideLayout" Target="../slideLayouts/slideLayout451.xml" /><Relationship Id="rId12" Type="http://schemas.openxmlformats.org/officeDocument/2006/relationships/image" Target="../media/image1.jpeg" /><Relationship Id="rId13" Type="http://schemas.openxmlformats.org/officeDocument/2006/relationships/theme" Target="../theme/theme41.xml" /><Relationship Id="rId2" Type="http://schemas.openxmlformats.org/officeDocument/2006/relationships/slideLayout" Target="../slideLayouts/slideLayout442.xml" /><Relationship Id="rId3" Type="http://schemas.openxmlformats.org/officeDocument/2006/relationships/slideLayout" Target="../slideLayouts/slideLayout443.xml" /><Relationship Id="rId4" Type="http://schemas.openxmlformats.org/officeDocument/2006/relationships/slideLayout" Target="../slideLayouts/slideLayout444.xml" /><Relationship Id="rId5" Type="http://schemas.openxmlformats.org/officeDocument/2006/relationships/slideLayout" Target="../slideLayouts/slideLayout445.xml" /><Relationship Id="rId6" Type="http://schemas.openxmlformats.org/officeDocument/2006/relationships/slideLayout" Target="../slideLayouts/slideLayout446.xml" /><Relationship Id="rId7" Type="http://schemas.openxmlformats.org/officeDocument/2006/relationships/slideLayout" Target="../slideLayouts/slideLayout447.xml" /><Relationship Id="rId8" Type="http://schemas.openxmlformats.org/officeDocument/2006/relationships/slideLayout" Target="../slideLayouts/slideLayout448.xml" /><Relationship Id="rId9" Type="http://schemas.openxmlformats.org/officeDocument/2006/relationships/slideLayout" Target="../slideLayouts/slideLayout4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5.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image" Target="../media/image1.jpeg" /><Relationship Id="rId13" Type="http://schemas.openxmlformats.org/officeDocument/2006/relationships/theme" Target="../theme/theme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6.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image" Target="../media/image1.jpeg" /><Relationship Id="rId13" Type="http://schemas.openxmlformats.org/officeDocument/2006/relationships/theme" Target="../theme/theme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67.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image" Target="../media/image1.jpeg" /><Relationship Id="rId13" Type="http://schemas.openxmlformats.org/officeDocument/2006/relationships/theme" Target="../theme/theme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8.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image" Target="../media/image1.jpeg" /><Relationship Id="rId13" Type="http://schemas.openxmlformats.org/officeDocument/2006/relationships/theme" Target="../theme/theme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89.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image" Target="../media/image1.jpeg" /><Relationship Id="rId13" Type="http://schemas.openxmlformats.org/officeDocument/2006/relationships/theme" Target="../theme/theme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11/25/2019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11/25/2019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12/20/2019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11/27/2019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5AC3A0-56F2-430E-8620-BD1901F2B56C}" type="datetimeFigureOut">
              <a:rPr lang="en-US" smtClean="0"/>
              <a:t>11/26/2019</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AAFF19-3B6B-4CFA-B5B0-C28E33FE87E4}" type="slidenum">
              <a:rPr lang="en-US" smtClean="0"/>
              <a:t>‹#›</a:t>
            </a:fld>
            <a:endParaRPr lang="en-US"/>
          </a:p>
        </p:txBody>
      </p:sp>
    </p:spTree>
    <p:extLst>
      <p:ext uri="{BB962C8B-B14F-4D97-AF65-F5344CB8AC3E}">
        <p14:creationId xmlns:p14="http://schemas.microsoft.com/office/powerpoint/2010/main" val="16406083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4.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5.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6.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7.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8.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3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40.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1.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2.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_rels/slide143.xml.rels>&#65279;<?xml version="1.0" encoding="utf-8" standalone="yes"?><Relationships xmlns="http://schemas.openxmlformats.org/package/2006/relationships"><Relationship Id="rId1" Type="http://schemas.openxmlformats.org/officeDocument/2006/relationships/slideLayout" Target="../slideLayouts/slideLayout89.xml" /></Relationships>
</file>

<file path=ppt/slides/_rels/slide14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4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5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5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6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7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6.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7.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8.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79.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80.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1.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2.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3.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4.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5.xml.rels>&#65279;<?xml version="1.0" encoding="utf-8" standalone="yes"?><Relationships xmlns="http://schemas.openxmlformats.org/package/2006/relationships"><Relationship Id="rId1" Type="http://schemas.openxmlformats.org/officeDocument/2006/relationships/slideLayout" Target="../slideLayouts/slideLayout90.xml" /></Relationships>
</file>

<file path=ppt/slides/_rels/slide186.xml.rels>&#65279;<?xml version="1.0" encoding="utf-8" standalone="yes"?><Relationships xmlns="http://schemas.openxmlformats.org/package/2006/relationships"><Relationship Id="rId1" Type="http://schemas.openxmlformats.org/officeDocument/2006/relationships/slideLayout" Target="../slideLayouts/slideLayout111.xml" /></Relationships>
</file>

<file path=ppt/slides/_rels/slide18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8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9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19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0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0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1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1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2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5.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6.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7.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8.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29.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30.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1.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2.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3.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4.xml.rels>&#65279;<?xml version="1.0" encoding="utf-8" standalone="yes"?><Relationships xmlns="http://schemas.openxmlformats.org/package/2006/relationships"><Relationship Id="rId1" Type="http://schemas.openxmlformats.org/officeDocument/2006/relationships/slideLayout" Target="../slideLayouts/slideLayout112.xml" /></Relationships>
</file>

<file path=ppt/slides/_rels/slide235.xml.rels>&#65279;<?xml version="1.0" encoding="utf-8" standalone="yes"?><Relationships xmlns="http://schemas.openxmlformats.org/package/2006/relationships"><Relationship Id="rId1" Type="http://schemas.openxmlformats.org/officeDocument/2006/relationships/slideLayout" Target="../slideLayouts/slideLayout133.xml" /></Relationships>
</file>

<file path=ppt/slides/_rels/slide23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3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4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4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5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5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6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6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7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2.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3.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4.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5.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6.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7.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8.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79.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80.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81.xml.rels>&#65279;<?xml version="1.0" encoding="utf-8" standalone="yes"?><Relationships xmlns="http://schemas.openxmlformats.org/package/2006/relationships"><Relationship Id="rId1" Type="http://schemas.openxmlformats.org/officeDocument/2006/relationships/slideLayout" Target="../slideLayouts/slideLayout134.xml" /></Relationships>
</file>

<file path=ppt/slides/_rels/slide282.xml.rels>&#65279;<?xml version="1.0" encoding="utf-8" standalone="yes"?><Relationships xmlns="http://schemas.openxmlformats.org/package/2006/relationships"><Relationship Id="rId1" Type="http://schemas.openxmlformats.org/officeDocument/2006/relationships/slideLayout" Target="../slideLayouts/slideLayout155.xml" /></Relationships>
</file>

<file path=ppt/slides/_rels/slide28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8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29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29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0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0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1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8.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19.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20.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1.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2.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3.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4.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5.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6.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7.xml.rels>&#65279;<?xml version="1.0" encoding="utf-8" standalone="yes"?><Relationships xmlns="http://schemas.openxmlformats.org/package/2006/relationships"><Relationship Id="rId1" Type="http://schemas.openxmlformats.org/officeDocument/2006/relationships/slideLayout" Target="../slideLayouts/slideLayout156.xml" /></Relationships>
</file>

<file path=ppt/slides/_rels/slide328.xml.rels>&#65279;<?xml version="1.0" encoding="utf-8" standalone="yes"?><Relationships xmlns="http://schemas.openxmlformats.org/package/2006/relationships"><Relationship Id="rId1" Type="http://schemas.openxmlformats.org/officeDocument/2006/relationships/slideLayout" Target="../slideLayouts/slideLayout177.xml" /></Relationships>
</file>

<file path=ppt/slides/_rels/slide32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3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3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4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4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5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59.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60.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1.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2.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3.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4.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5.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6.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7.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8.xml.rels>&#65279;<?xml version="1.0" encoding="utf-8" standalone="yes"?><Relationships xmlns="http://schemas.openxmlformats.org/package/2006/relationships"><Relationship Id="rId1" Type="http://schemas.openxmlformats.org/officeDocument/2006/relationships/slideLayout" Target="../slideLayouts/slideLayout178.xml" /></Relationships>
</file>

<file path=ppt/slides/_rels/slide369.xml.rels>&#65279;<?xml version="1.0" encoding="utf-8" standalone="yes"?><Relationships xmlns="http://schemas.openxmlformats.org/package/2006/relationships"><Relationship Id="rId1" Type="http://schemas.openxmlformats.org/officeDocument/2006/relationships/slideLayout" Target="../slideLayouts/slideLayout199.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7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7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8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8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39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39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0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1.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2.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3.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4.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5.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6.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7.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8.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09.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10.xml.rels>&#65279;<?xml version="1.0" encoding="utf-8" standalone="yes"?><Relationships xmlns="http://schemas.openxmlformats.org/package/2006/relationships"><Relationship Id="rId1" Type="http://schemas.openxmlformats.org/officeDocument/2006/relationships/slideLayout" Target="../slideLayouts/slideLayout200.xml" /></Relationships>
</file>

<file path=ppt/slides/_rels/slide411.xml.rels>&#65279;<?xml version="1.0" encoding="utf-8" standalone="yes"?><Relationships xmlns="http://schemas.openxmlformats.org/package/2006/relationships"><Relationship Id="rId1" Type="http://schemas.openxmlformats.org/officeDocument/2006/relationships/slideLayout" Target="../slideLayouts/slideLayout221.xml" /></Relationships>
</file>

<file path=ppt/slides/_rels/slide41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1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2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2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3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3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4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7.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8.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49.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50.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1.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2.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3.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4.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5.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6.xml.rels>&#65279;<?xml version="1.0" encoding="utf-8" standalone="yes"?><Relationships xmlns="http://schemas.openxmlformats.org/package/2006/relationships"><Relationship Id="rId1" Type="http://schemas.openxmlformats.org/officeDocument/2006/relationships/slideLayout" Target="../slideLayouts/slideLayout222.xml" /></Relationships>
</file>

<file path=ppt/slides/_rels/slide457.xml.rels>&#65279;<?xml version="1.0" encoding="utf-8" standalone="yes"?><Relationships xmlns="http://schemas.openxmlformats.org/package/2006/relationships"><Relationship Id="rId1" Type="http://schemas.openxmlformats.org/officeDocument/2006/relationships/slideLayout" Target="../slideLayouts/slideLayout243.xml" /></Relationships>
</file>

<file path=ppt/slides/_rels/slide45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5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6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6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47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7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5.xml" /></Relationships>
</file>

<file path=ppt/slides/_rels/slide48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8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49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5.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6.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7.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8.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499.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00.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1.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2.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3.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4.xml.rels>&#65279;<?xml version="1.0" encoding="utf-8" standalone="yes"?><Relationships xmlns="http://schemas.openxmlformats.org/package/2006/relationships"><Relationship Id="rId1" Type="http://schemas.openxmlformats.org/officeDocument/2006/relationships/slideLayout" Target="../slideLayouts/slideLayout244.xml" /></Relationships>
</file>

<file path=ppt/slides/_rels/slide505.xml.rels>&#65279;<?xml version="1.0" encoding="utf-8" standalone="yes"?><Relationships xmlns="http://schemas.openxmlformats.org/package/2006/relationships"><Relationship Id="rId1" Type="http://schemas.openxmlformats.org/officeDocument/2006/relationships/slideLayout" Target="../slideLayouts/slideLayout265.xml" /></Relationships>
</file>

<file path=ppt/slides/_rels/slide50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0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1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1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2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2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3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39.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40.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1.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2.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3.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4.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5.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6.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7.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8.xml.rels>&#65279;<?xml version="1.0" encoding="utf-8" standalone="yes"?><Relationships xmlns="http://schemas.openxmlformats.org/package/2006/relationships"><Relationship Id="rId1" Type="http://schemas.openxmlformats.org/officeDocument/2006/relationships/slideLayout" Target="../slideLayouts/slideLayout266.xml" /></Relationships>
</file>

<file path=ppt/slides/_rels/slide549.xml.rels>&#65279;<?xml version="1.0" encoding="utf-8" standalone="yes"?><Relationships xmlns="http://schemas.openxmlformats.org/package/2006/relationships"><Relationship Id="rId1" Type="http://schemas.openxmlformats.org/officeDocument/2006/relationships/slideLayout" Target="../slideLayouts/slideLayout287.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5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5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6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6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7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7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8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6.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7.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8.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89.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590.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1.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2.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3.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4.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5.xml.rels>&#65279;<?xml version="1.0" encoding="utf-8" standalone="yes"?><Relationships xmlns="http://schemas.openxmlformats.org/package/2006/relationships"><Relationship Id="rId1" Type="http://schemas.openxmlformats.org/officeDocument/2006/relationships/slideLayout" Target="../slideLayouts/slideLayout288.xml" /></Relationships>
</file>

<file path=ppt/slides/_rels/slide596.xml.rels>&#65279;<?xml version="1.0" encoding="utf-8" standalone="yes"?><Relationships xmlns="http://schemas.openxmlformats.org/package/2006/relationships"><Relationship Id="rId1" Type="http://schemas.openxmlformats.org/officeDocument/2006/relationships/slideLayout" Target="../slideLayouts/slideLayout309.xml" /></Relationships>
</file>

<file path=ppt/slides/_rels/slide59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59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0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0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1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1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2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6.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7.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8.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29.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30.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1.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2.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3.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4.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5.xml.rels>&#65279;<?xml version="1.0" encoding="utf-8" standalone="yes"?><Relationships xmlns="http://schemas.openxmlformats.org/package/2006/relationships"><Relationship Id="rId1" Type="http://schemas.openxmlformats.org/officeDocument/2006/relationships/slideLayout" Target="../slideLayouts/slideLayout310.xml" /></Relationships>
</file>

<file path=ppt/slides/_rels/slide636.xml.rels>&#65279;<?xml version="1.0" encoding="utf-8" standalone="yes"?><Relationships xmlns="http://schemas.openxmlformats.org/package/2006/relationships"><Relationship Id="rId1" Type="http://schemas.openxmlformats.org/officeDocument/2006/relationships/slideLayout" Target="../slideLayouts/slideLayout331.xml" /></Relationships>
</file>

<file path=ppt/slides/_rels/slide63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3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4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4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5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5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6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6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7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1.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2.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3.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4.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5.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6.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7.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8.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79.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80.xml.rels>&#65279;<?xml version="1.0" encoding="utf-8" standalone="yes"?><Relationships xmlns="http://schemas.openxmlformats.org/package/2006/relationships"><Relationship Id="rId1" Type="http://schemas.openxmlformats.org/officeDocument/2006/relationships/slideLayout" Target="../slideLayouts/slideLayout332.xml" /></Relationships>
</file>

<file path=ppt/slides/_rels/slide681.xml.rels>&#65279;<?xml version="1.0" encoding="utf-8" standalone="yes"?><Relationships xmlns="http://schemas.openxmlformats.org/package/2006/relationships"><Relationship Id="rId1" Type="http://schemas.openxmlformats.org/officeDocument/2006/relationships/slideLayout" Target="../slideLayouts/slideLayout353.xml" /></Relationships>
</file>

<file path=ppt/slides/_rels/slide68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8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69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69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0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0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1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5.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6.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7.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8.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19.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20.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1.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2.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3.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4.xml.rels>&#65279;<?xml version="1.0" encoding="utf-8" standalone="yes"?><Relationships xmlns="http://schemas.openxmlformats.org/package/2006/relationships"><Relationship Id="rId1" Type="http://schemas.openxmlformats.org/officeDocument/2006/relationships/slideLayout" Target="../slideLayouts/slideLayout354.xml" /></Relationships>
</file>

<file path=ppt/slides/_rels/slide725.xml.rels>&#65279;<?xml version="1.0" encoding="utf-8" standalone="yes"?><Relationships xmlns="http://schemas.openxmlformats.org/package/2006/relationships"><Relationship Id="rId1" Type="http://schemas.openxmlformats.org/officeDocument/2006/relationships/slideLayout" Target="../slideLayouts/slideLayout375.xml" /></Relationships>
</file>

<file path=ppt/slides/_rels/slide72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2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3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3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4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4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5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8.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59.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60.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1.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2.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3.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4.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5.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6.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7.xml.rels>&#65279;<?xml version="1.0" encoding="utf-8" standalone="yes"?><Relationships xmlns="http://schemas.openxmlformats.org/package/2006/relationships"><Relationship Id="rId1" Type="http://schemas.openxmlformats.org/officeDocument/2006/relationships/slideLayout" Target="../slideLayouts/slideLayout376.xml" /></Relationships>
</file>

<file path=ppt/slides/_rels/slide768.xml.rels>&#65279;<?xml version="1.0" encoding="utf-8" standalone="yes"?><Relationships xmlns="http://schemas.openxmlformats.org/package/2006/relationships"><Relationship Id="rId1" Type="http://schemas.openxmlformats.org/officeDocument/2006/relationships/slideLayout" Target="../slideLayouts/slideLayout397.xml" /></Relationships>
</file>

<file path=ppt/slides/_rels/slide76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7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7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8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8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79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79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0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7.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8.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09.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10.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1.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2.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3.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4.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5.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6.xml.rels>&#65279;<?xml version="1.0" encoding="utf-8" standalone="yes"?><Relationships xmlns="http://schemas.openxmlformats.org/package/2006/relationships"><Relationship Id="rId1" Type="http://schemas.openxmlformats.org/officeDocument/2006/relationships/slideLayout" Target="../slideLayouts/slideLayout398.xml" /></Relationships>
</file>

<file path=ppt/slides/_rels/slide817.xml.rels>&#65279;<?xml version="1.0" encoding="utf-8" standalone="yes"?><Relationships xmlns="http://schemas.openxmlformats.org/package/2006/relationships"><Relationship Id="rId1" Type="http://schemas.openxmlformats.org/officeDocument/2006/relationships/slideLayout" Target="../slideLayouts/slideLayout419.xml" /></Relationships>
</file>

<file path=ppt/slides/_rels/slide81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1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2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2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3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3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4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4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5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4.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5.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6.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7.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8.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59.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60.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1.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2.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3.xml.rels>&#65279;<?xml version="1.0" encoding="utf-8" standalone="yes"?><Relationships xmlns="http://schemas.openxmlformats.org/package/2006/relationships"><Relationship Id="rId1" Type="http://schemas.openxmlformats.org/officeDocument/2006/relationships/slideLayout" Target="../slideLayouts/slideLayout420.xml" /></Relationships>
</file>

<file path=ppt/slides/_rels/slide864.xml.rels>&#65279;<?xml version="1.0" encoding="utf-8" standalone="yes"?><Relationships xmlns="http://schemas.openxmlformats.org/package/2006/relationships"><Relationship Id="rId1" Type="http://schemas.openxmlformats.org/officeDocument/2006/relationships/slideLayout" Target="../slideLayouts/slideLayout441.xml" /></Relationships>
</file>

<file path=ppt/slides/_rels/slide86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6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7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7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8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8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89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89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0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3.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4.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5.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6.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7.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8.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09.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10.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1.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12.xml.rels>&#65279;<?xml version="1.0" encoding="utf-8" standalone="yes"?><Relationships xmlns="http://schemas.openxmlformats.org/package/2006/relationships"><Relationship Id="rId1" Type="http://schemas.openxmlformats.org/officeDocument/2006/relationships/slideLayout" Target="../slideLayouts/slideLayout442.xml"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46.xml"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67.xml"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68.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56692" y="2864596"/>
            <a:ext cx="78306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耶穌為完成全義在約旦河接受若翰施洗</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2033599"/>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a:t>
            </a:r>
            <a:endParaRPr lang="en-US" altLang="zh-TW" sz="4800" b="1">
              <a:solidFill>
                <a:srgbClr val="0F95A8"/>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899592" y="1844824"/>
            <a:ext cx="7344816"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朋友，水可以讓我們很開心，我們也常常需要水</a:t>
            </a:r>
            <a:r>
              <a:rPr lang="zh-TW" altLang="en-US" sz="3600" b="1" smtClean="0"/>
              <a:t>。有</a:t>
            </a:r>
            <a:r>
              <a:rPr lang="zh-TW" altLang="en-US" sz="3600" b="1"/>
              <a:t>一次，耶穌來到河邊也做了一件很開心的事，這件事和我們每個人都有關係</a:t>
            </a:r>
            <a:r>
              <a:rPr lang="zh-TW" altLang="en-US" sz="3600" b="1" smtClean="0"/>
              <a:t>呵。</a:t>
            </a:r>
            <a:endParaRPr lang="en-US" altLang="zh-TW" sz="3600" b="1" smtClean="0"/>
          </a:p>
          <a:p>
            <a:endParaRPr lang="en-US" altLang="zh-TW" sz="3600" b="1"/>
          </a:p>
          <a:p>
            <a:r>
              <a:rPr lang="zh-TW" altLang="en-US" sz="3600" b="1" smtClean="0"/>
              <a:t>接下來</a:t>
            </a:r>
            <a:r>
              <a:rPr lang="zh-TW" altLang="en-US" sz="3600" b="1"/>
              <a:t>，我們就來看看耶穌在約旦河邊做了什麼事。</a:t>
            </a:r>
          </a:p>
        </p:txBody>
      </p:sp>
    </p:spTree>
    <p:extLst>
      <p:ext uri="{BB962C8B-B14F-4D97-AF65-F5344CB8AC3E}">
        <p14:creationId xmlns:p14="http://schemas.microsoft.com/office/powerpoint/2010/main" val="3425409078"/>
      </p:ext>
    </p:extLst>
  </p:cSld>
  <p:clrMapOvr>
    <a:masterClrMapping/>
  </p:clrMapOvr>
  <p:transition/>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慈愛的天主，謝謝祢派了耶穌來到我們中間愛我們，求祢賜給我們恩寵，靠聖神的啟發，在生活中體驗到耶穌是我們唯一的救主。以上所求是因主耶穌的名，阿們。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1,1</a:t>
            </a:r>
            <a:r>
              <a:rPr lang="zh-TW" altLang="zh-TW" sz="3600" b="1"/>
              <a:t>～</a:t>
            </a:r>
            <a:r>
              <a:rPr lang="en-US" altLang="zh-TW" sz="3600" b="1"/>
              <a:t>12</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你們會</a:t>
            </a:r>
            <a:r>
              <a:rPr lang="zh-TW" altLang="en-US" sz="3600" b="1"/>
              <a:t>不會跟媽媽撒嬌呀？</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35596" y="2828835"/>
            <a:ext cx="727280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是不是常常黏在媽媽的身邊，要媽媽陪你一起玩，一起做功課呢？</a:t>
            </a:r>
            <a:endParaRPr lang="en-US" sz="3600" b="1"/>
          </a:p>
        </p:txBody>
      </p:sp>
    </p:spTree>
    <p:extLst>
      <p:ext uri="{BB962C8B-B14F-4D97-AF65-F5344CB8AC3E}">
        <p14:creationId xmlns:p14="http://schemas.microsoft.com/office/powerpoint/2010/main" val="1892920933"/>
      </p:ext>
    </p:extLst>
  </p:cSld>
  <p:clrMapOvr>
    <a:masterClrMapping/>
  </p:clrMapOvr>
  <p:transition/>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35596" y="2828835"/>
            <a:ext cx="727280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還記得自己還小的時候，媽媽是怎麼照顧你的嗎？</a:t>
            </a:r>
            <a:endParaRPr lang="en-US" sz="3600" b="1"/>
          </a:p>
        </p:txBody>
      </p:sp>
    </p:spTree>
    <p:extLst>
      <p:ext uri="{BB962C8B-B14F-4D97-AF65-F5344CB8AC3E}">
        <p14:creationId xmlns:p14="http://schemas.microsoft.com/office/powerpoint/2010/main" val="1059715345"/>
      </p:ext>
    </p:extLst>
  </p:cSld>
  <p:clrMapOvr>
    <a:masterClrMapping/>
  </p:clrMapOvr>
  <p:transition/>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83568" y="3105834"/>
            <a:ext cx="777686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有誰還記得媽媽是怎麼照顧自己的嗎？</a:t>
            </a:r>
            <a:endParaRPr lang="en-US" sz="3600" b="1"/>
          </a:p>
        </p:txBody>
      </p:sp>
    </p:spTree>
    <p:extLst>
      <p:ext uri="{BB962C8B-B14F-4D97-AF65-F5344CB8AC3E}">
        <p14:creationId xmlns:p14="http://schemas.microsoft.com/office/powerpoint/2010/main" val="2387342905"/>
      </p:ext>
    </p:extLst>
  </p:cSld>
  <p:clrMapOvr>
    <a:masterClrMapping/>
  </p:clrMapOvr>
  <p:transition/>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83568" y="3013501"/>
            <a:ext cx="777686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兒歌──世上只有媽媽好！</a:t>
            </a:r>
            <a:endParaRPr lang="en-US" sz="4800" b="1"/>
          </a:p>
        </p:txBody>
      </p:sp>
    </p:spTree>
    <p:extLst>
      <p:ext uri="{BB962C8B-B14F-4D97-AF65-F5344CB8AC3E}">
        <p14:creationId xmlns:p14="http://schemas.microsoft.com/office/powerpoint/2010/main" val="991634284"/>
      </p:ext>
    </p:extLst>
  </p:cSld>
  <p:clrMapOvr>
    <a:masterClrMapping/>
  </p:clrMapOvr>
  <p:transition/>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8072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811725"/>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你們剛剛唱歌時，在影片中都看到了有媽媽陪伴的孩子真是幸福，可是如果媽媽不在身邊，該怎麼辦呢</a:t>
            </a:r>
            <a:r>
              <a:rPr lang="zh-TW" altLang="en-US" sz="3600" b="1" smtClean="0"/>
              <a:t>？</a:t>
            </a:r>
            <a:endParaRPr lang="en-US" altLang="zh-TW" sz="3600" b="1" smtClean="0"/>
          </a:p>
          <a:p>
            <a:endParaRPr lang="en-US" altLang="zh-TW" sz="3600" b="1"/>
          </a:p>
          <a:p>
            <a:r>
              <a:rPr lang="zh-TW" altLang="en-US" sz="3600" b="1" smtClean="0"/>
              <a:t>不必</a:t>
            </a:r>
            <a:r>
              <a:rPr lang="zh-TW" altLang="en-US" sz="3600" b="1"/>
              <a:t>擔心也不必害怕，要記得我們都是天父爸爸的孩子，祂隨時都在照顧我們。</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204864"/>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3035861"/>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小朋友，我們都知道有媽媽照顧的孩子是最幸福的，可是如果媽媽不在身邊，就找不到幸福嗎？</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當然不是了，我們還有一位非常愛我們的天父爸爸，我們雖然看不見祂，但是祂隨時都在我們的身邊照顧我們。</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55576" y="278092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在耶穌那個時代，有一條很重要的河流，叫做</a:t>
            </a:r>
            <a:r>
              <a:rPr lang="zh-TW" altLang="en-US" sz="3600" b="1" smtClean="0"/>
              <a:t>約旦河</a:t>
            </a:r>
            <a:r>
              <a:rPr lang="zh-TW" altLang="en-US" sz="3600" b="1"/>
              <a:t>，那時不像我們現在這麼方便</a:t>
            </a:r>
            <a:r>
              <a:rPr lang="zh-TW" altLang="en-US" sz="3600" b="1" smtClean="0"/>
              <a:t>，</a:t>
            </a:r>
            <a:r>
              <a:rPr lang="zh-TW" altLang="en-US" sz="3600" b="1"/>
              <a:t>大家都會到河邊取</a:t>
            </a:r>
            <a:r>
              <a:rPr lang="zh-TW" altLang="en-US" sz="3600" b="1" smtClean="0"/>
              <a:t>水，</a:t>
            </a:r>
            <a:r>
              <a:rPr lang="zh-TW" altLang="en-US" sz="3600" b="1"/>
              <a:t>或是挖個井取用井水。</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很可惜的是，有很多人還不認識祂，天父爸爸已經派了自己的兒子耶穌來到我們中間，還是有很多人不願意相信祂就是天主的兒子，也不願意相信祂說</a:t>
            </a:r>
            <a:r>
              <a:rPr lang="zh-TW" altLang="en-US" sz="3600" b="1" smtClean="0"/>
              <a:t>的天</a:t>
            </a:r>
            <a:r>
              <a:rPr lang="zh-TW" altLang="en-US" sz="3600" b="1"/>
              <a:t>父</a:t>
            </a:r>
            <a:r>
              <a:rPr lang="zh-TW" altLang="en-US" sz="3600" b="1" smtClean="0"/>
              <a:t>爸爸的愛。</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現在，我們就一起來念這段聖言。</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我們知道耶穌就是聖言，是天主的話，祂從起初就和天父在一起，天父特別派祂來住在我們中間，和我們生活在一起，親自告訴我們天主的話。</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天主的話很簡單，就是天父愛我們。</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天父還派了洗者若翰為耶穌作證，告訴當時的人耶穌是天主的兒子，可惜那時的人不願意相信，還將耶穌釘在十字架上。</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1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耶穌死而復活後，祂的宗徒們繼續到處宣講耶穌福音作證，一直到現在，耶穌福音已傳遍世界各地，還是有很多人不願意相信耶穌是天主的兒子。</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1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雖然有很多人還不願意相信耶穌福音</a:t>
            </a:r>
            <a:r>
              <a:rPr lang="zh-TW" altLang="en-US" sz="3600" b="1" smtClean="0">
                <a:latin typeface="新細明體"/>
                <a:ea typeface="新細明體"/>
              </a:rPr>
              <a:t>，但是</a:t>
            </a:r>
            <a:r>
              <a:rPr lang="zh-TW" altLang="en-US" sz="3600" b="1">
                <a:latin typeface="新細明體"/>
                <a:ea typeface="新細明體"/>
              </a:rPr>
              <a:t>天父爸爸還是</a:t>
            </a:r>
            <a:r>
              <a:rPr lang="zh-TW" altLang="en-US" sz="3600" b="1" smtClean="0">
                <a:latin typeface="新細明體"/>
                <a:ea typeface="新細明體"/>
              </a:rPr>
              <a:t>一樣愛</a:t>
            </a:r>
            <a:r>
              <a:rPr lang="zh-TW" altLang="en-US" sz="3600" b="1">
                <a:latin typeface="新細明體"/>
                <a:ea typeface="新細明體"/>
              </a:rPr>
              <a:t>我們，祂給了我們一個最大的幸福，那就是：願意相信耶穌的都可以成為天主的子女。</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1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我們什麼都不必做，只要相信耶穌是天主的兒子，就這麼簡單。</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在剛剛念過的聖言中，也說耶穌是生命的光，祂要為我們的生命帶來光明</a:t>
            </a:r>
            <a:r>
              <a:rPr lang="zh-TW" altLang="en-US" sz="3600" b="1" smtClean="0">
                <a:latin typeface="新細明體"/>
                <a:ea typeface="新細明體"/>
              </a:rPr>
              <a:t>，有了</a:t>
            </a:r>
            <a:r>
              <a:rPr lang="zh-TW" altLang="en-US" sz="3600" b="1">
                <a:latin typeface="新細明體"/>
                <a:ea typeface="新細明體"/>
              </a:rPr>
              <a:t>耶穌帶給我們的光明，我們就不再害怕了。</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耶穌的光明還會帶給我們溫暖與希望，祂的愛每天都陪伴著我們</a:t>
            </a:r>
            <a:r>
              <a:rPr lang="zh-TW" altLang="en-US" sz="3600" b="1" smtClean="0">
                <a:latin typeface="新細明體"/>
                <a:ea typeface="新細明體"/>
              </a:rPr>
              <a:t>，我們才能找到勇氣</a:t>
            </a:r>
            <a:r>
              <a:rPr lang="zh-TW" altLang="en-US" sz="3600" b="1">
                <a:latin typeface="新細明體"/>
                <a:ea typeface="新細明體"/>
              </a:rPr>
              <a:t>去面對生活中的各種考驗。</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那時，在約旦河邊有一個人，名字叫若</a:t>
            </a:r>
            <a:r>
              <a:rPr lang="zh-TW" altLang="en-US" sz="3600" b="1" smtClean="0"/>
              <a:t>翰，</a:t>
            </a:r>
            <a:r>
              <a:rPr lang="zh-TW" altLang="en-US" sz="3600" b="1"/>
              <a:t>他很特別，穿的衣服是用駱駝毛做的，吃的東西是在曠野裡的蝗蟲和野蜜。</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1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有些</a:t>
            </a:r>
            <a:r>
              <a:rPr lang="zh-TW" altLang="en-US" sz="3600" b="1">
                <a:latin typeface="新細明體"/>
                <a:ea typeface="新細明體"/>
              </a:rPr>
              <a:t>人會懷疑怎麼會有這麼好的事，什麼都不必做就可以成為天主的子女，也有些人不明白為什麼要成為天主的子女，認為只要靠自己就好了，何必要相信耶穌呢？</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1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就算是耶穌自己和祂的宗徒們，還有</a:t>
            </a:r>
            <a:r>
              <a:rPr lang="en-US" altLang="zh-TW" sz="3600" b="1">
                <a:latin typeface="新細明體"/>
                <a:ea typeface="新細明體"/>
              </a:rPr>
              <a:t>2000</a:t>
            </a:r>
            <a:r>
              <a:rPr lang="zh-TW" altLang="en-US" sz="3600" b="1">
                <a:latin typeface="新細明體"/>
                <a:ea typeface="新細明體"/>
              </a:rPr>
              <a:t>多年來許多的聖人和聖女，都為耶穌作證</a:t>
            </a:r>
            <a:r>
              <a:rPr lang="zh-TW" altLang="en-US" sz="3600" b="1" smtClean="0">
                <a:latin typeface="新細明體"/>
                <a:ea typeface="新細明體"/>
              </a:rPr>
              <a:t>，卻</a:t>
            </a:r>
            <a:r>
              <a:rPr lang="zh-TW" altLang="en-US" sz="3600" b="1">
                <a:latin typeface="新細明體"/>
                <a:ea typeface="新細明體"/>
              </a:rPr>
              <a:t>仍然有很多人始終不願意相信耶穌。</a:t>
            </a:r>
            <a:endParaRPr lang="zh-TW" altLang="en-US" sz="3600" b="1">
              <a:latin typeface="新細明體"/>
              <a:ea typeface="新細明體"/>
            </a:endParaRPr>
          </a:p>
        </p:txBody>
      </p:sp>
    </p:spTree>
    <p:extLst>
      <p:ext uri="{BB962C8B-B14F-4D97-AF65-F5344CB8AC3E}">
        <p14:creationId xmlns:p14="http://schemas.microsoft.com/office/powerpoint/2010/main" val="1949456687"/>
      </p:ext>
    </p:extLst>
  </p:cSld>
  <p:clrMapOvr>
    <a:masterClrMapping/>
  </p:clrMapOvr>
  <p:transition/>
  <p:timing/>
</p:sld>
</file>

<file path=ppt/slides/slide1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小朋友，成為天主的子女是最大的幸福，我們要好好珍惜這份幸福。</a:t>
            </a:r>
            <a:endParaRPr lang="zh-TW" altLang="en-US" sz="3600" b="1">
              <a:latin typeface="新細明體"/>
              <a:ea typeface="新細明體"/>
            </a:endParaRPr>
          </a:p>
        </p:txBody>
      </p:sp>
    </p:spTree>
    <p:extLst>
      <p:ext uri="{BB962C8B-B14F-4D97-AF65-F5344CB8AC3E}">
        <p14:creationId xmlns:p14="http://schemas.microsoft.com/office/powerpoint/2010/main" val="2480412395"/>
      </p:ext>
    </p:extLst>
  </p:cSld>
  <p:clrMapOvr>
    <a:masterClrMapping/>
  </p:clrMapOvr>
  <p:transition/>
  <p:timing/>
</p:sld>
</file>

<file path=ppt/slides/slide1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我們接受聖</a:t>
            </a:r>
            <a:r>
              <a:rPr lang="zh-TW" altLang="en-US" sz="3600" b="1">
                <a:latin typeface="新細明體"/>
                <a:ea typeface="新細明體"/>
              </a:rPr>
              <a:t>洗聖事時，我們告訴</a:t>
            </a:r>
            <a:r>
              <a:rPr lang="zh-TW" altLang="en-US" sz="3600" b="1" smtClean="0">
                <a:latin typeface="新細明體"/>
                <a:ea typeface="新細明體"/>
              </a:rPr>
              <a:t>自己</a:t>
            </a:r>
            <a:r>
              <a:rPr lang="zh-TW" altLang="en-US" sz="3600" b="1">
                <a:latin typeface="新細明體"/>
                <a:ea typeface="新細明體"/>
              </a:rPr>
              <a:t>和</a:t>
            </a:r>
            <a:r>
              <a:rPr lang="zh-TW" altLang="en-US" sz="3600" b="1" smtClean="0">
                <a:latin typeface="新細明體"/>
                <a:ea typeface="新細明體"/>
              </a:rPr>
              <a:t>四周</a:t>
            </a:r>
            <a:r>
              <a:rPr lang="zh-TW" altLang="en-US" sz="3600" b="1">
                <a:latin typeface="新細明體"/>
                <a:ea typeface="新細明體"/>
              </a:rPr>
              <a:t>的人，我們很高興，也很願意成為天主的</a:t>
            </a:r>
            <a:r>
              <a:rPr lang="zh-TW" altLang="en-US" sz="3600" b="1" smtClean="0">
                <a:latin typeface="新細明體"/>
                <a:ea typeface="新細明體"/>
              </a:rPr>
              <a:t>子女，這</a:t>
            </a:r>
            <a:r>
              <a:rPr lang="zh-TW" altLang="en-US" sz="3600" b="1">
                <a:latin typeface="新細明體"/>
                <a:ea typeface="新細明體"/>
              </a:rPr>
              <a:t>是天父爸爸早已為我們準備好的禮物，</a:t>
            </a:r>
            <a:r>
              <a:rPr lang="zh-TW" altLang="en-US" sz="3600" b="1" smtClean="0">
                <a:latin typeface="新細明體"/>
                <a:ea typeface="新細明體"/>
              </a:rPr>
              <a:t>祂要</a:t>
            </a:r>
            <a:r>
              <a:rPr lang="zh-TW" altLang="en-US" sz="3600" b="1">
                <a:latin typeface="新細明體"/>
                <a:ea typeface="新細明體"/>
              </a:rPr>
              <a:t>陪伴我們一起來</a:t>
            </a:r>
            <a:r>
              <a:rPr lang="zh-TW" altLang="en-US" sz="3600" b="1" smtClean="0">
                <a:latin typeface="新細明體"/>
                <a:ea typeface="新細明體"/>
              </a:rPr>
              <a:t>面對</a:t>
            </a:r>
            <a:r>
              <a:rPr lang="zh-TW" altLang="en-US" sz="3600" b="1">
                <a:latin typeface="新細明體"/>
                <a:ea typeface="新細明體"/>
              </a:rPr>
              <a:t>生活</a:t>
            </a:r>
            <a:r>
              <a:rPr lang="zh-TW" altLang="en-US" sz="3600" b="1" smtClean="0">
                <a:latin typeface="新細明體"/>
                <a:ea typeface="新細明體"/>
              </a:rPr>
              <a:t>中的各種</a:t>
            </a:r>
            <a:r>
              <a:rPr lang="zh-TW" altLang="en-US" sz="3600" b="1">
                <a:latin typeface="新細明體"/>
                <a:ea typeface="新細明體"/>
              </a:rPr>
              <a:t>考驗</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50093735"/>
      </p:ext>
    </p:extLst>
  </p:cSld>
  <p:clrMapOvr>
    <a:masterClrMapping/>
  </p:clrMapOvr>
  <p:transition/>
  <p:timing/>
</p:sld>
</file>

<file path=ppt/slides/slide1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靠著天父爸爸的愛，耶穌的陪伴，我們什麼都不怕，因為我們已經找到了幸福！</a:t>
            </a:r>
            <a:endParaRPr lang="zh-TW" altLang="en-US" sz="3600" b="1">
              <a:latin typeface="新細明體"/>
              <a:ea typeface="新細明體"/>
            </a:endParaRPr>
          </a:p>
        </p:txBody>
      </p:sp>
    </p:spTree>
    <p:extLst>
      <p:ext uri="{BB962C8B-B14F-4D97-AF65-F5344CB8AC3E}">
        <p14:creationId xmlns:p14="http://schemas.microsoft.com/office/powerpoint/2010/main" val="3552285283"/>
      </p:ext>
    </p:extLst>
  </p:cSld>
  <p:clrMapOvr>
    <a:masterClrMapping/>
  </p:clrMapOvr>
  <p:transition/>
  <p:timing/>
</p:sld>
</file>

<file path=ppt/slides/slide1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天</a:t>
            </a:r>
            <a:r>
              <a:rPr lang="zh-TW" altLang="en-US" sz="3600" b="1">
                <a:latin typeface="新細明體"/>
                <a:ea typeface="新細明體"/>
              </a:rPr>
              <a:t>父爸爸為什麼要派遣聖言耶穌來到我們中間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聖</a:t>
            </a:r>
            <a:r>
              <a:rPr lang="zh-TW" altLang="en-US" sz="3600" b="1">
                <a:latin typeface="新細明體"/>
                <a:ea typeface="新細明體"/>
              </a:rPr>
              <a:t>言耶穌來到我們中間時，天父爸爸派了誰來為祂作證？</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為什麼有</a:t>
            </a:r>
            <a:r>
              <a:rPr lang="zh-TW" altLang="en-US" sz="3600" b="1">
                <a:latin typeface="新細明體"/>
                <a:ea typeface="新細明體"/>
              </a:rPr>
              <a:t>很多人不</a:t>
            </a:r>
            <a:r>
              <a:rPr lang="zh-TW" altLang="en-US" sz="3600" b="1" smtClean="0">
                <a:latin typeface="新細明體"/>
                <a:ea typeface="新細明體"/>
              </a:rPr>
              <a:t>相信耶穌就是</a:t>
            </a:r>
            <a:r>
              <a:rPr lang="zh-TW" altLang="en-US" sz="3600" b="1">
                <a:latin typeface="新細明體"/>
                <a:ea typeface="新細明體"/>
              </a:rPr>
              <a:t>天主的兒子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天</a:t>
            </a:r>
            <a:r>
              <a:rPr lang="zh-TW" altLang="en-US" sz="3600" b="1">
                <a:latin typeface="新細明體"/>
                <a:ea typeface="新細明體"/>
              </a:rPr>
              <a:t>父爸爸藉著聖言耶穌，要送給我們的最大的幸福是什麼？</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只要相信耶穌是天主的兒子，就可以成為天主的子女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只要</a:t>
            </a:r>
            <a:r>
              <a:rPr lang="zh-TW" altLang="en-US" sz="3600" b="1">
                <a:latin typeface="新細明體"/>
                <a:ea typeface="新細明體"/>
              </a:rPr>
              <a:t>相信耶穌，就可以得到幸福嗎？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有了聖言耶穌為我們帶來的生命光明，我們就不必再害怕</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經過了</a:t>
            </a:r>
            <a:r>
              <a:rPr lang="en-US" altLang="zh-TW" sz="3600" b="1">
                <a:latin typeface="新細明體"/>
                <a:ea typeface="新細明體"/>
              </a:rPr>
              <a:t>2000</a:t>
            </a:r>
            <a:r>
              <a:rPr lang="zh-TW" altLang="en-US" sz="3600" b="1">
                <a:latin typeface="新細明體"/>
                <a:ea typeface="新細明體"/>
              </a:rPr>
              <a:t>多年這麼多的人為耶穌作證，還是有人不願意相信耶穌？</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1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有些</a:t>
            </a:r>
            <a:r>
              <a:rPr lang="zh-TW" altLang="en-US" sz="3600" b="1">
                <a:latin typeface="新細明體"/>
                <a:ea typeface="新細明體"/>
              </a:rPr>
              <a:t>人認為只要靠自己就好</a:t>
            </a:r>
            <a:r>
              <a:rPr lang="zh-TW" altLang="en-US" sz="3600" b="1" smtClean="0">
                <a:latin typeface="新細明體"/>
                <a:ea typeface="新細明體"/>
              </a:rPr>
              <a:t>了，</a:t>
            </a:r>
            <a:r>
              <a:rPr lang="zh-TW" altLang="en-US" sz="3600" b="1">
                <a:latin typeface="新細明體"/>
                <a:ea typeface="新細明體"/>
              </a:rPr>
              <a:t>你覺得靠自己就可以得到幸福嗎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接受聖洗聖事時，我們要高興的說我們很願意成為天主的子女？</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若翰不只是裝扮特別</a:t>
            </a:r>
            <a:r>
              <a:rPr lang="zh-TW" altLang="en-US" sz="3600" b="1" smtClean="0">
                <a:latin typeface="新細明體"/>
                <a:ea typeface="新細明體"/>
              </a:rPr>
              <a:t>，連</a:t>
            </a:r>
            <a:r>
              <a:rPr lang="zh-TW" altLang="en-US" sz="3600" b="1">
                <a:latin typeface="新細明體"/>
                <a:ea typeface="新細明體"/>
              </a:rPr>
              <a:t>做的事也很特別，他是耶穌的表哥，天主給了他一個很特別的工作，就是要在耶穌的前面為祂打先鋒。</a:t>
            </a:r>
            <a:endParaRPr lang="zh-TW" altLang="en-US" sz="3600" b="1">
              <a:latin typeface="新細明體"/>
              <a:ea typeface="新細明體"/>
            </a:endParaRPr>
          </a:p>
        </p:txBody>
      </p:sp>
    </p:spTree>
    <p:extLst>
      <p:ext uri="{BB962C8B-B14F-4D97-AF65-F5344CB8AC3E}">
        <p14:creationId xmlns:p14="http://schemas.microsoft.com/office/powerpoint/2010/main" val="1289199691"/>
      </p:ext>
    </p:extLst>
  </p:cSld>
  <p:clrMapOvr>
    <a:masterClrMapping/>
  </p:clrMapOvr>
  <p:transition/>
  <p:timing/>
</p:sld>
</file>

<file path=ppt/slides/slide1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天父爸爸早早就為我們預備好這最大的幸福要送給我們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覺得成為天父爸爸所愛的子女是幸福的嗎？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「凡接受耶穌的就成為天主的子女。」（若</a:t>
            </a:r>
            <a:r>
              <a:rPr lang="en-US" altLang="zh-TW" sz="3600" b="1"/>
              <a:t>1,12</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阿國和阿仁的故事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，阿仁說阿國實在太幸福了，他可以有天主的幫忙，天主常常和他在一起，他也好希望可以得到這幸福。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生活中，我們的身邊還有好多的人還沒得到這幸福，有的是像阿仁一樣，家裡是拜拜的，爸媽覺得孩子還小，等長大了再說，有的是根本還不認識天主，也沒聽過耶穌的故事。</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1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在生活中，我是不是可以做些什麼，像阿國邀請阿仁一樣，讓自己身邊許多還不認識天主的人有機會找到幸福？</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1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3145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140968"/>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天父爸爸要給我們的幸福是要送給每一個人的，祂希望我們都可以成為天主的子女。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祂還派遣了耶穌聖言來到我們中間，為我們建立了聖洗聖事，我們什麼都不必做，只要相信耶穌是天主的兒子，接受聖洗聖事，就可以得到這幸福。</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當時每天都有人到約旦河邊打水，若翰便在河邊大聲的說：「你們悔改吧，天國臨近了！」</a:t>
            </a:r>
            <a:endParaRPr lang="zh-TW" altLang="en-US" sz="3600" b="1">
              <a:latin typeface="新細明體"/>
              <a:ea typeface="新細明體"/>
            </a:endParaRPr>
          </a:p>
        </p:txBody>
      </p:sp>
    </p:spTree>
    <p:extLst>
      <p:ext uri="{BB962C8B-B14F-4D97-AF65-F5344CB8AC3E}">
        <p14:creationId xmlns:p14="http://schemas.microsoft.com/office/powerpoint/2010/main" val="2271235622"/>
      </p:ext>
    </p:extLst>
  </p:cSld>
  <p:clrMapOvr>
    <a:masterClrMapping/>
  </p:clrMapOvr>
  <p:transition/>
  <p:timing/>
</p:sld>
</file>

<file path=ppt/slides/slide1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在生活中，還有很多人渴望得到這幸福，就像阿仁一樣，我們要多多和他們分享天主的愛。</a:t>
            </a:r>
            <a:endParaRPr lang="en-US" altLang="zh-TW" sz="3600" b="1"/>
          </a:p>
        </p:txBody>
      </p:sp>
    </p:spTree>
    <p:extLst>
      <p:ext uri="{BB962C8B-B14F-4D97-AF65-F5344CB8AC3E}">
        <p14:creationId xmlns:p14="http://schemas.microsoft.com/office/powerpoint/2010/main" val="2719189694"/>
      </p:ext>
    </p:extLst>
  </p:cSld>
  <p:clrMapOvr>
    <a:masterClrMapping/>
  </p:clrMapOvr>
  <p:transition/>
  <p:timing/>
</p:sld>
</file>

<file path=ppt/slides/slide1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慈愛的天父，感謝祢派遣耶穌聖言來到我們中間，給了我們這麼寶貴的禮物，只要相信祂就可以成為天主的子女，我們實在太幸福</a:t>
            </a:r>
            <a:r>
              <a:rPr lang="zh-TW" altLang="en-US" sz="3600" b="1" smtClean="0"/>
              <a:t>了。</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1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求祢幫助我們好好珍惜這幸福，也在生活中，多多和那些還不認識祢的人分享祢的愛。以上所求是因主耶穌的名，阿們。</a:t>
            </a:r>
            <a:endParaRPr lang="en-US" altLang="zh-TW" sz="3600" b="1"/>
          </a:p>
        </p:txBody>
      </p:sp>
    </p:spTree>
    <p:extLst>
      <p:ext uri="{BB962C8B-B14F-4D97-AF65-F5344CB8AC3E}">
        <p14:creationId xmlns:p14="http://schemas.microsoft.com/office/powerpoint/2010/main" val="1691320154"/>
      </p:ext>
    </p:extLst>
  </p:cSld>
  <p:clrMapOvr>
    <a:masterClrMapping/>
  </p:clrMapOvr>
  <p:transition/>
  <p:timing/>
</p:sld>
</file>

<file path=ppt/slides/slide1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492896"/>
            <a:ext cx="820891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陪伴一生的護守天使～主保聖人</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11560"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-4</a:t>
            </a:r>
          </a:p>
        </p:txBody>
      </p:sp>
    </p:spTree>
    <p:extLst>
      <p:ext uri="{BB962C8B-B14F-4D97-AF65-F5344CB8AC3E}">
        <p14:creationId xmlns:p14="http://schemas.microsoft.com/office/powerpoint/2010/main" val="3593360294"/>
      </p:ext>
    </p:extLst>
  </p:cSld>
  <p:clrMapOvr>
    <a:masterClrMapping/>
  </p:clrMapOvr>
  <p:transition/>
  <p:timing/>
</p:sld>
</file>

<file path=ppt/slides/slide1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親愛的天父，感謝讚美祢，讓我們又聚在一起聆聽祢的教導，學習聖人的典範，求祢幫助我們認真上課，將祢的教導牢記在心中。以上所求是因主耶穌之名，阿們。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出谷紀</a:t>
            </a:r>
            <a:r>
              <a:rPr lang="en-US" altLang="zh-TW" sz="3600" b="1"/>
              <a:t>23,20</a:t>
            </a:r>
            <a:r>
              <a:rPr lang="zh-TW" altLang="zh-TW" sz="3600" b="1"/>
              <a:t>～</a:t>
            </a:r>
            <a:r>
              <a:rPr lang="en-US" altLang="zh-TW" sz="3600" b="1"/>
              <a:t>26</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1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你們看過</a:t>
            </a:r>
            <a:r>
              <a:rPr lang="zh-TW" altLang="en-US" sz="3600" b="1"/>
              <a:t>燈塔嗎？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1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83568" y="2551837"/>
            <a:ext cx="777686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知道為什麼在很多地方都有燈塔</a:t>
            </a:r>
            <a:r>
              <a:rPr lang="zh-TW" altLang="en-US" sz="3600" b="1" smtClean="0"/>
              <a:t>嗎？</a:t>
            </a:r>
            <a:r>
              <a:rPr lang="zh-TW" altLang="en-US" sz="3600" b="1"/>
              <a:t>知道我們的國家最有名的燈塔在哪裡嗎？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1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83568" y="3105834"/>
            <a:ext cx="777686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有去參觀過這些有名的燈塔嗎？</a:t>
            </a:r>
            <a:endParaRPr lang="en-US" altLang="zh-TW" sz="3600" b="1"/>
          </a:p>
        </p:txBody>
      </p:sp>
    </p:spTree>
    <p:extLst>
      <p:ext uri="{BB962C8B-B14F-4D97-AF65-F5344CB8AC3E}">
        <p14:creationId xmlns:p14="http://schemas.microsoft.com/office/powerpoint/2010/main" val="81061045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就是天主要他做的很特別的工作，他要在耶穌還沒公開宣講天國福音前，先宣講悔改的洗禮，很多人聽了若翰的宣講都接受了悔改的洗禮。</a:t>
            </a:r>
            <a:endParaRPr lang="zh-TW" altLang="en-US"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小活動──跟隨燈塔指引</a:t>
            </a:r>
            <a:endParaRPr lang="en-US" sz="4800" b="1"/>
          </a:p>
        </p:txBody>
      </p:sp>
    </p:spTree>
    <p:extLst>
      <p:ext uri="{BB962C8B-B14F-4D97-AF65-F5344CB8AC3E}">
        <p14:creationId xmlns:p14="http://schemas.microsoft.com/office/powerpoint/2010/main" val="4236810336"/>
      </p:ext>
    </p:extLst>
  </p:cSld>
  <p:clrMapOvr>
    <a:masterClrMapping/>
  </p:clrMapOvr>
  <p:transition/>
  <p:timing/>
</p:sld>
</file>

<file path=ppt/slides/slide1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在</a:t>
            </a:r>
            <a:r>
              <a:rPr lang="zh-TW" altLang="en-US" sz="3600" b="1"/>
              <a:t>生活中，我們也很需要有燈塔指引，特別是我們遇到困難或挑戰時</a:t>
            </a:r>
            <a:r>
              <a:rPr lang="zh-TW" altLang="en-US" sz="3600" b="1" smtClean="0"/>
              <a:t>。</a:t>
            </a:r>
            <a:endParaRPr lang="en-US" altLang="zh-TW" sz="3600" b="1" smtClean="0"/>
          </a:p>
          <a:p>
            <a:endParaRPr lang="en-US" altLang="zh-TW" sz="3600" b="1"/>
          </a:p>
          <a:p>
            <a:r>
              <a:rPr lang="zh-TW" altLang="en-US" sz="3600" b="1" smtClean="0"/>
              <a:t>感謝</a:t>
            </a:r>
            <a:r>
              <a:rPr lang="zh-TW" altLang="en-US" sz="3600" b="1"/>
              <a:t>天主，祂為我們安排了「主保聖人」，像燈塔一樣指引帶領我們，跟隨耶穌。</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1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949931"/>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780928"/>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小朋友，天父爸爸非常愛我們，特別派了自己的兒子耶穌來到我們中間，告訴我們天主愛我們。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耶穌也親自在約旦河受洗，為我們建立了聖洗聖事，只要我們接受聖洗聖事的洗禮，都可成為天主的子女，這是天主送給我們的寶貴禮物。</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1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除了這個之外，天父爸爸也知道，我們在每天的生活中，免不了會遇到一些</a:t>
            </a:r>
            <a:r>
              <a:rPr lang="zh-TW" altLang="en-US" sz="3600" b="1" smtClean="0"/>
              <a:t>危險，祂</a:t>
            </a:r>
            <a:r>
              <a:rPr lang="zh-TW" altLang="en-US" sz="3600" b="1"/>
              <a:t>又特別為我們預備了可以常常在我們身旁保護我們的「主保聖人」。</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1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我們領受洗禮時，會取個聖名，有的是伯多祿、保祿，也有的是瑪利亞或瑪達肋納，這個聖名的聖人便是我們的「主保聖人」。</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1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他們最清楚哪裡有危險、也知道要怎麼避開這些危險，有他們的保護，我們便可安心，這是天父爸爸特別送給我們的另一項寶貴禮物。</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1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現在，我們來頌讀本課聖言，聽聽天主是怎麼說的。</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1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我們很清楚聽到天主說「我在你面前派遣我的使者，在路上保護你」，這是天父爸爸親自跟自己的孩子說的話，祂要親手保護自己的子女。</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1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我們接受聖洗聖事，成為天主的子女，便得到這寶貴的禮物。</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雖然有很多人接受了若翰的洗禮，若翰還是告訴大家：「我固然用水洗你們，為使你們悔改，但在我以後要來的那一位比我更強，我連提衪的鞋也不配，衪要以聖神和火洗你們。」</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天父爸爸是這麼愛我們，不但派了兒子耶穌，為我們建立聖洗聖事，還特別為我們每一個人安排「主保聖人」，在我們每天生活中，陪伴保護我們。</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1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我們每一個人都有聖名，要記得自己的聖名，聖名便是我們的「主保聖人</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1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你們若不知道自己的聖名是哪位聖人，可以回家問爸媽，也可以下課問老師或神父、修女，一定要認識自己聖名的聖人是誰，他就是你的「主保聖人」。</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1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在剛剛讀的聖言裡也特別提到「你要聽從使者的話做我所吩咐的一切」，這是天父爸爸告訴我們的，要聽從使者的話。</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1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如果我們連自己的「主保聖人」是誰都不知道的話，要怎麼聽從他呢？</a:t>
            </a:r>
            <a:endParaRPr lang="en-US" altLang="zh-TW" sz="3600" b="1" smtClean="0">
              <a:latin typeface="新細明體"/>
              <a:ea typeface="新細明體"/>
            </a:endParaRPr>
          </a:p>
        </p:txBody>
      </p:sp>
    </p:spTree>
    <p:extLst>
      <p:ext uri="{BB962C8B-B14F-4D97-AF65-F5344CB8AC3E}">
        <p14:creationId xmlns:p14="http://schemas.microsoft.com/office/powerpoint/2010/main" val="3907509292"/>
      </p:ext>
    </p:extLst>
  </p:cSld>
  <p:clrMapOvr>
    <a:masterClrMapping/>
  </p:clrMapOvr>
  <p:transition/>
  <p:timing/>
</p:sld>
</file>

<file path=ppt/slides/slide1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單單知道自己的聖名是不夠的，還要知道這個聖名是哪一位聖人？他是誰？他做了什麼事？</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1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他是怎麼愛耶穌？為耶穌做了哪些事？他所做的有哪些可以幫助我更懂得跟隨耶穌？</a:t>
            </a:r>
            <a:endParaRPr lang="zh-TW" altLang="en-US" sz="3600" b="1">
              <a:latin typeface="新細明體"/>
              <a:ea typeface="新細明體"/>
            </a:endParaRPr>
          </a:p>
        </p:txBody>
      </p:sp>
    </p:spTree>
    <p:extLst>
      <p:ext uri="{BB962C8B-B14F-4D97-AF65-F5344CB8AC3E}">
        <p14:creationId xmlns:p14="http://schemas.microsoft.com/office/powerpoint/2010/main" val="1949456687"/>
      </p:ext>
    </p:extLst>
  </p:cSld>
  <p:clrMapOvr>
    <a:masterClrMapping/>
  </p:clrMapOvr>
  <p:transition/>
  <p:timing/>
</p:sld>
</file>

<file path=ppt/slides/slide1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「主保聖人」像燈塔一樣，是給我們帶路、指引方向，如果我們不認識他，怎麼跟著他走呢？</a:t>
            </a:r>
            <a:endParaRPr lang="zh-TW" altLang="en-US" sz="3600" b="1">
              <a:latin typeface="新細明體"/>
              <a:ea typeface="新細明體"/>
            </a:endParaRPr>
          </a:p>
        </p:txBody>
      </p:sp>
    </p:spTree>
    <p:extLst>
      <p:ext uri="{BB962C8B-B14F-4D97-AF65-F5344CB8AC3E}">
        <p14:creationId xmlns:p14="http://schemas.microsoft.com/office/powerpoint/2010/main" val="2122931599"/>
      </p:ext>
    </p:extLst>
  </p:cSld>
  <p:clrMapOvr>
    <a:masterClrMapping/>
  </p:clrMapOvr>
  <p:transition/>
  <p:timing/>
</p:sld>
</file>

<file path=ppt/slides/slide1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如果我們不認識自己的「主保聖人」，便好像船隻根本不看、也不理會燈塔的指引，只照著自己的想法做</a:t>
            </a:r>
            <a:r>
              <a:rPr lang="zh-TW" altLang="en-US" sz="3600" b="1" smtClean="0">
                <a:latin typeface="新細明體"/>
                <a:ea typeface="新細明體"/>
              </a:rPr>
              <a:t>，那</a:t>
            </a:r>
            <a:r>
              <a:rPr lang="zh-TW" altLang="en-US" sz="3600" b="1">
                <a:latin typeface="新細明體"/>
                <a:ea typeface="新細明體"/>
              </a:rPr>
              <a:t>你想「主保聖人」有辦法保護我們嗎？</a:t>
            </a:r>
            <a:endParaRPr lang="zh-TW" altLang="en-US" sz="3600" b="1">
              <a:latin typeface="新細明體"/>
              <a:ea typeface="新細明體"/>
            </a:endParaRPr>
          </a:p>
        </p:txBody>
      </p:sp>
    </p:spTree>
    <p:extLst>
      <p:ext uri="{BB962C8B-B14F-4D97-AF65-F5344CB8AC3E}">
        <p14:creationId xmlns:p14="http://schemas.microsoft.com/office/powerpoint/2010/main" val="2480412395"/>
      </p:ext>
    </p:extLst>
  </p:cSld>
  <p:clrMapOvr>
    <a:masterClrMapping/>
  </p:clrMapOvr>
  <p:transition/>
  <p:timing/>
</p:sld>
</file>

<file path=ppt/slides/slide1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耶穌要親自在約旦河受洗，為我們建立聖洗聖事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我們</a:t>
            </a:r>
            <a:r>
              <a:rPr lang="zh-TW" altLang="en-US" sz="3600" b="1" smtClean="0">
                <a:latin typeface="新細明體"/>
                <a:ea typeface="新細明體"/>
              </a:rPr>
              <a:t>接受洗禮</a:t>
            </a:r>
            <a:r>
              <a:rPr lang="zh-TW" altLang="en-US" sz="3600" b="1">
                <a:latin typeface="新細明體"/>
                <a:ea typeface="新細明體"/>
              </a:rPr>
              <a:t>成為天主子女時，天主特別送給我們的寶貴禮物是什麼？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若翰說的「那以後要來的那一位」當然就是指耶穌了，他現在做的只是在為耶穌打先鋒，讓大家準備好接受耶穌「以聖神和火的洗禮」。</a:t>
            </a:r>
            <a:endParaRPr lang="zh-TW" altLang="en-US" sz="3600" b="1">
              <a:latin typeface="新細明體"/>
              <a:ea typeface="新細明體"/>
            </a:endParaRPr>
          </a:p>
        </p:txBody>
      </p:sp>
    </p:spTree>
    <p:extLst>
      <p:ext uri="{BB962C8B-B14F-4D97-AF65-F5344CB8AC3E}">
        <p14:creationId xmlns:p14="http://schemas.microsoft.com/office/powerpoint/2010/main" val="502377102"/>
      </p:ext>
    </p:extLst>
  </p:cSld>
  <p:clrMapOvr>
    <a:masterClrMapping/>
  </p:clrMapOvr>
  <p:transition/>
  <p:timing/>
</p:sld>
</file>

<file path=ppt/slides/slide1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天主要特別送我們「主保聖人」這寶貴禮物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我們接受聖洗聖事時，會特別取個聖名？</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1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主保聖人」和我們有什麼關係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喜歡天主特別送我們的「主保聖人」禮物嗎？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1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「主保聖人」可以像燈塔一樣為我們指引方向、保護我們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我們每個人都會有「主保聖人」保護我們？</a:t>
            </a:r>
          </a:p>
        </p:txBody>
      </p:sp>
    </p:spTree>
    <p:extLst>
      <p:ext uri="{BB962C8B-B14F-4D97-AF65-F5344CB8AC3E}">
        <p14:creationId xmlns:p14="http://schemas.microsoft.com/office/powerpoint/2010/main" val="4140033755"/>
      </p:ext>
    </p:extLst>
  </p:cSld>
  <p:clrMapOvr>
    <a:masterClrMapping/>
  </p:clrMapOvr>
  <p:transition/>
  <p:timing/>
</p:sld>
</file>

<file path=ppt/slides/slide1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我們需要認識自己的「主保聖人」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天主特別囑咐我們，要聽從「主保聖人」的指引？</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1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我還不認識自己的「主保聖人」，我該怎麼做</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有聽從自己「主保聖人」的指引嗎？有從他身上學到什麼嗎？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1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1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「上主說：</a:t>
            </a:r>
            <a:r>
              <a:rPr lang="en-US" altLang="zh-TW" sz="3600" b="1"/>
              <a:t>『</a:t>
            </a:r>
            <a:r>
              <a:rPr lang="zh-TW" altLang="en-US" sz="3600" b="1"/>
              <a:t>我在你面前派遣我的使者，在路上保護你！</a:t>
            </a:r>
            <a:r>
              <a:rPr lang="en-US" altLang="zh-TW" sz="3600" b="1"/>
              <a:t>』</a:t>
            </a:r>
            <a:r>
              <a:rPr lang="zh-TW" altLang="en-US" sz="3600" b="1"/>
              <a:t>」（出</a:t>
            </a:r>
            <a:r>
              <a:rPr lang="en-US" altLang="zh-TW" sz="3600" b="1"/>
              <a:t>23,20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1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保祿的故事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1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1" y="1733907"/>
            <a:ext cx="6571789"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，保祿從小知道，自己有「主保聖人」的保護，遇到任何情況，都不慌亂，也安撫喬治，幫助他看到有天主保護的人，真是幸福。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1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生活中，我們一定要常記得，天主是這麼愛我們，隨時都在保護我們。</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約翰知道</a:t>
            </a:r>
            <a:r>
              <a:rPr lang="zh-TW" altLang="en-US" sz="3600" b="1">
                <a:latin typeface="新細明體"/>
                <a:ea typeface="新細明體"/>
              </a:rPr>
              <a:t>有些人只是表面上願意接受若翰的悔改洗禮，心裡想的卻是另一回事，這些人就是當時的法利塞人和撒杜塞人。</a:t>
            </a:r>
            <a:endParaRPr lang="zh-TW" altLang="en-US" sz="3600" b="1">
              <a:latin typeface="新細明體"/>
              <a:ea typeface="新細明體"/>
            </a:endParaRPr>
          </a:p>
        </p:txBody>
      </p:sp>
    </p:spTree>
    <p:extLst>
      <p:ext uri="{BB962C8B-B14F-4D97-AF65-F5344CB8AC3E}">
        <p14:creationId xmlns:p14="http://schemas.microsoft.com/office/powerpoint/2010/main" val="883102621"/>
      </p:ext>
    </p:extLst>
  </p:cSld>
  <p:clrMapOvr>
    <a:masterClrMapping/>
  </p:clrMapOvr>
  <p:transition/>
  <p:timing/>
</p:sld>
</file>

<file path=ppt/slides/slide1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在生活中，我要怎麼更認識自己的「主保聖人」，幫助自己學習他們的典範，緊緊跟隨耶穌？</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1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a:t>
            </a:r>
            <a:r>
              <a:rPr lang="en-US" altLang="zh-TW" sz="3600" b="1">
                <a:latin typeface="+mj-ea"/>
              </a:rPr>
              <a:t>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1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我們真是太幸福了，天天都有天主的愛陪伴我們，還有「主保聖人」保護我們。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1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在生活中，還有很多人不認識天主，就好像在黑暗中航行的船隻，沒有燈塔指引方向</a:t>
            </a:r>
            <a:r>
              <a:rPr lang="zh-TW" altLang="en-US" sz="3600" b="1" smtClean="0"/>
              <a:t>一樣。</a:t>
            </a:r>
            <a:endParaRPr lang="en-US" altLang="zh-TW" sz="3600" b="1"/>
          </a:p>
        </p:txBody>
      </p:sp>
    </p:spTree>
    <p:extLst>
      <p:ext uri="{BB962C8B-B14F-4D97-AF65-F5344CB8AC3E}">
        <p14:creationId xmlns:p14="http://schemas.microsoft.com/office/powerpoint/2010/main" val="2871180506"/>
      </p:ext>
    </p:extLst>
  </p:cSld>
  <p:clrMapOvr>
    <a:masterClrMapping/>
  </p:clrMapOvr>
  <p:transition/>
  <p:timing/>
</p:sld>
</file>

<file path=ppt/slides/slide1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a:t>
            </a:r>
            <a:r>
              <a:rPr lang="zh-TW" altLang="en-US" sz="3600" b="1" smtClean="0"/>
              <a:t>要像保</a:t>
            </a:r>
            <a:r>
              <a:rPr lang="zh-TW" altLang="en-US" sz="3600" b="1"/>
              <a:t>祿一樣，勇敢的和他們分享天主的愛，讓他們也能獲得「主保聖人」的保護。</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1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988840"/>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愛我們的天父，感謝祢讓我們成為祢的子女，又派了「主保聖人」保護我們，求祢幫助我們在生活中，學習「主保聖人」的好榜樣，緊緊跟隨祢。以上所求是靠主耶穌的名，阿們。</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1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492896"/>
            <a:ext cx="8208912"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耶穌說─</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聽</a:t>
            </a:r>
            <a:r>
              <a:rPr lang="zh-TW" altLang="en-US" sz="6600" b="1">
                <a:latin typeface="Microsoft JhengHei Light" panose="020b0304030504040204" pitchFamily="34" charset="-120"/>
                <a:ea typeface="Microsoft JhengHei Light" panose="020b0304030504040204" pitchFamily="34" charset="-120"/>
              </a:rPr>
              <a:t>我話的便有永生</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611560"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-5</a:t>
            </a:r>
          </a:p>
        </p:txBody>
      </p:sp>
    </p:spTree>
    <p:extLst>
      <p:ext uri="{BB962C8B-B14F-4D97-AF65-F5344CB8AC3E}">
        <p14:creationId xmlns:p14="http://schemas.microsoft.com/office/powerpoint/2010/main" val="3593360294"/>
      </p:ext>
    </p:extLst>
  </p:cSld>
  <p:clrMapOvr>
    <a:masterClrMapping/>
  </p:clrMapOvr>
  <p:transition/>
  <p:timing/>
</p:sld>
</file>

<file path=ppt/slides/slide1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1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1844824"/>
            <a:ext cx="7560840"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我們的生活中有許多聲音，有溫馨的、喜悅的，也有吵鬧的、煩躁的，有各種不同的聲音，求祢幫助我們懂得分辨祢的聲音，特別是在今天的課程裡，讓我們專注的聽祢的聲音，將祢的話放在我們的心裡。奉祢的名禱告，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1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5,19</a:t>
            </a:r>
            <a:r>
              <a:rPr lang="zh-TW" altLang="zh-TW" sz="3600" b="1"/>
              <a:t>～</a:t>
            </a:r>
            <a:r>
              <a:rPr lang="en-US" altLang="zh-TW" sz="3600" b="1"/>
              <a:t>27</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若翰看見他們也來到河邊要接受悔改洗禮時，便對他們說：「毒蛇的種類，誰教你們逃避那即將來臨的忿怒呢？結出與悔改相稱的果實吧！」</a:t>
            </a:r>
            <a:endParaRPr lang="en-US" altLang="zh-TW" sz="3600" b="1" smtClean="0">
              <a:latin typeface="新細明體"/>
              <a:ea typeface="新細明體"/>
            </a:endParaRPr>
          </a:p>
        </p:txBody>
      </p:sp>
    </p:spTree>
    <p:extLst>
      <p:ext uri="{BB962C8B-B14F-4D97-AF65-F5344CB8AC3E}">
        <p14:creationId xmlns:p14="http://schemas.microsoft.com/office/powerpoint/2010/main" val="1966929242"/>
      </p:ext>
    </p:extLst>
  </p:cSld>
  <p:clrMapOvr>
    <a:masterClrMapping/>
  </p:clrMapOvr>
  <p:transition/>
  <p:timing/>
</p:sld>
</file>

<file path=ppt/slides/slide1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你們想</a:t>
            </a:r>
            <a:r>
              <a:rPr lang="zh-TW" altLang="en-US" sz="3600" b="1"/>
              <a:t>過自己以後想要做什麼嗎？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1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3105834"/>
            <a:ext cx="75608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你們有想過自己可能可以活多久嗎？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1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3105834"/>
            <a:ext cx="756084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smtClean="0"/>
              <a:t>你們</a:t>
            </a:r>
            <a:r>
              <a:rPr lang="zh-TW" altLang="en-US" sz="3600" b="1"/>
              <a:t>希望自己可以很長壽嗎？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1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小活動──我的生命價值</a:t>
            </a:r>
            <a:endParaRPr lang="en-US" sz="4800" b="1"/>
          </a:p>
        </p:txBody>
      </p:sp>
    </p:spTree>
    <p:extLst>
      <p:ext uri="{BB962C8B-B14F-4D97-AF65-F5344CB8AC3E}">
        <p14:creationId xmlns:p14="http://schemas.microsoft.com/office/powerpoint/2010/main" val="4236810336"/>
      </p:ext>
    </p:extLst>
  </p:cSld>
  <p:clrMapOvr>
    <a:masterClrMapping/>
  </p:clrMapOvr>
  <p:transition/>
  <p:timing/>
</p:sld>
</file>

<file path=ppt/slides/slide1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08583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謝謝大家的分享，每個人的生命都很特別，也很</a:t>
            </a:r>
            <a:r>
              <a:rPr lang="zh-TW" altLang="en-US" sz="3600" b="1" smtClean="0"/>
              <a:t>有價值。</a:t>
            </a:r>
            <a:endParaRPr lang="en-US" altLang="zh-TW" sz="3600" b="1" smtClean="0"/>
          </a:p>
          <a:p>
            <a:endParaRPr lang="en-US" altLang="zh-TW" sz="3600" b="1"/>
          </a:p>
          <a:p>
            <a:r>
              <a:rPr lang="zh-TW" altLang="en-US" sz="3600" b="1" smtClean="0"/>
              <a:t>今天</a:t>
            </a:r>
            <a:r>
              <a:rPr lang="zh-TW" altLang="en-US" sz="3600" b="1"/>
              <a:t>耶穌要帶我們看到生命的另一個價值──「永生」，耶穌要給我們的永生不是長生不老呵，那是什麼呢？</a:t>
            </a:r>
          </a:p>
        </p:txBody>
      </p:sp>
    </p:spTree>
    <p:extLst>
      <p:ext uri="{BB962C8B-B14F-4D97-AF65-F5344CB8AC3E}">
        <p14:creationId xmlns:p14="http://schemas.microsoft.com/office/powerpoint/2010/main" val="3425409078"/>
      </p:ext>
    </p:extLst>
  </p:cSld>
  <p:clrMapOvr>
    <a:masterClrMapping/>
  </p:clrMapOvr>
  <p:transition/>
  <p:timing/>
</p:sld>
</file>

<file path=ppt/slides/slide1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949931"/>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78092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小朋友，你們都聽過耶穌在宣講天國福音時，有很多人跟隨祂，特別是生病的人，大家都從四面八方來找耶穌，懇求祂醫治他們。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1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耶穌看到這麼多受苦的人，不但感同身受的體會到他們的痛苦，也都一一治好他們，甚至還曾讓死人復活。</a:t>
            </a:r>
          </a:p>
        </p:txBody>
      </p:sp>
    </p:spTree>
    <p:extLst>
      <p:ext uri="{BB962C8B-B14F-4D97-AF65-F5344CB8AC3E}">
        <p14:creationId xmlns:p14="http://schemas.microsoft.com/office/powerpoint/2010/main" val="1159765175"/>
      </p:ext>
    </p:extLst>
  </p:cSld>
  <p:clrMapOvr>
    <a:masterClrMapping/>
  </p:clrMapOvr>
  <p:transition/>
  <p:timing/>
</p:sld>
</file>

<file path=ppt/slides/slide1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大家看到耶穌做的事，都感到十分驚奇，祂所做的一切從來沒有人做過。</a:t>
            </a:r>
          </a:p>
        </p:txBody>
      </p:sp>
    </p:spTree>
    <p:extLst>
      <p:ext uri="{BB962C8B-B14F-4D97-AF65-F5344CB8AC3E}">
        <p14:creationId xmlns:p14="http://schemas.microsoft.com/office/powerpoint/2010/main" val="2816202619"/>
      </p:ext>
    </p:extLst>
  </p:cSld>
  <p:clrMapOvr>
    <a:masterClrMapping/>
  </p:clrMapOvr>
  <p:transition/>
  <p:timing/>
</p:sld>
</file>

<file path=ppt/slides/slide1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有一次，耶穌在耶路撒冷聖城羊門旁的貝特匝達水池邊，治好了一位已經癱瘓</a:t>
            </a:r>
            <a:r>
              <a:rPr lang="en-US" altLang="zh-TW" sz="3600" b="1"/>
              <a:t>38</a:t>
            </a:r>
            <a:r>
              <a:rPr lang="zh-TW" altLang="en-US" sz="3600" b="1"/>
              <a:t>年的癱子時，卻受到法利塞人的質疑。</a:t>
            </a:r>
          </a:p>
        </p:txBody>
      </p:sp>
    </p:spTree>
    <p:extLst>
      <p:ext uri="{BB962C8B-B14F-4D97-AF65-F5344CB8AC3E}">
        <p14:creationId xmlns:p14="http://schemas.microsoft.com/office/powerpoint/2010/main" val="596889006"/>
      </p:ext>
    </p:extLst>
  </p:cSld>
  <p:clrMapOvr>
    <a:masterClrMapping/>
  </p:clrMapOvr>
  <p:transition/>
  <p:timing/>
</p:sld>
</file>

<file path=ppt/slides/slide1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他們認為耶穌不該在安息日治病，按照猶太人的規矩，安息日是要休息的，不可以工作。</a:t>
            </a:r>
          </a:p>
        </p:txBody>
      </p:sp>
    </p:spTree>
    <p:extLst>
      <p:ext uri="{BB962C8B-B14F-4D97-AF65-F5344CB8AC3E}">
        <p14:creationId xmlns:p14="http://schemas.microsoft.com/office/powerpoint/2010/main" val="3944364328"/>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若翰早已知道他們是表裡不一，悔改是要從內心真正的悔改，不是嘴巴說的和心裡想的不一樣，才提醒他們要</a:t>
            </a:r>
            <a:r>
              <a:rPr lang="zh-TW" altLang="en-US" sz="3600" b="1" smtClean="0">
                <a:latin typeface="新細明體"/>
                <a:ea typeface="新細明體"/>
              </a:rPr>
              <a:t>結出與</a:t>
            </a:r>
            <a:r>
              <a:rPr lang="zh-TW" altLang="en-US" sz="3600" b="1">
                <a:latin typeface="新細明體"/>
                <a:ea typeface="新細明體"/>
              </a:rPr>
              <a:t>悔改相稱的果實。</a:t>
            </a:r>
            <a:endParaRPr lang="zh-TW" altLang="en-US" sz="3600" b="1">
              <a:latin typeface="新細明體"/>
              <a:ea typeface="新細明體"/>
            </a:endParaRPr>
          </a:p>
        </p:txBody>
      </p:sp>
    </p:spTree>
    <p:extLst>
      <p:ext uri="{BB962C8B-B14F-4D97-AF65-F5344CB8AC3E}">
        <p14:creationId xmlns:p14="http://schemas.microsoft.com/office/powerpoint/2010/main" val="4191469551"/>
      </p:ext>
    </p:extLst>
  </p:cSld>
  <p:clrMapOvr>
    <a:masterClrMapping/>
  </p:clrMapOvr>
  <p:transition/>
  <p:timing/>
</p:sld>
</file>

<file path=ppt/slides/slide2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為了幫助大家明白天主要教給我們的愛，是與人同苦，而不是死守規矩，耶穌特別說了這些話。</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2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現在，我們一起來誦念耶穌說的話。</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2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耶穌很清楚的告訴所有的人，祂當然知道猶太人安息日的規矩，但祂之所以這麼做是「天父爸爸指示祂做的」。</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2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安息日是天主在起初創造天的時所訂立的，這規矩是要提醒我們，不要只為了工作而忘記休息，絕不是要約束人去關心有需要的人。</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2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耶穌還告訴大家：「我看見天父爸爸做什麼，我才做什麼，我不是按自己的意思</a:t>
            </a:r>
            <a:r>
              <a:rPr lang="zh-TW" altLang="en-US" sz="3600" b="1" smtClean="0">
                <a:latin typeface="新細明體"/>
                <a:ea typeface="新細明體"/>
              </a:rPr>
              <a:t>做</a:t>
            </a:r>
            <a:r>
              <a:rPr lang="zh-TW" altLang="en-US" sz="3600" b="1">
                <a:latin typeface="新細明體"/>
                <a:ea typeface="新細明體"/>
              </a:rPr>
              <a:t>。</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耶穌知道我們看不見天父，特別告訴我們祂所做的一切，都是按照天父爸爸的指示。</a:t>
            </a:r>
          </a:p>
        </p:txBody>
      </p:sp>
    </p:spTree>
    <p:extLst>
      <p:ext uri="{BB962C8B-B14F-4D97-AF65-F5344CB8AC3E}">
        <p14:creationId xmlns:p14="http://schemas.microsoft.com/office/powerpoint/2010/main" val="3130957352"/>
      </p:ext>
    </p:extLst>
  </p:cSld>
  <p:clrMapOvr>
    <a:masterClrMapping/>
  </p:clrMapOvr>
  <p:transition/>
  <p:timing/>
</p:sld>
</file>

<file path=ppt/slides/slide2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我們都是天父的子女，祂愛我們，當然不忍心看到我們受苦，耶穌醫治病人完全是照著天父的意願做。</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2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耶穌希望不是只有祂一個人願意關懷病人，祂希望大家都願意像祂一樣，做天父所願意做的事</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2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有很多病人需要關心，也有很多窮苦的人需要幫助，耶穌所做的是要教我們學習祂的榜樣，如同祂自己也是照著天父所做的一樣做。</a:t>
            </a:r>
          </a:p>
        </p:txBody>
      </p:sp>
    </p:spTree>
    <p:extLst>
      <p:ext uri="{BB962C8B-B14F-4D97-AF65-F5344CB8AC3E}">
        <p14:creationId xmlns:p14="http://schemas.microsoft.com/office/powerpoint/2010/main" val="1949456687"/>
      </p:ext>
    </p:extLst>
  </p:cSld>
  <p:clrMapOvr>
    <a:masterClrMapping/>
  </p:clrMapOvr>
  <p:transition/>
  <p:timing/>
</p:sld>
</file>

<file path=ppt/slides/slide2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耶穌接著還給了大家一個特別的承諾：「只要聽我的話，相信派遣我來的天父，便有</a:t>
            </a:r>
            <a:r>
              <a:rPr lang="zh-TW" altLang="en-US" sz="3600" b="1" smtClean="0">
                <a:latin typeface="新細明體"/>
                <a:ea typeface="新細明體"/>
              </a:rPr>
              <a:t>永生。」</a:t>
            </a:r>
            <a:r>
              <a:rPr lang="zh-TW" altLang="en-US" sz="3600" b="1">
                <a:latin typeface="新細明體"/>
                <a:ea typeface="新細明體"/>
              </a:rPr>
              <a:t>。</a:t>
            </a:r>
            <a:endParaRPr lang="en-US" altLang="zh-TW" sz="3600" b="1" smtClean="0">
              <a:latin typeface="新細明體"/>
              <a:ea typeface="新細明體"/>
            </a:endParaRPr>
          </a:p>
        </p:txBody>
      </p:sp>
    </p:spTree>
    <p:extLst>
      <p:ext uri="{BB962C8B-B14F-4D97-AF65-F5344CB8AC3E}">
        <p14:creationId xmlns:p14="http://schemas.microsoft.com/office/powerpoint/2010/main" val="3907509292"/>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有一天，耶穌來到加里肋亞，特別來到約旦河邊，要接受若翰的洗禮，若翰一眼認出耶穌，便對耶穌說：「我本來需要受祢的洗，而祢卻來受我的洗嗎？」</a:t>
            </a:r>
            <a:endParaRPr lang="zh-TW" altLang="en-US" sz="3600" b="1">
              <a:latin typeface="新細明體"/>
              <a:ea typeface="新細明體"/>
            </a:endParaRPr>
          </a:p>
        </p:txBody>
      </p:sp>
    </p:spTree>
    <p:extLst>
      <p:ext uri="{BB962C8B-B14F-4D97-AF65-F5344CB8AC3E}">
        <p14:creationId xmlns:p14="http://schemas.microsoft.com/office/powerpoint/2010/main" val="1302018688"/>
      </p:ext>
    </p:extLst>
  </p:cSld>
  <p:clrMapOvr>
    <a:masterClrMapping/>
  </p:clrMapOvr>
  <p:transition/>
  <p:timing/>
</p:sld>
</file>

<file path=ppt/slides/slide2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耶穌知道有很多人，會對祂所做的一切感到質疑</a:t>
            </a:r>
            <a:r>
              <a:rPr lang="zh-TW" altLang="en-US" sz="3600" b="1" smtClean="0">
                <a:latin typeface="新細明體"/>
                <a:ea typeface="新細明體"/>
              </a:rPr>
              <a:t>，所以這</a:t>
            </a:r>
            <a:r>
              <a:rPr lang="zh-TW" altLang="en-US" sz="3600" b="1">
                <a:latin typeface="新細明體"/>
                <a:ea typeface="新細明體"/>
              </a:rPr>
              <a:t>句話不只是跟當時的人說而已，也是跟現在我們每個人說</a:t>
            </a:r>
            <a:r>
              <a:rPr lang="zh-TW" altLang="en-US" sz="3600" b="1" smtClean="0">
                <a:latin typeface="新細明體"/>
                <a:ea typeface="新細明體"/>
              </a:rPr>
              <a:t>的話。</a:t>
            </a:r>
            <a:endParaRPr lang="zh-TW" altLang="en-US" sz="3600" b="1">
              <a:latin typeface="新細明體"/>
              <a:ea typeface="新細明體"/>
            </a:endParaRPr>
          </a:p>
        </p:txBody>
      </p:sp>
    </p:spTree>
    <p:extLst>
      <p:ext uri="{BB962C8B-B14F-4D97-AF65-F5344CB8AC3E}">
        <p14:creationId xmlns:p14="http://schemas.microsoft.com/office/powerpoint/2010/main" val="1050019320"/>
      </p:ext>
    </p:extLst>
  </p:cSld>
  <p:clrMapOvr>
    <a:masterClrMapping/>
  </p:clrMapOvr>
  <p:transition/>
  <p:timing/>
</p:sld>
</file>

<file path=ppt/slides/slide2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只要我們願意聽耶穌的話，也相信祂是天父派遣到我們中間的聖子耶穌，我們便可獲得永生。</a:t>
            </a:r>
          </a:p>
        </p:txBody>
      </p:sp>
    </p:spTree>
    <p:extLst>
      <p:ext uri="{BB962C8B-B14F-4D97-AF65-F5344CB8AC3E}">
        <p14:creationId xmlns:p14="http://schemas.microsoft.com/office/powerpoint/2010/main" val="2284494256"/>
      </p:ext>
    </p:extLst>
  </p:cSld>
  <p:clrMapOvr>
    <a:masterClrMapping/>
  </p:clrMapOvr>
  <p:transition/>
  <p:timing/>
</p:sld>
</file>

<file path=ppt/slides/slide2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耶穌給了我們一個不一樣的生命價值</a:t>
            </a:r>
            <a:r>
              <a:rPr lang="zh-TW" altLang="en-US" sz="3600" b="1" smtClean="0">
                <a:latin typeface="新細明體"/>
                <a:ea typeface="新細明體"/>
              </a:rPr>
              <a:t>，不是</a:t>
            </a:r>
            <a:r>
              <a:rPr lang="zh-TW" altLang="en-US" sz="3600" b="1">
                <a:latin typeface="新細明體"/>
                <a:ea typeface="新細明體"/>
              </a:rPr>
              <a:t>要比較誰比較美麗或帥氣，也不是要看誰比較有學問、有地位，當然也不是要論誰比較有錢或長壽</a:t>
            </a:r>
          </a:p>
        </p:txBody>
      </p:sp>
    </p:spTree>
    <p:extLst>
      <p:ext uri="{BB962C8B-B14F-4D97-AF65-F5344CB8AC3E}">
        <p14:creationId xmlns:p14="http://schemas.microsoft.com/office/powerpoint/2010/main" val="494108693"/>
      </p:ext>
    </p:extLst>
  </p:cSld>
  <p:clrMapOvr>
    <a:masterClrMapping/>
  </p:clrMapOvr>
  <p:transition/>
  <p:timing/>
</p:sld>
</file>

<file path=ppt/slides/slide2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這個生命</a:t>
            </a:r>
            <a:r>
              <a:rPr lang="zh-TW" altLang="en-US" sz="3600" b="1" smtClean="0">
                <a:latin typeface="新細明體"/>
                <a:ea typeface="新細明體"/>
              </a:rPr>
              <a:t>價值是</a:t>
            </a:r>
            <a:r>
              <a:rPr lang="zh-TW" altLang="en-US" sz="3600" b="1">
                <a:latin typeface="新細明體"/>
                <a:ea typeface="新細明體"/>
              </a:rPr>
              <a:t>成為天父爸爸的子女，聽祂的話，做和祂一樣的事。</a:t>
            </a:r>
          </a:p>
        </p:txBody>
      </p:sp>
    </p:spTree>
    <p:extLst>
      <p:ext uri="{BB962C8B-B14F-4D97-AF65-F5344CB8AC3E}">
        <p14:creationId xmlns:p14="http://schemas.microsoft.com/office/powerpoint/2010/main" val="2641591742"/>
      </p:ext>
    </p:extLst>
  </p:cSld>
  <p:clrMapOvr>
    <a:masterClrMapping/>
  </p:clrMapOvr>
  <p:transition/>
  <p:timing/>
</p:sld>
</file>

<file path=ppt/slides/slide2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這一點也不困難，非常容易，只要我們願意，我們便可獲得天父爸爸要給我們的永生。</a:t>
            </a:r>
          </a:p>
        </p:txBody>
      </p:sp>
    </p:spTree>
    <p:extLst>
      <p:ext uri="{BB962C8B-B14F-4D97-AF65-F5344CB8AC3E}">
        <p14:creationId xmlns:p14="http://schemas.microsoft.com/office/powerpoint/2010/main" val="766792520"/>
      </p:ext>
    </p:extLst>
  </p:cSld>
  <p:clrMapOvr>
    <a:masterClrMapping/>
  </p:clrMapOvr>
  <p:transition/>
  <p:timing/>
</p:sld>
</file>

<file path=ppt/slides/slide2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耶穌說得很清楚「只要聽我的話，相信派遣我來的天父，便有永生」，這永生不是指著長生不老、活得很長壽，而是和天父爸爸建立關係。</a:t>
            </a:r>
          </a:p>
        </p:txBody>
      </p:sp>
    </p:spTree>
    <p:extLst>
      <p:ext uri="{BB962C8B-B14F-4D97-AF65-F5344CB8AC3E}">
        <p14:creationId xmlns:p14="http://schemas.microsoft.com/office/powerpoint/2010/main" val="2018862108"/>
      </p:ext>
    </p:extLst>
  </p:cSld>
  <p:clrMapOvr>
    <a:masterClrMapping/>
  </p:clrMapOvr>
  <p:transition/>
  <p:timing/>
</p:sld>
</file>

<file path=ppt/slides/slide2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我們雖然看不見天父，但我們</a:t>
            </a:r>
            <a:r>
              <a:rPr lang="zh-TW" altLang="en-US" sz="3600" b="1" smtClean="0">
                <a:latin typeface="新細明體"/>
                <a:ea typeface="新細明體"/>
              </a:rPr>
              <a:t>知道耶穌</a:t>
            </a:r>
            <a:r>
              <a:rPr lang="zh-TW" altLang="en-US" sz="3600" b="1">
                <a:latin typeface="新細明體"/>
                <a:ea typeface="新細明體"/>
              </a:rPr>
              <a:t>做的都是天父要祂做的，我們只要聽耶穌的話</a:t>
            </a:r>
            <a:r>
              <a:rPr lang="zh-TW" altLang="en-US" sz="3600" b="1" smtClean="0">
                <a:latin typeface="新細明體"/>
                <a:ea typeface="新細明體"/>
              </a:rPr>
              <a:t>，便是</a:t>
            </a:r>
            <a:r>
              <a:rPr lang="zh-TW" altLang="en-US" sz="3600" b="1">
                <a:latin typeface="新細明體"/>
                <a:ea typeface="新細明體"/>
              </a:rPr>
              <a:t>天父爸爸的子女，也將獲得天父要給我們的永生。</a:t>
            </a:r>
          </a:p>
        </p:txBody>
      </p:sp>
    </p:spTree>
    <p:extLst>
      <p:ext uri="{BB962C8B-B14F-4D97-AF65-F5344CB8AC3E}">
        <p14:creationId xmlns:p14="http://schemas.microsoft.com/office/powerpoint/2010/main" val="216837958"/>
      </p:ext>
    </p:extLst>
  </p:cSld>
  <p:clrMapOvr>
    <a:masterClrMapping/>
  </p:clrMapOvr>
  <p:transition/>
  <p:timing/>
</p:sld>
</file>

<file path=ppt/slides/slide2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在宣講天國福音時，為什麼特別關心那些有病痛的人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在聖城羊門旁水池邊治好癱子時，為什麼會受到質疑？</a:t>
            </a:r>
          </a:p>
        </p:txBody>
      </p:sp>
    </p:spTree>
    <p:extLst>
      <p:ext uri="{BB962C8B-B14F-4D97-AF65-F5344CB8AC3E}">
        <p14:creationId xmlns:p14="http://schemas.microsoft.com/office/powerpoint/2010/main" val="2058834310"/>
      </p:ext>
    </p:extLst>
  </p:cSld>
  <p:clrMapOvr>
    <a:masterClrMapping/>
  </p:clrMapOvr>
  <p:transition/>
  <p:timing/>
</p:sld>
</file>

<file path=ppt/slides/slide2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耶穌明知道安息日的規矩，還要在安息日治好那癱子</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耶穌為什麼</a:t>
            </a:r>
            <a:r>
              <a:rPr lang="zh-TW" altLang="en-US" sz="3600" b="1">
                <a:latin typeface="新細明體"/>
                <a:ea typeface="新細明體"/>
              </a:rPr>
              <a:t>特別關心那些有病痛的人？</a:t>
            </a:r>
          </a:p>
        </p:txBody>
      </p:sp>
    </p:spTree>
    <p:extLst>
      <p:ext uri="{BB962C8B-B14F-4D97-AF65-F5344CB8AC3E}">
        <p14:creationId xmlns:p14="http://schemas.microsoft.com/office/powerpoint/2010/main" val="3367094419"/>
      </p:ext>
    </p:extLst>
  </p:cSld>
  <p:clrMapOvr>
    <a:masterClrMapping/>
  </p:clrMapOvr>
  <p:transition/>
  <p:timing/>
</p:sld>
</file>

<file path=ppt/slides/slide2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耶穌要說「我所做的一切都是按照天父爸爸的指示」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天父爸爸看到有人受苦，會特別要耶穌關心他們？</a:t>
            </a:r>
          </a:p>
        </p:txBody>
      </p:sp>
    </p:spTree>
    <p:extLst>
      <p:ext uri="{BB962C8B-B14F-4D97-AF65-F5344CB8AC3E}">
        <p14:creationId xmlns:p14="http://schemas.microsoft.com/office/powerpoint/2010/main" val="226582040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06084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耶穌跟</a:t>
            </a:r>
            <a:r>
              <a:rPr lang="zh-TW" altLang="en-US" sz="3600" b="1">
                <a:latin typeface="新細明體"/>
                <a:ea typeface="新細明體"/>
              </a:rPr>
              <a:t>若翰說：「你暫且容許吧，我們應當這樣做，以完成全義！</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zh-TW" altLang="en-US" sz="3600" b="1">
                <a:latin typeface="新細明體"/>
                <a:ea typeface="新細明體"/>
              </a:rPr>
              <a:t>若翰就照耶穌所說的為祂施</a:t>
            </a:r>
            <a:r>
              <a:rPr lang="zh-TW" altLang="en-US" sz="3600" b="1" smtClean="0">
                <a:latin typeface="新細明體"/>
                <a:ea typeface="新細明體"/>
              </a:rPr>
              <a:t>洗</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724078035"/>
      </p:ext>
    </p:extLst>
  </p:cSld>
  <p:clrMapOvr>
    <a:masterClrMapping/>
  </p:clrMapOvr>
  <p:transition/>
  <p:timing/>
</p:sld>
</file>

<file path=ppt/slides/slide2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耶穌要我們聽祂的話，跟祂一樣做天父要祂做的事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耶穌要我們聽祂的話，希望我們都可獲得永生？</a:t>
            </a:r>
          </a:p>
        </p:txBody>
      </p:sp>
    </p:spTree>
    <p:extLst>
      <p:ext uri="{BB962C8B-B14F-4D97-AF65-F5344CB8AC3E}">
        <p14:creationId xmlns:p14="http://schemas.microsoft.com/office/powerpoint/2010/main" val="4140033755"/>
      </p:ext>
    </p:extLst>
  </p:cSld>
  <p:clrMapOvr>
    <a:masterClrMapping/>
  </p:clrMapOvr>
  <p:transition/>
  <p:timing/>
</p:sld>
</file>

<file path=ppt/slides/slide2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耶穌要給我們一個不一樣的生命價值──永生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要給我們的生命價值，永生和長生不老有什麼不一樣？</a:t>
            </a:r>
          </a:p>
        </p:txBody>
      </p:sp>
    </p:spTree>
    <p:extLst>
      <p:ext uri="{BB962C8B-B14F-4D97-AF65-F5344CB8AC3E}">
        <p14:creationId xmlns:p14="http://schemas.microsoft.com/office/powerpoint/2010/main" val="1787880651"/>
      </p:ext>
    </p:extLst>
  </p:cSld>
  <p:clrMapOvr>
    <a:masterClrMapping/>
  </p:clrMapOvr>
  <p:transition/>
  <p:timing/>
</p:sld>
</file>

<file path=ppt/slides/slide2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說聽祂的話、照祂的話做便可獲得永生，這會很困難嗎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會想成為天主的子女，獲得天父爸爸要給我們的永生嗎？</a:t>
            </a:r>
          </a:p>
        </p:txBody>
      </p:sp>
    </p:spTree>
    <p:extLst>
      <p:ext uri="{BB962C8B-B14F-4D97-AF65-F5344CB8AC3E}">
        <p14:creationId xmlns:p14="http://schemas.microsoft.com/office/powerpoint/2010/main" val="1678982790"/>
      </p:ext>
    </p:extLst>
  </p:cSld>
  <p:clrMapOvr>
    <a:masterClrMapping/>
  </p:clrMapOvr>
  <p:transition/>
  <p:timing/>
</p:sld>
</file>

<file path=ppt/slides/slide2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誰願意聽我的話，並相信派遣我來的父，便有永生。</a:t>
            </a:r>
            <a:r>
              <a:rPr lang="en-US" altLang="zh-TW" sz="3600" b="1"/>
              <a:t>』</a:t>
            </a:r>
            <a:r>
              <a:rPr lang="zh-TW" altLang="en-US" sz="3600" b="1"/>
              <a:t>」（若</a:t>
            </a:r>
            <a:r>
              <a:rPr lang="en-US" altLang="zh-TW" sz="3600" b="1"/>
              <a:t>5,24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黛西的故事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，黛西真是幸運又幸福，有這麼好的哥哥，不但這麼愛她，還這麼有耐心的陪伴她、教導她，幫助她度過一切的困難。</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我們比黛西更幸福，我們有最愛我們的天父爸爸和耶穌，只要我們願意聽耶穌的話，跟著耶穌做祂做的事，還可獲得永生呢！</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2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在生活中，我們要怎麼做來幫助自己聽耶穌的話？</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2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沒想到耶穌從水裡上來時，天空忽然開了，天主聖神有如鴿子的形象降下，停在耶穌上面，天上還有聲音說：「這是我的愛子，我所喜悅的！」</a:t>
            </a:r>
            <a:endParaRPr lang="zh-TW" altLang="en-US" sz="3600" b="1">
              <a:latin typeface="新細明體"/>
              <a:ea typeface="新細明體"/>
            </a:endParaRPr>
          </a:p>
        </p:txBody>
      </p:sp>
    </p:spTree>
    <p:extLst>
      <p:ext uri="{BB962C8B-B14F-4D97-AF65-F5344CB8AC3E}">
        <p14:creationId xmlns:p14="http://schemas.microsoft.com/office/powerpoint/2010/main" val="1323884668"/>
      </p:ext>
    </p:extLst>
  </p:cSld>
  <p:clrMapOvr>
    <a:masterClrMapping/>
  </p:clrMapOvr>
  <p:transition/>
  <p:timing/>
</p:sld>
</file>

<file path=ppt/slides/slide2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耶穌今天很清楚的告訴我們，要聽祂的話，做祂做的事，這是天父爸爸特別派祂來到我們中間，要教導我們的。</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耶穌所宣講的天國福音，便是天父指示祂做的事，耶穌特別關懷受苦的人，也是天父愛我們，不忍心看到我們受苦，藉著耶穌的手，一一治好了他們。</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2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我們都是天父爸爸的子女，在生活中，我們也要跟著耶穌，學習祂做的事，成為天父最喜愛的好寶貝。</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2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276872"/>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愛我們的天父，謝謝祢這麼愛我們，讓我們做祢的子女，祢還特別派聖子耶穌，來告訴我們要聽祂的話，做祂做的</a:t>
            </a:r>
            <a:r>
              <a:rPr lang="zh-TW" altLang="en-US" sz="3600" b="1" smtClean="0"/>
              <a:t>事。</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2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551837"/>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求祢幫助我們，在生活中，以耶穌為榜樣，緊緊的跟隨祂。以上的祈禱是奉祢的子主耶穌名，阿們。</a:t>
            </a:r>
            <a:endParaRPr lang="en-US" altLang="zh-TW" sz="3600" b="1"/>
          </a:p>
        </p:txBody>
      </p:sp>
    </p:spTree>
    <p:extLst>
      <p:ext uri="{BB962C8B-B14F-4D97-AF65-F5344CB8AC3E}">
        <p14:creationId xmlns:p14="http://schemas.microsoft.com/office/powerpoint/2010/main" val="330495128"/>
      </p:ext>
    </p:extLst>
  </p:cSld>
  <p:clrMapOvr>
    <a:masterClrMapping/>
  </p:clrMapOvr>
  <p:transition/>
  <p:timing/>
</p:sld>
</file>

<file path=ppt/slides/slide2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531805"/>
            <a:ext cx="871296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耶穌說─</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人</a:t>
            </a:r>
            <a:r>
              <a:rPr lang="zh-TW" altLang="en-US" sz="6600" b="1">
                <a:latin typeface="Microsoft JhengHei Light" panose="020b0304030504040204" pitchFamily="34" charset="-120"/>
                <a:ea typeface="Microsoft JhengHei Light" panose="020b0304030504040204" pitchFamily="34" charset="-120"/>
              </a:rPr>
              <a:t>由水和聖神而</a:t>
            </a:r>
            <a:r>
              <a:rPr lang="zh-TW" altLang="en-US" sz="6600" b="1" smtClean="0">
                <a:latin typeface="Microsoft JhengHei Light" panose="020b0304030504040204" pitchFamily="34" charset="-120"/>
                <a:ea typeface="Microsoft JhengHei Light" panose="020b0304030504040204" pitchFamily="34" charset="-120"/>
              </a:rPr>
              <a:t>生</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方能進</a:t>
            </a:r>
            <a:r>
              <a:rPr lang="zh-TW" altLang="en-US" sz="6600" b="1">
                <a:latin typeface="Microsoft JhengHei Light" panose="020b0304030504040204" pitchFamily="34" charset="-120"/>
                <a:ea typeface="Microsoft JhengHei Light" panose="020b0304030504040204" pitchFamily="34" charset="-120"/>
              </a:rPr>
              <a:t>天主的國</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-6</a:t>
            </a:r>
          </a:p>
        </p:txBody>
      </p:sp>
    </p:spTree>
    <p:extLst>
      <p:ext uri="{BB962C8B-B14F-4D97-AF65-F5344CB8AC3E}">
        <p14:creationId xmlns:p14="http://schemas.microsoft.com/office/powerpoint/2010/main" val="3593360294"/>
      </p:ext>
    </p:extLst>
  </p:cSld>
  <p:clrMapOvr>
    <a:masterClrMapping/>
  </p:clrMapOvr>
  <p:transition/>
  <p:timing/>
</p:sld>
</file>

<file path=ppt/slides/slide2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親愛的主耶穌，謝謝祢常常陪伴著我們，又帶領我們來教堂上主日學，認識祢、親近祢，求祢幫助我們用心學習，做天父的好寶貝。以上所求是奉祢的名，阿們。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3,1</a:t>
            </a:r>
            <a:r>
              <a:rPr lang="zh-TW" altLang="zh-TW" sz="3600" b="1"/>
              <a:t>～</a:t>
            </a:r>
            <a:r>
              <a:rPr lang="en-US" altLang="zh-TW" sz="3600" b="1"/>
              <a:t>15</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2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，你們每天都有喝水嗎？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若翰明明跟大家說過「那在我以後要來的那一位要以聖神和火洗你們」，怎麼反而是耶穌來接受若翰的洗禮呢？</a:t>
            </a:r>
            <a:endParaRPr lang="zh-TW" altLang="en-US" sz="3600" b="1">
              <a:latin typeface="新細明體"/>
              <a:ea typeface="新細明體"/>
            </a:endParaRPr>
          </a:p>
        </p:txBody>
      </p:sp>
    </p:spTree>
    <p:extLst>
      <p:ext uri="{BB962C8B-B14F-4D97-AF65-F5344CB8AC3E}">
        <p14:creationId xmlns:p14="http://schemas.microsoft.com/office/powerpoint/2010/main" val="839036177"/>
      </p:ext>
    </p:extLst>
  </p:cSld>
  <p:clrMapOvr>
    <a:masterClrMapping/>
  </p:clrMapOvr>
  <p:transition/>
  <p:timing/>
</p:sld>
</file>

<file path=ppt/slides/slide2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一天會喝多少水呢？</a:t>
            </a:r>
            <a:r>
              <a:rPr lang="en-US" altLang="zh-TW" sz="3600" b="1"/>
              <a:t>500cc</a:t>
            </a:r>
            <a:r>
              <a:rPr lang="zh-TW" altLang="en-US" sz="3600" b="1"/>
              <a:t>、</a:t>
            </a:r>
            <a:r>
              <a:rPr lang="en-US" altLang="zh-TW" sz="3600" b="1"/>
              <a:t>1000cc</a:t>
            </a:r>
            <a:r>
              <a:rPr lang="zh-TW" altLang="en-US" sz="3600" b="1"/>
              <a:t>、</a:t>
            </a:r>
            <a:r>
              <a:rPr lang="en-US" altLang="zh-TW" sz="3600" b="1"/>
              <a:t>1500cc</a:t>
            </a:r>
            <a:r>
              <a:rPr lang="zh-TW" altLang="en-US" sz="3600" b="1"/>
              <a:t>，還是更多呢？</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2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你們知道為什麼水對我們是這麼重要嗎？如果我們一天都沒喝水的話，會有生命的危險你們知道嗎？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2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575556" y="3013501"/>
            <a:ext cx="799288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小活動──奇妙的水世界</a:t>
            </a:r>
            <a:endParaRPr lang="en-US" altLang="zh-TW" sz="4800" b="1"/>
          </a:p>
        </p:txBody>
      </p:sp>
    </p:spTree>
    <p:extLst>
      <p:ext uri="{BB962C8B-B14F-4D97-AF65-F5344CB8AC3E}">
        <p14:creationId xmlns:p14="http://schemas.microsoft.com/office/powerpoint/2010/main" val="1874374809"/>
      </p:ext>
    </p:extLst>
  </p:cSld>
  <p:clrMapOvr>
    <a:masterClrMapping/>
  </p:clrMapOvr>
  <p:transition/>
  <p:timing/>
</p:sld>
</file>

<file path=ppt/slides/slide2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204864"/>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你們真是有想像力，水實在太奇妙了，如果有機會的話，你們也可試試將水加溫或降溫</a:t>
            </a:r>
            <a:r>
              <a:rPr lang="zh-TW" altLang="en-US" sz="3600" b="1" smtClean="0"/>
              <a:t>，會非常有趣哦！</a:t>
            </a:r>
            <a:endParaRPr lang="en-US" altLang="zh-TW" sz="3600" b="1" smtClean="0"/>
          </a:p>
          <a:p>
            <a:endParaRPr lang="en-US" altLang="zh-TW" sz="3600" b="1"/>
          </a:p>
          <a:p>
            <a:r>
              <a:rPr lang="zh-TW" altLang="en-US" sz="3600" b="1" smtClean="0"/>
              <a:t>今天</a:t>
            </a:r>
            <a:r>
              <a:rPr lang="zh-TW" altLang="en-US" sz="3600" b="1"/>
              <a:t>我們要來看看，水如果加了天主聖神會有什麼變化呢？</a:t>
            </a:r>
          </a:p>
        </p:txBody>
      </p:sp>
    </p:spTree>
    <p:extLst>
      <p:ext uri="{BB962C8B-B14F-4D97-AF65-F5344CB8AC3E}">
        <p14:creationId xmlns:p14="http://schemas.microsoft.com/office/powerpoint/2010/main" val="3425409078"/>
      </p:ext>
    </p:extLst>
  </p:cSld>
  <p:clrMapOvr>
    <a:masterClrMapping/>
  </p:clrMapOvr>
  <p:transition/>
  <p:timing/>
</p:sld>
</file>

<file path=ppt/slides/slide2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237963"/>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3068960"/>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小朋友，還記得耶穌在宣講天國福音時，常遭受當時的猶太人質疑嗎？</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他們質疑耶穌會在安息日醫治病人，而猶太人從梅瑟以來訂下的安息日規矩──安息日不可以工作，耶穌為什麼可以為病人治病呢？</a:t>
            </a:r>
          </a:p>
        </p:txBody>
      </p:sp>
    </p:spTree>
    <p:extLst>
      <p:ext uri="{BB962C8B-B14F-4D97-AF65-F5344CB8AC3E}">
        <p14:creationId xmlns:p14="http://schemas.microsoft.com/office/powerpoint/2010/main" val="1159765175"/>
      </p:ext>
    </p:extLst>
  </p:cSld>
  <p:clrMapOvr>
    <a:masterClrMapping/>
  </p:clrMapOvr>
  <p:transition/>
  <p:timing/>
</p:sld>
</file>

<file path=ppt/slides/slide2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也有人會質疑，耶穌總是說自己是天父派來的兒子，雖然耶穌在眾人面前顯了好多奇蹟，他們還是不相信天父真的會讓自己的兒子成為人的樣子，住在我們中間。</a:t>
            </a:r>
          </a:p>
        </p:txBody>
      </p:sp>
    </p:spTree>
    <p:extLst>
      <p:ext uri="{BB962C8B-B14F-4D97-AF65-F5344CB8AC3E}">
        <p14:creationId xmlns:p14="http://schemas.microsoft.com/office/powerpoint/2010/main" val="2816202619"/>
      </p:ext>
    </p:extLst>
  </p:cSld>
  <p:clrMapOvr>
    <a:masterClrMapping/>
  </p:clrMapOvr>
  <p:transition/>
  <p:timing/>
</p:sld>
</file>

<file path=ppt/slides/slide2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這些質疑耶穌的人當中，有的是經師，有的是具有聲望的法利塞人，當然也有長老和司祭長，他們都經常對耶穌的作為提出質疑，甚至想要抓耶穌的把柄陷害祂。</a:t>
            </a:r>
          </a:p>
        </p:txBody>
      </p:sp>
    </p:spTree>
    <p:extLst>
      <p:ext uri="{BB962C8B-B14F-4D97-AF65-F5344CB8AC3E}">
        <p14:creationId xmlns:p14="http://schemas.microsoft.com/office/powerpoint/2010/main" val="596889006"/>
      </p:ext>
    </p:extLst>
  </p:cSld>
  <p:clrMapOvr>
    <a:masterClrMapping/>
  </p:clrMapOvr>
  <p:transition/>
  <p:timing/>
</p:sld>
</file>

<file path=ppt/slides/slide2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不過，其中有一位法利塞人的首領尼苛德摩，卻有不同的看法，他對耶穌宣講的天國福音，感到十分好奇，也很有興趣，只是大部分的法利塞人都不認同他的看法。</a:t>
            </a:r>
          </a:p>
        </p:txBody>
      </p:sp>
    </p:spTree>
    <p:extLst>
      <p:ext uri="{BB962C8B-B14F-4D97-AF65-F5344CB8AC3E}">
        <p14:creationId xmlns:p14="http://schemas.microsoft.com/office/powerpoint/2010/main" val="3944364328"/>
      </p:ext>
    </p:extLst>
  </p:cSld>
  <p:clrMapOvr>
    <a:masterClrMapping/>
  </p:clrMapOvr>
  <p:transition/>
  <p:timing/>
</p:sld>
</file>

<file path=ppt/slides/slide2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尼苛德摩實在很想找機會向耶穌請教，卻顧慮到其他人的眼光，只好趁著夜晚，前來找耶穌，耶穌看到他，非常</a:t>
            </a:r>
            <a:r>
              <a:rPr lang="zh-TW" altLang="en-US" sz="3600" b="1" smtClean="0"/>
              <a:t>歡迎。</a:t>
            </a:r>
            <a:endParaRPr lang="zh-TW" altLang="en-US" sz="3600" b="1"/>
          </a:p>
        </p:txBody>
      </p:sp>
    </p:spTree>
    <p:extLst>
      <p:ext uri="{BB962C8B-B14F-4D97-AF65-F5344CB8AC3E}">
        <p14:creationId xmlns:p14="http://schemas.microsoft.com/office/powerpoint/2010/main" val="393636215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耶穌這麼做是為了要立下榜樣，就是祂說的「完成全義</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671346488"/>
      </p:ext>
    </p:extLst>
  </p:cSld>
  <p:clrMapOvr>
    <a:masterClrMapping/>
  </p:clrMapOvr>
  <p:transition/>
  <p:timing/>
</p:sld>
</file>

<file path=ppt/slides/slide2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尼苛德摩對耶穌說：「老師，我知道祢是由天主而來的聖者，祢所做的一切不是人可以做得到的。」</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2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耶穌知道</a:t>
            </a:r>
            <a:r>
              <a:rPr lang="zh-TW" altLang="en-US" sz="3600" b="1">
                <a:latin typeface="新細明體"/>
                <a:ea typeface="新細明體"/>
              </a:rPr>
              <a:t>他渴望多認識天主，便指點他：「我實實在在告訴你，人除非由上而生，是無法見到天主的國。」</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2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尼苛德摩聽了，不是很明白，心裡充滿疑問。</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2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尼苛德摩繼續問耶穌：「老師，祢說人要由上而生方可見到天主的國，但我已年老，怎能重生呢？」</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2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耶穌回答：</a:t>
            </a:r>
            <a:r>
              <a:rPr lang="zh-TW" altLang="en-US" sz="3600" b="1">
                <a:latin typeface="新細明體"/>
                <a:ea typeface="新細明體"/>
              </a:rPr>
              <a:t>「人必須由水和聖神而生，方能進天主的國，父派我從天上來，便是為指示你們這條道路，你們只要聽我的話，相信我是由父而來的聖子耶穌，必能獲得永生！」</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2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現在，我們一起來誦念本課聖言。</a:t>
            </a:r>
          </a:p>
        </p:txBody>
      </p:sp>
    </p:spTree>
    <p:extLst>
      <p:ext uri="{BB962C8B-B14F-4D97-AF65-F5344CB8AC3E}">
        <p14:creationId xmlns:p14="http://schemas.microsoft.com/office/powerpoint/2010/main" val="3130957352"/>
      </p:ext>
    </p:extLst>
  </p:cSld>
  <p:clrMapOvr>
    <a:masterClrMapping/>
  </p:clrMapOvr>
  <p:transition/>
  <p:timing/>
</p:sld>
</file>

<file path=ppt/slides/slide2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耶穌很清楚的告訴尼苛德摩，祂為我們所帶來的洗禮，是水和聖神的洗禮，和洗者若翰在約旦河宣講的悔改洗禮是不一樣的。</a:t>
            </a:r>
          </a:p>
        </p:txBody>
      </p:sp>
    </p:spTree>
    <p:extLst>
      <p:ext uri="{BB962C8B-B14F-4D97-AF65-F5344CB8AC3E}">
        <p14:creationId xmlns:p14="http://schemas.microsoft.com/office/powerpoint/2010/main" val="788129184"/>
      </p:ext>
    </p:extLst>
  </p:cSld>
  <p:clrMapOvr>
    <a:masterClrMapping/>
  </p:clrMapOvr>
  <p:transition/>
  <p:timing/>
</p:sld>
</file>

<file path=ppt/slides/slide2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當我們領受了這水和聖神的洗禮，我們將成為天父的子女，天父也將賜給我們永生，天天和我們在一起。</a:t>
            </a:r>
          </a:p>
        </p:txBody>
      </p:sp>
    </p:spTree>
    <p:extLst>
      <p:ext uri="{BB962C8B-B14F-4D97-AF65-F5344CB8AC3E}">
        <p14:creationId xmlns:p14="http://schemas.microsoft.com/office/powerpoint/2010/main" val="507007507"/>
      </p:ext>
    </p:extLst>
  </p:cSld>
  <p:clrMapOvr>
    <a:masterClrMapping/>
  </p:clrMapOvr>
  <p:transition/>
  <p:timing/>
</p:sld>
</file>

<file path=ppt/slides/slide2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a:t>
            </a:r>
            <a:r>
              <a:rPr lang="zh-TW" altLang="en-US" sz="3600" b="1" smtClean="0">
                <a:latin typeface="新細明體"/>
                <a:ea typeface="新細明體"/>
              </a:rPr>
              <a:t>父沒有</a:t>
            </a:r>
            <a:r>
              <a:rPr lang="zh-TW" altLang="en-US" sz="3600" b="1">
                <a:latin typeface="新細明體"/>
                <a:ea typeface="新細明體"/>
              </a:rPr>
              <a:t>要求我們要</a:t>
            </a:r>
            <a:r>
              <a:rPr lang="zh-TW" altLang="en-US" sz="3600" b="1" smtClean="0">
                <a:latin typeface="新細明體"/>
                <a:ea typeface="新細明體"/>
              </a:rPr>
              <a:t>像耶穌</a:t>
            </a:r>
            <a:r>
              <a:rPr lang="zh-TW" altLang="en-US" sz="3600" b="1">
                <a:latin typeface="新細明體"/>
                <a:ea typeface="新細明體"/>
              </a:rPr>
              <a:t>一樣成為聖者或成為偉大的人，</a:t>
            </a:r>
            <a:r>
              <a:rPr lang="zh-TW" altLang="en-US" sz="3600" b="1" smtClean="0">
                <a:latin typeface="新細明體"/>
                <a:ea typeface="新細明體"/>
              </a:rPr>
              <a:t>我們只需要相信</a:t>
            </a:r>
            <a:r>
              <a:rPr lang="zh-TW" altLang="en-US" sz="3600" b="1">
                <a:latin typeface="新細明體"/>
                <a:ea typeface="新細明體"/>
              </a:rPr>
              <a:t>耶穌是天父所派來的聖子耶穌，聽祂的話，緊緊跟隨祂。</a:t>
            </a:r>
          </a:p>
        </p:txBody>
      </p:sp>
    </p:spTree>
    <p:extLst>
      <p:ext uri="{BB962C8B-B14F-4D97-AF65-F5344CB8AC3E}">
        <p14:creationId xmlns:p14="http://schemas.microsoft.com/office/powerpoint/2010/main" val="2806626189"/>
      </p:ext>
    </p:extLst>
  </p:cSld>
  <p:clrMapOvr>
    <a:masterClrMapping/>
  </p:clrMapOvr>
  <p:transition/>
  <p:timing/>
</p:sld>
</file>

<file path=ppt/slides/slide2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耶穌親自為我們建立的這水和聖神的洗禮，便是我們在進入教會時所領受的洗禮。</a:t>
            </a:r>
          </a:p>
        </p:txBody>
      </p:sp>
    </p:spTree>
    <p:extLst>
      <p:ext uri="{BB962C8B-B14F-4D97-AF65-F5344CB8AC3E}">
        <p14:creationId xmlns:p14="http://schemas.microsoft.com/office/powerpoint/2010/main" val="1257744174"/>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92896"/>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這個榜樣是告訴我們：每個人都要在天主面前接受洗禮，代表我們願意成為天父的子女，接受天父給我們的愛。</a:t>
            </a:r>
            <a:endParaRPr lang="zh-TW" altLang="en-US" sz="3600" b="1">
              <a:latin typeface="新細明體"/>
              <a:ea typeface="新細明體"/>
            </a:endParaRPr>
          </a:p>
        </p:txBody>
      </p:sp>
    </p:spTree>
    <p:extLst>
      <p:ext uri="{BB962C8B-B14F-4D97-AF65-F5344CB8AC3E}">
        <p14:creationId xmlns:p14="http://schemas.microsoft.com/office/powerpoint/2010/main" val="21844731"/>
      </p:ext>
    </p:extLst>
  </p:cSld>
  <p:clrMapOvr>
    <a:masterClrMapping/>
  </p:clrMapOvr>
  <p:transition/>
  <p:timing/>
</p:sld>
</file>

<file path=ppt/slides/slide2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有的人是在剛出生時，由爸媽抱著到教會所領受的嬰兒洗禮，也有的是自己懂事了，由自己做的決定領受的</a:t>
            </a:r>
          </a:p>
        </p:txBody>
      </p:sp>
    </p:spTree>
    <p:extLst>
      <p:ext uri="{BB962C8B-B14F-4D97-AF65-F5344CB8AC3E}">
        <p14:creationId xmlns:p14="http://schemas.microsoft.com/office/powerpoint/2010/main" val="2524186790"/>
      </p:ext>
    </p:extLst>
  </p:cSld>
  <p:clrMapOvr>
    <a:masterClrMapping/>
  </p:clrMapOvr>
  <p:transition/>
  <p:timing/>
</p:sld>
</file>

<file path=ppt/slides/slide2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但，不管是哪種，</a:t>
            </a:r>
            <a:r>
              <a:rPr lang="zh-TW" altLang="en-US" sz="3600" b="1">
                <a:latin typeface="新細明體"/>
                <a:ea typeface="新細明體"/>
              </a:rPr>
              <a:t>所領受的都是同一的洗禮，這洗禮帶給我們的最大福分，便是天父爸爸將祂的愛給了我們，讓我們成為祂所愛的子女。</a:t>
            </a:r>
          </a:p>
        </p:txBody>
      </p:sp>
    </p:spTree>
    <p:extLst>
      <p:ext uri="{BB962C8B-B14F-4D97-AF65-F5344CB8AC3E}">
        <p14:creationId xmlns:p14="http://schemas.microsoft.com/office/powerpoint/2010/main" val="4048972366"/>
      </p:ext>
    </p:extLst>
  </p:cSld>
  <p:clrMapOvr>
    <a:masterClrMapping/>
  </p:clrMapOvr>
  <p:transition/>
  <p:timing/>
</p:sld>
</file>

<file path=ppt/slides/slide2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耶穌會特別跟尼苛德摩說「人必須由水和聖神而生，方能進天主的國」，是看到他渴望認識天主，卻不明白的問了耶穌「我已年老，怎能重生呢？」。</a:t>
            </a:r>
          </a:p>
        </p:txBody>
      </p:sp>
    </p:spTree>
    <p:extLst>
      <p:ext uri="{BB962C8B-B14F-4D97-AF65-F5344CB8AC3E}">
        <p14:creationId xmlns:p14="http://schemas.microsoft.com/office/powerpoint/2010/main" val="2638188952"/>
      </p:ext>
    </p:extLst>
  </p:cSld>
  <p:clrMapOvr>
    <a:masterClrMapping/>
  </p:clrMapOvr>
  <p:transition/>
  <p:timing/>
</p:sld>
</file>

<file path=ppt/slides/slide2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耶穌要帶給我們的新生命，不是回到媽媽的肚子裡再出生一次，而是要接受水和聖神的洗禮。</a:t>
            </a:r>
          </a:p>
        </p:txBody>
      </p:sp>
    </p:spTree>
    <p:extLst>
      <p:ext uri="{BB962C8B-B14F-4D97-AF65-F5344CB8AC3E}">
        <p14:creationId xmlns:p14="http://schemas.microsoft.com/office/powerpoint/2010/main" val="509833745"/>
      </p:ext>
    </p:extLst>
  </p:cSld>
  <p:clrMapOvr>
    <a:masterClrMapping/>
  </p:clrMapOvr>
  <p:transition/>
  <p:timing/>
</p:sld>
</file>

<file path=ppt/slides/slide2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藉著洗禮的記號</a:t>
            </a:r>
            <a:r>
              <a:rPr lang="zh-TW" altLang="en-US" sz="3600" b="1">
                <a:latin typeface="新細明體"/>
                <a:ea typeface="新細明體"/>
              </a:rPr>
              <a:t>，讓我們永遠記得我們是祂的子女，也提醒我們聽從耶穌的話，緊緊跟隨祂。</a:t>
            </a:r>
          </a:p>
        </p:txBody>
      </p:sp>
    </p:spTree>
    <p:extLst>
      <p:ext uri="{BB962C8B-B14F-4D97-AF65-F5344CB8AC3E}">
        <p14:creationId xmlns:p14="http://schemas.microsoft.com/office/powerpoint/2010/main" val="1336574666"/>
      </p:ext>
    </p:extLst>
  </p:cSld>
  <p:clrMapOvr>
    <a:masterClrMapping/>
  </p:clrMapOvr>
  <p:transition/>
  <p:timing/>
</p:sld>
</file>

<file path=ppt/slides/slide2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76872"/>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耶穌在宣講天國福音時，常遭受到當時猶太人的質疑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質疑耶穌的</a:t>
            </a:r>
            <a:r>
              <a:rPr lang="zh-TW" altLang="en-US" sz="3600" b="1">
                <a:latin typeface="新細明體"/>
                <a:ea typeface="新細明體"/>
              </a:rPr>
              <a:t>都是哪些人？</a:t>
            </a:r>
          </a:p>
        </p:txBody>
      </p:sp>
    </p:spTree>
    <p:extLst>
      <p:ext uri="{BB962C8B-B14F-4D97-AF65-F5344CB8AC3E}">
        <p14:creationId xmlns:p14="http://schemas.microsoft.com/office/powerpoint/2010/main" val="2058834310"/>
      </p:ext>
    </p:extLst>
  </p:cSld>
  <p:clrMapOvr>
    <a:masterClrMapping/>
  </p:clrMapOvr>
  <p:transition/>
  <p:timing/>
</p:sld>
</file>

<file path=ppt/slides/slide2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尼苛德摩很想找機會向耶穌請教天國福音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尼苛德摩要趁著夜晚，來找耶穌請教天國福音？</a:t>
            </a:r>
          </a:p>
        </p:txBody>
      </p:sp>
    </p:spTree>
    <p:extLst>
      <p:ext uri="{BB962C8B-B14F-4D97-AF65-F5344CB8AC3E}">
        <p14:creationId xmlns:p14="http://schemas.microsoft.com/office/powerpoint/2010/main" val="3367094419"/>
      </p:ext>
    </p:extLst>
  </p:cSld>
  <p:clrMapOvr>
    <a:masterClrMapping/>
  </p:clrMapOvr>
  <p:transition/>
  <p:timing/>
</p:sld>
</file>

<file path=ppt/slides/slide2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尼苛德摩是法利塞人，卻不質疑耶穌反而想向祂請教天國福音</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尼苛德摩一見到耶穌便尊敬祂說「老師，祢是由天主而來的聖者」？</a:t>
            </a:r>
          </a:p>
        </p:txBody>
      </p:sp>
    </p:spTree>
    <p:extLst>
      <p:ext uri="{BB962C8B-B14F-4D97-AF65-F5344CB8AC3E}">
        <p14:creationId xmlns:p14="http://schemas.microsoft.com/office/powerpoint/2010/main" val="2265820408"/>
      </p:ext>
    </p:extLst>
  </p:cSld>
  <p:clrMapOvr>
    <a:masterClrMapping/>
  </p:clrMapOvr>
  <p:transition/>
  <p:timing/>
</p:sld>
</file>

<file path=ppt/slides/slide2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a:t>
            </a:r>
            <a:r>
              <a:rPr lang="zh-TW" altLang="en-US" sz="3600" b="1" smtClean="0">
                <a:latin typeface="新細明體"/>
                <a:ea typeface="新細明體"/>
              </a:rPr>
              <a:t>要說</a:t>
            </a:r>
            <a:r>
              <a:rPr lang="zh-TW" altLang="en-US" sz="3600" b="1">
                <a:latin typeface="新細明體"/>
                <a:ea typeface="新細明體"/>
              </a:rPr>
              <a:t>「人必須由水和聖神而生，方能進天主的國」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尼苛德摩聽了耶穌的話不是很明白，心裡也充滿疑問？</a:t>
            </a:r>
          </a:p>
        </p:txBody>
      </p:sp>
    </p:spTree>
    <p:extLst>
      <p:ext uri="{BB962C8B-B14F-4D97-AF65-F5344CB8AC3E}">
        <p14:creationId xmlns:p14="http://schemas.microsoft.com/office/powerpoint/2010/main" val="4140033755"/>
      </p:ext>
    </p:extLst>
  </p:cSld>
  <p:clrMapOvr>
    <a:masterClrMapping/>
  </p:clrMapOvr>
  <p:transition/>
  <p:timing/>
</p:sld>
</file>

<file path=ppt/slides/slide2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為什麼耶穌的</a:t>
            </a:r>
            <a:r>
              <a:rPr lang="zh-TW" altLang="en-US" sz="3600" b="1">
                <a:latin typeface="新細明體"/>
                <a:ea typeface="新細明體"/>
              </a:rPr>
              <a:t>洗禮，和洗者若翰宣講的悔改洗禮不一樣</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a:t>
            </a:r>
            <a:r>
              <a:rPr lang="zh-TW" altLang="en-US" sz="3600" b="1">
                <a:latin typeface="新細明體"/>
                <a:ea typeface="新細明體"/>
              </a:rPr>
              <a:t>領受耶穌親自為我們建立的水和聖神的洗禮，我們需要做什麼嗎？</a:t>
            </a:r>
          </a:p>
        </p:txBody>
      </p:sp>
    </p:spTree>
    <p:extLst>
      <p:ext uri="{BB962C8B-B14F-4D97-AF65-F5344CB8AC3E}">
        <p14:creationId xmlns:p14="http://schemas.microsoft.com/office/powerpoint/2010/main" val="1787880651"/>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在生活中，我們也願意聽天父的話，就像耶穌</a:t>
            </a:r>
            <a:r>
              <a:rPr lang="zh-TW" altLang="en-US" sz="3600" b="1" smtClean="0">
                <a:latin typeface="新細明體"/>
                <a:ea typeface="新細明體"/>
              </a:rPr>
              <a:t>一樣。</a:t>
            </a:r>
            <a:endParaRPr lang="zh-TW" altLang="en-US" sz="3600" b="1">
              <a:latin typeface="新細明體"/>
              <a:ea typeface="新細明體"/>
            </a:endParaRPr>
          </a:p>
        </p:txBody>
      </p:sp>
    </p:spTree>
    <p:extLst>
      <p:ext uri="{BB962C8B-B14F-4D97-AF65-F5344CB8AC3E}">
        <p14:creationId xmlns:p14="http://schemas.microsoft.com/office/powerpoint/2010/main" val="814531522"/>
      </p:ext>
    </p:extLst>
  </p:cSld>
  <p:clrMapOvr>
    <a:masterClrMapping/>
  </p:clrMapOvr>
  <p:transition/>
  <p:timing/>
</p:sld>
</file>

<file path=ppt/slides/slide2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渴望領受耶穌親自為我們建立的水和聖神的洗禮嗎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領受耶穌親自為我們建立的水和聖神的洗禮，是很大的福分？</a:t>
            </a:r>
          </a:p>
        </p:txBody>
      </p:sp>
    </p:spTree>
    <p:extLst>
      <p:ext uri="{BB962C8B-B14F-4D97-AF65-F5344CB8AC3E}">
        <p14:creationId xmlns:p14="http://schemas.microsoft.com/office/powerpoint/2010/main" val="1678982790"/>
      </p:ext>
    </p:extLst>
  </p:cSld>
  <p:clrMapOvr>
    <a:masterClrMapping/>
  </p:clrMapOvr>
  <p:transition/>
  <p:timing/>
</p:sld>
</file>

<file path=ppt/slides/slide2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2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人要由水和聖神而生，方能進天主的國！</a:t>
            </a:r>
            <a:r>
              <a:rPr lang="en-US" altLang="zh-TW" sz="3600" b="1"/>
              <a:t>』</a:t>
            </a:r>
            <a:r>
              <a:rPr lang="zh-TW" altLang="en-US" sz="3600" b="1"/>
              <a:t>」（若</a:t>
            </a:r>
            <a:r>
              <a:rPr lang="en-US" altLang="zh-TW" sz="3600" b="1"/>
              <a:t>3,5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2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阿文的故事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2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，阿文自從認識耶穌後，便感到自己是那麼幸福，不但有了依靠，也和耶穌成了好朋友。</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2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阿文常常和祂分享自己內心的話，更期望自己能有機會，將耶穌的愛分享給更多的人。</a:t>
            </a:r>
            <a:endParaRPr lang="en-US" altLang="zh-TW" sz="3600" b="1" smtClean="0"/>
          </a:p>
        </p:txBody>
      </p:sp>
    </p:spTree>
    <p:extLst>
      <p:ext uri="{BB962C8B-B14F-4D97-AF65-F5344CB8AC3E}">
        <p14:creationId xmlns:p14="http://schemas.microsoft.com/office/powerpoint/2010/main" val="2777599674"/>
      </p:ext>
    </p:extLst>
  </p:cSld>
  <p:clrMapOvr>
    <a:masterClrMapping/>
  </p:clrMapOvr>
  <p:transition/>
  <p:timing/>
</p:sld>
</file>

<file path=ppt/slides/slide2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在生活中，我們可以做些什麼，像阿文一樣，成為耶穌的好朋友，也將耶穌的愛分享給別人？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2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2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耶穌親自為我們建立了水和聖神的洗禮，我們真是幸福，藉由聖洗聖事，進入天主的國，成為天父的子女。。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2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在生活中，我們要努力保持這個福分，緊緊跟隨耶穌，常常和祂說話。也要像阿文一樣，將這麼寶貴的禮物，送給許多還不認識耶穌的人，讓他們也能認識耶穌。</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祂聽了天父的話，降生成人來到我們中間，告訴我們天父是這麼的愛我們，也希望我們都能在生活中，以實際的行動關心自己身邊的人。</a:t>
            </a:r>
            <a:endParaRPr lang="zh-TW" altLang="en-US" sz="3600" b="1">
              <a:latin typeface="新細明體"/>
              <a:ea typeface="新細明體"/>
            </a:endParaRPr>
          </a:p>
        </p:txBody>
      </p:sp>
    </p:spTree>
    <p:extLst>
      <p:ext uri="{BB962C8B-B14F-4D97-AF65-F5344CB8AC3E}">
        <p14:creationId xmlns:p14="http://schemas.microsoft.com/office/powerpoint/2010/main" val="3587379360"/>
      </p:ext>
    </p:extLst>
  </p:cSld>
  <p:clrMapOvr>
    <a:masterClrMapping/>
  </p:clrMapOvr>
  <p:transition/>
  <p:timing/>
</p:sld>
</file>

<file path=ppt/slides/slide2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親愛的主耶穌，謝謝祢親自為我們建立了水和聖神的洗禮，讓我們這麼有福成為天父的</a:t>
            </a:r>
            <a:r>
              <a:rPr lang="zh-TW" altLang="en-US" sz="3600" b="1" smtClean="0"/>
              <a:t>子女。</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2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求祢幫助我們在生活中，常能感謝祢給我們的愛，也願意將這份愛分享給更多的人。以上所求是奉祢的名，阿們。</a:t>
            </a:r>
            <a:endParaRPr lang="en-US" altLang="zh-TW" sz="3600" b="1"/>
          </a:p>
        </p:txBody>
      </p:sp>
    </p:spTree>
    <p:extLst>
      <p:ext uri="{BB962C8B-B14F-4D97-AF65-F5344CB8AC3E}">
        <p14:creationId xmlns:p14="http://schemas.microsoft.com/office/powerpoint/2010/main" val="4103749496"/>
      </p:ext>
    </p:extLst>
  </p:cSld>
  <p:clrMapOvr>
    <a:masterClrMapping/>
  </p:clrMapOvr>
  <p:transition/>
  <p:timing/>
</p:sld>
</file>

<file path=ppt/slides/slide2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27584" y="2531805"/>
            <a:ext cx="8712968"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latin typeface="Microsoft JhengHei Light" panose="020b0304030504040204" pitchFamily="34" charset="-120"/>
                <a:ea typeface="Microsoft JhengHei Light" panose="020b0304030504040204" pitchFamily="34" charset="-120"/>
              </a:rPr>
              <a:t>耶穌說─</a:t>
            </a:r>
            <a:r>
              <a:rPr lang="zh-TW" altLang="en-US" sz="6000" b="1" smtClean="0">
                <a:latin typeface="Microsoft JhengHei Light" panose="020b0304030504040204" pitchFamily="34" charset="-120"/>
                <a:ea typeface="Microsoft JhengHei Light" panose="020b0304030504040204" pitchFamily="34" charset="-120"/>
              </a:rPr>
              <a:t>─</a:t>
            </a:r>
            <a:endParaRPr lang="en-US" altLang="zh-TW" sz="6000" b="1" smtClean="0">
              <a:latin typeface="Microsoft JhengHei Light" panose="020b0304030504040204" pitchFamily="34" charset="-120"/>
              <a:ea typeface="Microsoft JhengHei Light" panose="020b0304030504040204" pitchFamily="34" charset="-120"/>
            </a:endParaRPr>
          </a:p>
          <a:p>
            <a:r>
              <a:rPr lang="zh-TW" altLang="en-US" sz="6000" b="1" smtClean="0">
                <a:latin typeface="Microsoft JhengHei Light" panose="020b0304030504040204" pitchFamily="34" charset="-120"/>
                <a:ea typeface="Microsoft JhengHei Light" panose="020b0304030504040204" pitchFamily="34" charset="-120"/>
              </a:rPr>
              <a:t>我</a:t>
            </a:r>
            <a:r>
              <a:rPr lang="zh-TW" altLang="en-US" sz="6000" b="1">
                <a:latin typeface="Microsoft JhengHei Light" panose="020b0304030504040204" pitchFamily="34" charset="-120"/>
                <a:ea typeface="Microsoft JhengHei Light" panose="020b0304030504040204" pitchFamily="34" charset="-120"/>
              </a:rPr>
              <a:t>是道路、真理、生命</a:t>
            </a:r>
            <a:endParaRPr lang="en-US" sz="60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85845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-7</a:t>
            </a:r>
          </a:p>
        </p:txBody>
      </p:sp>
    </p:spTree>
    <p:extLst>
      <p:ext uri="{BB962C8B-B14F-4D97-AF65-F5344CB8AC3E}">
        <p14:creationId xmlns:p14="http://schemas.microsoft.com/office/powerpoint/2010/main" val="3593360294"/>
      </p:ext>
    </p:extLst>
  </p:cSld>
  <p:clrMapOvr>
    <a:masterClrMapping/>
  </p:clrMapOvr>
  <p:transition/>
  <p:timing/>
</p:sld>
</file>

<file path=ppt/slides/slide2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2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8478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315781"/>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親愛的主耶穌，謝謝祢在每天的生活中陪伴我們，也教導我們認識祢，求祢幫助我們在今天的課程中，更加明白祢的教導、更加愛祢。以上所求是奉祢的名，阿們。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2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14,1</a:t>
            </a:r>
            <a:r>
              <a:rPr lang="zh-TW" altLang="zh-TW" sz="3600" b="1"/>
              <a:t>～</a:t>
            </a:r>
            <a:r>
              <a:rPr lang="en-US" altLang="zh-TW" sz="3600" b="1"/>
              <a:t>11</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2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你們想</a:t>
            </a:r>
            <a:r>
              <a:rPr lang="zh-TW" altLang="en-US" sz="3600" b="1"/>
              <a:t>過自己以後想要做什麼嗎？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2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551837"/>
            <a:ext cx="716479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你們希望自己成為一個什麼樣的人呢？會期望自己以後，可以對家庭和社會有一些貢獻嗎？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2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你們會希望以什麼</a:t>
            </a:r>
            <a:r>
              <a:rPr lang="zh-TW" altLang="en-US" sz="3600" b="1" smtClean="0"/>
              <a:t>樣的方式</a:t>
            </a:r>
            <a:r>
              <a:rPr lang="zh-TW" altLang="en-US" sz="3600" b="1"/>
              <a:t>，來報答父母和老師呢？</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2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你們有夢想嗎？有看到自己未來的路嗎？</a:t>
            </a:r>
            <a:endParaRPr lang="en-US" altLang="zh-TW" sz="3600" b="1"/>
          </a:p>
        </p:txBody>
      </p:sp>
    </p:spTree>
    <p:extLst>
      <p:ext uri="{BB962C8B-B14F-4D97-AF65-F5344CB8AC3E}">
        <p14:creationId xmlns:p14="http://schemas.microsoft.com/office/powerpoint/2010/main" val="2034045720"/>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216595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996952"/>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洗者若翰是一個很特別的人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洗</a:t>
            </a:r>
            <a:r>
              <a:rPr lang="zh-TW" altLang="en-US" sz="3600" b="1">
                <a:latin typeface="新細明體"/>
                <a:ea typeface="新細明體"/>
              </a:rPr>
              <a:t>者若翰常常在約旦河邊做什麼？</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2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小活動──找到自己的路</a:t>
            </a:r>
            <a:endParaRPr lang="en-US" altLang="zh-TW" sz="4800" b="1"/>
          </a:p>
        </p:txBody>
      </p:sp>
    </p:spTree>
    <p:extLst>
      <p:ext uri="{BB962C8B-B14F-4D97-AF65-F5344CB8AC3E}">
        <p14:creationId xmlns:p14="http://schemas.microsoft.com/office/powerpoint/2010/main" val="1070921461"/>
      </p:ext>
    </p:extLst>
  </p:cSld>
  <p:clrMapOvr>
    <a:masterClrMapping/>
  </p:clrMapOvr>
  <p:transition/>
  <p:timing/>
</p:sld>
</file>

<file path=ppt/slides/slide2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844824"/>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你們真是棒極了，都找到了自己未來的</a:t>
            </a:r>
            <a:r>
              <a:rPr lang="zh-TW" altLang="en-US" sz="3600" b="1" smtClean="0"/>
              <a:t>路。</a:t>
            </a:r>
            <a:endParaRPr lang="en-US" altLang="zh-TW" sz="3600" b="1" smtClean="0"/>
          </a:p>
          <a:p>
            <a:endParaRPr lang="en-US" altLang="zh-TW" sz="3600" b="1"/>
          </a:p>
          <a:p>
            <a:r>
              <a:rPr lang="zh-TW" altLang="en-US" sz="3600" b="1" smtClean="0"/>
              <a:t>耶穌</a:t>
            </a:r>
            <a:r>
              <a:rPr lang="zh-TW" altLang="en-US" sz="3600" b="1"/>
              <a:t>今天也要告訴我們，祂的夢想是什麼，祂要帶給我們每個人「道路、真理和生命」，這是什麼意思呢？</a:t>
            </a:r>
          </a:p>
        </p:txBody>
      </p:sp>
    </p:spTree>
    <p:extLst>
      <p:ext uri="{BB962C8B-B14F-4D97-AF65-F5344CB8AC3E}">
        <p14:creationId xmlns:p14="http://schemas.microsoft.com/office/powerpoint/2010/main" val="3425409078"/>
      </p:ext>
    </p:extLst>
  </p:cSld>
  <p:clrMapOvr>
    <a:masterClrMapping/>
  </p:clrMapOvr>
  <p:transition/>
  <p:timing/>
</p:sld>
</file>

<file path=ppt/slides/slide2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小朋友，耶穌在宣講天國福音時，做過許多不同的事，祂為人治病、驅魔、教導人認識天主、安慰受苦的人、餵飽好幾千人、在婚宴中變水為酒。</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2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有人稱祂為醫生，也有人說他是偉大的先知，更有人尊稱他是師傅，祂同時又是輔導老師、廚師和</a:t>
            </a:r>
            <a:r>
              <a:rPr lang="zh-TW" altLang="en-US" sz="3600" b="1" smtClean="0"/>
              <a:t>魔術師。</a:t>
            </a:r>
            <a:endParaRPr lang="zh-TW" altLang="en-US" sz="3600" b="1"/>
          </a:p>
        </p:txBody>
      </p:sp>
    </p:spTree>
    <p:extLst>
      <p:ext uri="{BB962C8B-B14F-4D97-AF65-F5344CB8AC3E}">
        <p14:creationId xmlns:p14="http://schemas.microsoft.com/office/powerpoint/2010/main" val="1159765175"/>
      </p:ext>
    </p:extLst>
  </p:cSld>
  <p:clrMapOvr>
    <a:masterClrMapping/>
  </p:clrMapOvr>
  <p:transition/>
  <p:timing/>
</p:sld>
</file>

<file path=ppt/slides/slide2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但這些角色都不是耶穌最喜歡的，祂最喜歡的角色是天父的代言人。</a:t>
            </a:r>
          </a:p>
        </p:txBody>
      </p:sp>
    </p:spTree>
    <p:extLst>
      <p:ext uri="{BB962C8B-B14F-4D97-AF65-F5344CB8AC3E}">
        <p14:creationId xmlns:p14="http://schemas.microsoft.com/office/powerpoint/2010/main" val="2816202619"/>
      </p:ext>
    </p:extLst>
  </p:cSld>
  <p:clrMapOvr>
    <a:masterClrMapping/>
  </p:clrMapOvr>
  <p:transition/>
  <p:timing/>
</p:sld>
</file>

<file path=ppt/slides/slide2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雖然耶穌幫助了很多人，也吸引成千上萬的人跟隨祂，甚至有群眾要擁護耶穌做猶太人的國王，但這都不是耶穌真正想要的。</a:t>
            </a:r>
          </a:p>
        </p:txBody>
      </p:sp>
    </p:spTree>
    <p:extLst>
      <p:ext uri="{BB962C8B-B14F-4D97-AF65-F5344CB8AC3E}">
        <p14:creationId xmlns:p14="http://schemas.microsoft.com/office/powerpoint/2010/main" val="596889006"/>
      </p:ext>
    </p:extLst>
  </p:cSld>
  <p:clrMapOvr>
    <a:masterClrMapping/>
  </p:clrMapOvr>
  <p:transition/>
  <p:timing/>
</p:sld>
</file>

<file path=ppt/slides/slide2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耶穌很清楚知道，天父給祂的使命是，親自住在我們中間，告訴所有的人天父愛我們，希望大家都願意成為天父的子女。</a:t>
            </a:r>
          </a:p>
        </p:txBody>
      </p:sp>
    </p:spTree>
    <p:extLst>
      <p:ext uri="{BB962C8B-B14F-4D97-AF65-F5344CB8AC3E}">
        <p14:creationId xmlns:p14="http://schemas.microsoft.com/office/powerpoint/2010/main" val="3944364328"/>
      </p:ext>
    </p:extLst>
  </p:cSld>
  <p:clrMapOvr>
    <a:masterClrMapping/>
  </p:clrMapOvr>
  <p:transition/>
  <p:timing/>
</p:sld>
</file>

<file path=ppt/slides/slide2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197768" y="3105834"/>
            <a:ext cx="874846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耶穌的夢想很簡單，就是承行天父的旨意。</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2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我們一起來聽聽耶穌是怎麼說的。</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2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耶穌很清楚的告訴我們，祂來到我們中間，是要帶給我們道路、真理和生命，藉由</a:t>
            </a:r>
            <a:r>
              <a:rPr lang="zh-TW" altLang="en-US" sz="3600" b="1" smtClean="0">
                <a:latin typeface="新細明體"/>
                <a:ea typeface="新細明體"/>
              </a:rPr>
              <a:t>祂的指示，</a:t>
            </a:r>
            <a:r>
              <a:rPr lang="zh-TW" altLang="en-US" sz="3600" b="1">
                <a:latin typeface="新細明體"/>
                <a:ea typeface="新細明體"/>
              </a:rPr>
              <a:t>我們將可以認識天父的愛，成為天父所愛的子女。</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127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791580" y="2243773"/>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親愛的主耶穌，感謝祢讓我們聚在一起，經由老師的教導可以更加認識祢，從祢的身上看到祢是這麼的愛天父爸爸，請祢幫助我們認真的上課，專心學習祢的榜樣。奉祢的名禱告，阿們。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洗者若翰要在約旦河邊宣講悔改的洗禮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有</a:t>
            </a:r>
            <a:r>
              <a:rPr lang="zh-TW" altLang="en-US" sz="3600" b="1">
                <a:latin typeface="新細明體"/>
                <a:ea typeface="新細明體"/>
              </a:rPr>
              <a:t>哪些人來到約旦河邊，接受洗者若翰悔改的洗禮？</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不管是</a:t>
            </a:r>
            <a:r>
              <a:rPr lang="zh-TW" altLang="en-US" sz="3600" b="1" smtClean="0">
                <a:latin typeface="新細明體"/>
                <a:ea typeface="新細明體"/>
              </a:rPr>
              <a:t>經由什麼方式，</a:t>
            </a:r>
            <a:r>
              <a:rPr lang="zh-TW" altLang="en-US" sz="3600" b="1">
                <a:latin typeface="新細明體"/>
                <a:ea typeface="新細明體"/>
              </a:rPr>
              <a:t>耶穌都是為了讓我們明白，天父是這麼的愛我們，也唯有透過祂，清楚為我們的顯示道路、真理和生命，我們才知道如何找到自己生命的方向。</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3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這是一條通往愛我們的天父的道路，天父早已將真理從起初便啟示給我們，凡是順從天父啟示的愛的真理實行的人，都能獲得天父所給的永生。</a:t>
            </a:r>
          </a:p>
        </p:txBody>
      </p:sp>
    </p:spTree>
    <p:extLst>
      <p:ext uri="{BB962C8B-B14F-4D97-AF65-F5344CB8AC3E}">
        <p14:creationId xmlns:p14="http://schemas.microsoft.com/office/powerpoint/2010/main" val="3130957352"/>
      </p:ext>
    </p:extLst>
  </p:cSld>
  <p:clrMapOvr>
    <a:masterClrMapping/>
  </p:clrMapOvr>
  <p:transition/>
  <p:timing/>
</p:sld>
</file>

<file path=ppt/slides/slide3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這是一條很簡單的道路</a:t>
            </a:r>
            <a:r>
              <a:rPr lang="zh-TW" altLang="en-US" sz="3600" b="1" smtClean="0">
                <a:latin typeface="新細明體"/>
                <a:ea typeface="新細明體"/>
              </a:rPr>
              <a:t>，為</a:t>
            </a:r>
            <a:r>
              <a:rPr lang="zh-TW" altLang="en-US" sz="3600" b="1">
                <a:latin typeface="新細明體"/>
                <a:ea typeface="新細明體"/>
              </a:rPr>
              <a:t>每一個人所預備</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3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雖然我們看不見天父，連宗徒們也問耶穌「我們如何可以看見天父呢」？耶穌很明確的告訴他們「你們看見了我，便是看見了</a:t>
            </a:r>
            <a:r>
              <a:rPr lang="zh-TW" altLang="en-US" sz="3600" b="1" smtClean="0">
                <a:latin typeface="新細明體"/>
                <a:ea typeface="新細明體"/>
              </a:rPr>
              <a:t>父」。</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3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耶穌所做的一切，都是按照天父的指示在做，祂所做的一切都是天父陪同祂一起做的。</a:t>
            </a:r>
          </a:p>
        </p:txBody>
      </p:sp>
    </p:spTree>
    <p:extLst>
      <p:ext uri="{BB962C8B-B14F-4D97-AF65-F5344CB8AC3E}">
        <p14:creationId xmlns:p14="http://schemas.microsoft.com/office/powerpoint/2010/main" val="2945651629"/>
      </p:ext>
    </p:extLst>
  </p:cSld>
  <p:clrMapOvr>
    <a:masterClrMapping/>
  </p:clrMapOvr>
  <p:transition/>
  <p:timing/>
</p:sld>
</file>

<file path=ppt/slides/slide3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耶穌還親口說「我對你們所說的話，不是憑我自己說的，是父在我內說的」，耶穌所說的一切，和祂所做的一切，很清楚的都是在承行天父的旨意，這便是祂一生的夢想。</a:t>
            </a:r>
          </a:p>
        </p:txBody>
      </p:sp>
    </p:spTree>
    <p:extLst>
      <p:ext uri="{BB962C8B-B14F-4D97-AF65-F5344CB8AC3E}">
        <p14:creationId xmlns:p14="http://schemas.microsoft.com/office/powerpoint/2010/main" val="4078649494"/>
      </p:ext>
    </p:extLst>
  </p:cSld>
  <p:clrMapOvr>
    <a:masterClrMapping/>
  </p:clrMapOvr>
  <p:transition/>
  <p:timing/>
</p:sld>
</file>

<file path=ppt/slides/slide3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耶穌也期望藉由這</a:t>
            </a:r>
            <a:r>
              <a:rPr lang="zh-TW" altLang="en-US" sz="3600" b="1" smtClean="0">
                <a:latin typeface="新細明體"/>
                <a:ea typeface="新細明體"/>
              </a:rPr>
              <a:t>夢想，</a:t>
            </a:r>
            <a:r>
              <a:rPr lang="zh-TW" altLang="en-US" sz="3600" b="1">
                <a:latin typeface="新細明體"/>
                <a:ea typeface="新細明體"/>
              </a:rPr>
              <a:t>可以為我們指出生命的方向，引領我們都能找到愛我們的天父，成為祂的子女。</a:t>
            </a:r>
          </a:p>
        </p:txBody>
      </p:sp>
    </p:spTree>
    <p:extLst>
      <p:ext uri="{BB962C8B-B14F-4D97-AF65-F5344CB8AC3E}">
        <p14:creationId xmlns:p14="http://schemas.microsoft.com/office/powerpoint/2010/main" val="2200910226"/>
      </p:ext>
    </p:extLst>
  </p:cSld>
  <p:clrMapOvr>
    <a:masterClrMapping/>
  </p:clrMapOvr>
  <p:transition/>
  <p:timing/>
</p:sld>
</file>

<file path=ppt/slides/slide3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耶穌所建立的教會，</a:t>
            </a:r>
            <a:r>
              <a:rPr lang="zh-TW" altLang="en-US" sz="3600" b="1" smtClean="0">
                <a:latin typeface="新細明體"/>
                <a:ea typeface="新細明體"/>
              </a:rPr>
              <a:t>便是從</a:t>
            </a:r>
            <a:r>
              <a:rPr lang="zh-TW" altLang="en-US" sz="3600" b="1">
                <a:latin typeface="新細明體"/>
                <a:ea typeface="新細明體"/>
              </a:rPr>
              <a:t>起初在耶穌身邊，看到祂做的一切，聽到祂說的</a:t>
            </a:r>
            <a:r>
              <a:rPr lang="zh-TW" altLang="en-US" sz="3600" b="1" smtClean="0">
                <a:latin typeface="新細明體"/>
                <a:ea typeface="新細明體"/>
              </a:rPr>
              <a:t>一切的宗徒們。</a:t>
            </a:r>
            <a:endParaRPr lang="zh-TW" altLang="en-US" sz="3600" b="1">
              <a:latin typeface="新細明體"/>
              <a:ea typeface="新細明體"/>
            </a:endParaRPr>
          </a:p>
        </p:txBody>
      </p:sp>
    </p:spTree>
    <p:extLst>
      <p:ext uri="{BB962C8B-B14F-4D97-AF65-F5344CB8AC3E}">
        <p14:creationId xmlns:p14="http://schemas.microsoft.com/office/powerpoint/2010/main" val="1821104433"/>
      </p:ext>
    </p:extLst>
  </p:cSld>
  <p:clrMapOvr>
    <a:masterClrMapping/>
  </p:clrMapOvr>
  <p:transition/>
  <p:timing/>
</p:sld>
</file>

<file path=ppt/slides/slide3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再藉由他們所</a:t>
            </a:r>
            <a:r>
              <a:rPr lang="zh-TW" altLang="en-US" sz="3600" b="1" smtClean="0">
                <a:latin typeface="新細明體"/>
                <a:ea typeface="新細明體"/>
              </a:rPr>
              <a:t>說和</a:t>
            </a:r>
            <a:r>
              <a:rPr lang="zh-TW" altLang="en-US" sz="3600" b="1">
                <a:latin typeface="新細明體"/>
                <a:ea typeface="新細明體"/>
              </a:rPr>
              <a:t>所做</a:t>
            </a:r>
            <a:r>
              <a:rPr lang="zh-TW" altLang="en-US" sz="3600" b="1" smtClean="0">
                <a:latin typeface="新細明體"/>
                <a:ea typeface="新細明體"/>
              </a:rPr>
              <a:t>的，一代</a:t>
            </a:r>
            <a:r>
              <a:rPr lang="zh-TW" altLang="en-US" sz="3600" b="1">
                <a:latin typeface="新細明體"/>
                <a:ea typeface="新細明體"/>
              </a:rPr>
              <a:t>傳一代，將耶穌所指示的道路、真理和生命，繼續傳給我們。</a:t>
            </a:r>
          </a:p>
        </p:txBody>
      </p:sp>
    </p:spTree>
    <p:extLst>
      <p:ext uri="{BB962C8B-B14F-4D97-AF65-F5344CB8AC3E}">
        <p14:creationId xmlns:p14="http://schemas.microsoft.com/office/powerpoint/2010/main" val="99061035"/>
      </p:ext>
    </p:extLst>
  </p:cSld>
  <p:clrMapOvr>
    <a:masterClrMapping/>
  </p:clrMapOvr>
  <p:transition/>
  <p:timing/>
</p:sld>
</file>

<file path=ppt/slides/slide3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們聽到了、看到了，也願意相信，這是天父要帶給我們的道路、真理和生命，藉由聖洗聖事，我們加入教會，成為天父的子女，將天父的愛繼續傳給更多的人。</a:t>
            </a:r>
          </a:p>
        </p:txBody>
      </p:sp>
    </p:spTree>
    <p:extLst>
      <p:ext uri="{BB962C8B-B14F-4D97-AF65-F5344CB8AC3E}">
        <p14:creationId xmlns:p14="http://schemas.microsoft.com/office/powerpoint/2010/main" val="3761568826"/>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法利塞人要來接受洗者若翰洗禮時，若翰卻說他們是毒蛇</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洗者若翰說「在他以後要來的那一位」比他更強？</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宣講天國福音時，做過哪些不同的事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耶穌做</a:t>
            </a:r>
            <a:r>
              <a:rPr lang="zh-TW" altLang="en-US" sz="3600" b="1">
                <a:latin typeface="新細明體"/>
                <a:ea typeface="新細明體"/>
              </a:rPr>
              <a:t>過各種不同的事，分別扮演了哪些不同的角色？</a:t>
            </a:r>
          </a:p>
        </p:txBody>
      </p:sp>
    </p:spTree>
    <p:extLst>
      <p:ext uri="{BB962C8B-B14F-4D97-AF65-F5344CB8AC3E}">
        <p14:creationId xmlns:p14="http://schemas.microsoft.com/office/powerpoint/2010/main" val="2058834310"/>
      </p:ext>
    </p:extLst>
  </p:cSld>
  <p:clrMapOvr>
    <a:masterClrMapping/>
  </p:clrMapOvr>
  <p:transition/>
  <p:timing/>
</p:sld>
</file>

<file path=ppt/slides/slide3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為什麼耶穌最喜歡</a:t>
            </a:r>
            <a:r>
              <a:rPr lang="zh-TW" altLang="en-US" sz="3600" b="1">
                <a:latin typeface="新細明體"/>
                <a:ea typeface="新細明體"/>
              </a:rPr>
              <a:t>扮演</a:t>
            </a:r>
            <a:r>
              <a:rPr lang="zh-TW" altLang="en-US" sz="3600" b="1" smtClean="0">
                <a:latin typeface="新細明體"/>
                <a:ea typeface="新細明體"/>
              </a:rPr>
              <a:t>的</a:t>
            </a:r>
            <a:r>
              <a:rPr lang="zh-TW" altLang="en-US" sz="3600" b="1">
                <a:latin typeface="新細明體"/>
                <a:ea typeface="新細明體"/>
              </a:rPr>
              <a:t>角色是天父的代言人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耶穌的夢想是承行天父的旨意？</a:t>
            </a:r>
          </a:p>
        </p:txBody>
      </p:sp>
    </p:spTree>
    <p:extLst>
      <p:ext uri="{BB962C8B-B14F-4D97-AF65-F5344CB8AC3E}">
        <p14:creationId xmlns:p14="http://schemas.microsoft.com/office/powerpoint/2010/main" val="3367094419"/>
      </p:ext>
    </p:extLst>
  </p:cSld>
  <p:clrMapOvr>
    <a:masterClrMapping/>
  </p:clrMapOvr>
  <p:transition/>
  <p:timing/>
</p:sld>
</file>

<file path=ppt/slides/slide3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完成耶穌的夢想承行天父的旨意，是簡單的還是困難的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耶穌要帶給我們道路、真理和生命？</a:t>
            </a:r>
          </a:p>
        </p:txBody>
      </p:sp>
    </p:spTree>
    <p:extLst>
      <p:ext uri="{BB962C8B-B14F-4D97-AF65-F5344CB8AC3E}">
        <p14:creationId xmlns:p14="http://schemas.microsoft.com/office/powerpoint/2010/main" val="2265820408"/>
      </p:ext>
    </p:extLst>
  </p:cSld>
  <p:clrMapOvr>
    <a:masterClrMapping/>
  </p:clrMapOvr>
  <p:transition/>
  <p:timing/>
</p:sld>
</file>

<file path=ppt/slides/slide3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帶給我們的道路、真理和生命，是要帶我們去哪裡</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耶穌說「你們看見了我，便是看見了父」？</a:t>
            </a:r>
          </a:p>
        </p:txBody>
      </p:sp>
    </p:spTree>
    <p:extLst>
      <p:ext uri="{BB962C8B-B14F-4D97-AF65-F5344CB8AC3E}">
        <p14:creationId xmlns:p14="http://schemas.microsoft.com/office/powerpoint/2010/main" val="4140033755"/>
      </p:ext>
    </p:extLst>
  </p:cSld>
  <p:clrMapOvr>
    <a:masterClrMapping/>
  </p:clrMapOvr>
  <p:transition/>
  <p:timing/>
</p:sld>
</file>

<file path=ppt/slides/slide3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耶穌說「我對你們所說的話，不是憑我自己說的，是父在我內說的」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耶穌所建立的教會內，經由這一代傳給下一代的是什麼？</a:t>
            </a:r>
          </a:p>
        </p:txBody>
      </p:sp>
    </p:spTree>
    <p:extLst>
      <p:ext uri="{BB962C8B-B14F-4D97-AF65-F5344CB8AC3E}">
        <p14:creationId xmlns:p14="http://schemas.microsoft.com/office/powerpoint/2010/main" val="1787880651"/>
      </p:ext>
    </p:extLst>
  </p:cSld>
  <p:clrMapOvr>
    <a:masterClrMapping/>
  </p:clrMapOvr>
  <p:transition/>
  <p:timing/>
</p:sld>
</file>

<file path=ppt/slides/slide3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渴望跟隨耶穌要帶給我們的道路、真理和生命，成為天父的子女嗎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我們</a:t>
            </a:r>
            <a:r>
              <a:rPr lang="zh-TW" altLang="en-US" sz="3600" b="1">
                <a:latin typeface="新細明體"/>
                <a:ea typeface="新細明體"/>
              </a:rPr>
              <a:t>為什麼要在耶穌建立的教會內領受聖洗聖事？</a:t>
            </a:r>
          </a:p>
        </p:txBody>
      </p:sp>
    </p:spTree>
    <p:extLst>
      <p:ext uri="{BB962C8B-B14F-4D97-AF65-F5344CB8AC3E}">
        <p14:creationId xmlns:p14="http://schemas.microsoft.com/office/powerpoint/2010/main" val="1678982790"/>
      </p:ext>
    </p:extLst>
  </p:cSld>
  <p:clrMapOvr>
    <a:masterClrMapping/>
  </p:clrMapOvr>
  <p:transition/>
  <p:timing/>
</p:sld>
</file>

<file path=ppt/slides/slide3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-7</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我是道路、真理、生命，經過我必能到父那裡去。</a:t>
            </a:r>
            <a:r>
              <a:rPr lang="en-US" altLang="zh-TW" sz="3600" b="1"/>
              <a:t>』</a:t>
            </a:r>
            <a:r>
              <a:rPr lang="zh-TW" altLang="en-US" sz="3600" b="1" smtClean="0"/>
              <a:t>」</a:t>
            </a:r>
            <a:endParaRPr lang="en-US" altLang="zh-TW" sz="3600" b="1" smtClean="0"/>
          </a:p>
          <a:p>
            <a:r>
              <a:rPr lang="zh-TW" altLang="en-US" sz="3600" b="1" smtClean="0"/>
              <a:t>（</a:t>
            </a:r>
            <a:r>
              <a:rPr lang="zh-TW" altLang="en-US" sz="3600" b="1"/>
              <a:t>若</a:t>
            </a:r>
            <a:r>
              <a:rPr lang="en-US" altLang="zh-TW" sz="3600" b="1"/>
              <a:t>14,6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伯多祿的故事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，伯多祿堅定的選擇，以倒釘十字架的方式為耶穌殉道，表明他已找到道路、真理和生命，是何其的光榮與神聖。</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來到約旦河邊找洗者若翰，請他做什麼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要接受洗者若翰的洗禮時，為什麼若翰猶豫了一下？</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雖然我們不需要像他一樣，承受這麼大的痛苦，但我們可以學習他堅定的態度。</a:t>
            </a:r>
            <a:endParaRPr lang="en-US" sz="3600" b="1"/>
          </a:p>
        </p:txBody>
      </p:sp>
    </p:spTree>
    <p:extLst>
      <p:ext uri="{BB962C8B-B14F-4D97-AF65-F5344CB8AC3E}">
        <p14:creationId xmlns:p14="http://schemas.microsoft.com/office/powerpoint/2010/main" val="1782433989"/>
      </p:ext>
    </p:extLst>
  </p:cSld>
  <p:clrMapOvr>
    <a:masterClrMapping/>
  </p:clrMapOvr>
  <p:transition/>
  <p:timing/>
</p:sld>
</file>

<file path=ppt/slides/slide3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在生活中，我們要怎麼樣堅定的幫助自己，跟隨耶穌帶給我們的道路、真理和生命？</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3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-7</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耶穌今天親自告訴我們「看見祂便是看見天父」，祂已按照天父所指示祂的一切，做給了我們看，為的是帶給我們道路、真理和生命。</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耶穌順從天父的旨意，來到我們中間，為的便是讓我們看到並聽到，祂所說和所做的一切，認識天父的愛，成為祂的子女。</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3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耶穌一生的夢想都是在承行天父的旨意，我們要在生活中，常常記得耶穌教給我們的榜樣──承行天父的旨意，引領更多的人來跟隨耶穌的道路、真理和生命。</a:t>
            </a:r>
            <a:endParaRPr lang="en-US" altLang="zh-TW" sz="3600" b="1"/>
          </a:p>
        </p:txBody>
      </p:sp>
    </p:spTree>
    <p:extLst>
      <p:ext uri="{BB962C8B-B14F-4D97-AF65-F5344CB8AC3E}">
        <p14:creationId xmlns:p14="http://schemas.microsoft.com/office/powerpoint/2010/main" val="160345156"/>
      </p:ext>
    </p:extLst>
  </p:cSld>
  <p:clrMapOvr>
    <a:masterClrMapping/>
  </p:clrMapOvr>
  <p:transition/>
  <p:timing/>
</p:sld>
</file>

<file path=ppt/slides/slide3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564904"/>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親愛的主耶穌，謝謝祢帶給我們道路、真理和生命，使我們有幸成為天父的</a:t>
            </a:r>
            <a:r>
              <a:rPr lang="zh-TW" altLang="en-US" sz="3600" b="1" smtClean="0"/>
              <a:t>子女。</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3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求祢幫助我們在生活中，學習祢教給我們的榜樣～時時承行天父的旨意，緊緊跟隨祢指示給我們的道路、真理和生命。以上所求是奉祢的名，阿們。</a:t>
            </a:r>
            <a:endParaRPr lang="en-US" altLang="zh-TW" sz="3600" b="1"/>
          </a:p>
        </p:txBody>
      </p:sp>
    </p:spTree>
    <p:extLst>
      <p:ext uri="{BB962C8B-B14F-4D97-AF65-F5344CB8AC3E}">
        <p14:creationId xmlns:p14="http://schemas.microsoft.com/office/powerpoint/2010/main" val="4103749496"/>
      </p:ext>
    </p:extLst>
  </p:cSld>
  <p:clrMapOvr>
    <a:masterClrMapping/>
  </p:clrMapOvr>
  <p:transition/>
  <p:timing/>
</p:sld>
</file>

<file path=ppt/slides/slide3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060848"/>
            <a:ext cx="871296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耶穌說─</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奉行</a:t>
            </a:r>
            <a:r>
              <a:rPr lang="zh-TW" altLang="en-US" sz="6600" b="1">
                <a:latin typeface="Microsoft JhengHei Light" panose="020b0304030504040204" pitchFamily="34" charset="-120"/>
                <a:ea typeface="Microsoft JhengHei Light" panose="020b0304030504040204" pitchFamily="34" charset="-120"/>
              </a:rPr>
              <a:t>天主旨意</a:t>
            </a:r>
            <a:r>
              <a:rPr lang="zh-TW" altLang="en-US" sz="6600" b="1" smtClean="0">
                <a:latin typeface="Microsoft JhengHei Light" panose="020b0304030504040204" pitchFamily="34" charset="-120"/>
                <a:ea typeface="Microsoft JhengHei Light" panose="020b0304030504040204" pitchFamily="34" charset="-120"/>
              </a:rPr>
              <a:t>的</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就是</a:t>
            </a:r>
            <a:r>
              <a:rPr lang="zh-TW" altLang="en-US" sz="6600" b="1">
                <a:latin typeface="Microsoft JhengHei Light" panose="020b0304030504040204" pitchFamily="34" charset="-120"/>
                <a:ea typeface="Microsoft JhengHei Light" panose="020b0304030504040204" pitchFamily="34" charset="-120"/>
              </a:rPr>
              <a:t>我的兄姐和</a:t>
            </a:r>
            <a:r>
              <a:rPr lang="zh-TW" altLang="en-US" sz="6600" b="1" smtClean="0">
                <a:latin typeface="Microsoft JhengHei Light" panose="020b0304030504040204" pitchFamily="34" charset="-120"/>
                <a:ea typeface="Microsoft JhengHei Light" panose="020b0304030504040204" pitchFamily="34" charset="-120"/>
              </a:rPr>
              <a:t>母親</a:t>
            </a:r>
            <a:endParaRPr lang="zh-TW" alt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22985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-8</a:t>
            </a:r>
          </a:p>
        </p:txBody>
      </p:sp>
    </p:spTree>
    <p:extLst>
      <p:ext uri="{BB962C8B-B14F-4D97-AF65-F5344CB8AC3E}">
        <p14:creationId xmlns:p14="http://schemas.microsoft.com/office/powerpoint/2010/main" val="3593360294"/>
      </p:ext>
    </p:extLst>
  </p:cSld>
  <p:clrMapOvr>
    <a:masterClrMapping/>
  </p:clrMapOvr>
  <p:transition/>
  <p:timing/>
</p:sld>
</file>

<file path=ppt/slides/slide3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受洗後，天開了，發生了什麼事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在眾人前接受洗者若翰的洗禮，是要為我們立下什麼榜樣？</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3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8478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315781"/>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仁慈的天父，感謝讚美祢，今天我們因祢的聖子耶穌之名相聚，求祢和我們在一起，教導我們成為祢的家人，分享祢的慈愛，帶領更多人認識祢、跟隨祢。以上所求是因主耶穌的名，阿們。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馬爾谷福音</a:t>
            </a:r>
            <a:r>
              <a:rPr lang="en-US" altLang="zh-TW" sz="3600" b="1"/>
              <a:t>3,31</a:t>
            </a:r>
            <a:r>
              <a:rPr lang="zh-TW" altLang="zh-TW" sz="3600" b="1"/>
              <a:t>～</a:t>
            </a:r>
            <a:r>
              <a:rPr lang="en-US" altLang="zh-TW" sz="3600" b="1"/>
              <a:t>35</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3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，你們會和爸媽吵架或鬧彆扭嗎？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3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3105834"/>
            <a:ext cx="716479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有遇過爸媽叫你們做事卻不想做嗎？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3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81590" y="2828835"/>
            <a:ext cx="738082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遇到這些情況自己的想法和爸媽不一樣時，你們都怎麼處理呢？</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3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81590" y="2828835"/>
            <a:ext cx="738082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你們會覺得爸媽管你們管得太多嗎？會希望爸媽可以少管你們一點嗎？</a:t>
            </a:r>
            <a:endParaRPr lang="en-US" altLang="zh-TW" sz="3600" b="1"/>
          </a:p>
        </p:txBody>
      </p:sp>
    </p:spTree>
    <p:extLst>
      <p:ext uri="{BB962C8B-B14F-4D97-AF65-F5344CB8AC3E}">
        <p14:creationId xmlns:p14="http://schemas.microsoft.com/office/powerpoint/2010/main" val="894169196"/>
      </p:ext>
    </p:extLst>
  </p:cSld>
  <p:clrMapOvr>
    <a:masterClrMapping/>
  </p:clrMapOvr>
  <p:transition/>
  <p:timing/>
</p:sld>
</file>

<file path=ppt/slides/slide3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小活動──我該做什麼？</a:t>
            </a:r>
            <a:endParaRPr lang="en-US" sz="4800" b="1"/>
          </a:p>
        </p:txBody>
      </p:sp>
    </p:spTree>
    <p:extLst>
      <p:ext uri="{BB962C8B-B14F-4D97-AF65-F5344CB8AC3E}">
        <p14:creationId xmlns:p14="http://schemas.microsoft.com/office/powerpoint/2010/main" val="589072809"/>
      </p:ext>
    </p:extLst>
  </p:cSld>
  <p:clrMapOvr>
    <a:masterClrMapping/>
  </p:clrMapOvr>
  <p:transition/>
  <p:timing/>
</p:sld>
</file>

<file path=ppt/slides/slide3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謝謝大家的分享，有些該做的事，即使我們不是很想做，希望我們都可以試著去</a:t>
            </a:r>
            <a:r>
              <a:rPr lang="zh-TW" altLang="en-US" sz="3600" b="1" smtClean="0"/>
              <a:t>做。</a:t>
            </a:r>
            <a:endParaRPr lang="en-US" altLang="zh-TW" sz="3600" b="1" smtClean="0"/>
          </a:p>
          <a:p>
            <a:endParaRPr lang="en-US" altLang="zh-TW" sz="3600" b="1"/>
          </a:p>
          <a:p>
            <a:r>
              <a:rPr lang="zh-TW" altLang="en-US" sz="3600" b="1" smtClean="0"/>
              <a:t>如同</a:t>
            </a:r>
            <a:r>
              <a:rPr lang="zh-TW" altLang="en-US" sz="3600" b="1"/>
              <a:t>耶穌在聖經中，跟所有跟隨祂的人說，你們若願意跟隨我，便要聽天父的話、且照著去做！</a:t>
            </a:r>
          </a:p>
        </p:txBody>
      </p:sp>
    </p:spTree>
    <p:extLst>
      <p:ext uri="{BB962C8B-B14F-4D97-AF65-F5344CB8AC3E}">
        <p14:creationId xmlns:p14="http://schemas.microsoft.com/office/powerpoint/2010/main" val="3425409078"/>
      </p:ext>
    </p:extLst>
  </p:cSld>
  <p:clrMapOvr>
    <a:masterClrMapping/>
  </p:clrMapOvr>
  <p:transition/>
  <p:timing/>
</p:sld>
</file>

<file path=ppt/slides/slide3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a:t>
            </a:r>
            <a:r>
              <a:rPr lang="zh-TW" altLang="en-US" sz="3600" b="1" smtClean="0"/>
              <a:t>，耶穌</a:t>
            </a:r>
            <a:r>
              <a:rPr lang="zh-TW" altLang="en-US" sz="3600" b="1"/>
              <a:t>宣講天國</a:t>
            </a:r>
            <a:r>
              <a:rPr lang="zh-TW" altLang="en-US" sz="3600" b="1" smtClean="0"/>
              <a:t>福音時，不管</a:t>
            </a:r>
            <a:r>
              <a:rPr lang="zh-TW" altLang="en-US" sz="3600" b="1"/>
              <a:t>耶穌走到哪裡，總是有很多人跟著祂。有些人是渴望得到耶穌的醫治；有些人是希望有食物</a:t>
            </a:r>
            <a:r>
              <a:rPr lang="zh-TW" altLang="en-US" sz="3600" b="1" smtClean="0"/>
              <a:t>吃；又</a:t>
            </a:r>
            <a:r>
              <a:rPr lang="zh-TW" altLang="en-US" sz="3600" b="1"/>
              <a:t>有些人是渴望得到天主的</a:t>
            </a:r>
            <a:r>
              <a:rPr lang="zh-TW" altLang="en-US" sz="3600" b="1" smtClean="0"/>
              <a:t>愛。</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由於耶穌身邊隨時都有這麼多人圍繞著，以致於連耶穌的母親要和祂說話，都不是很容易。</a:t>
            </a:r>
          </a:p>
        </p:txBody>
      </p:sp>
    </p:spTree>
    <p:extLst>
      <p:ext uri="{BB962C8B-B14F-4D97-AF65-F5344CB8AC3E}">
        <p14:creationId xmlns:p14="http://schemas.microsoft.com/office/powerpoint/2010/main" val="1159765175"/>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我們都要在天主面前接受洗禮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	</a:t>
            </a:r>
            <a:r>
              <a:rPr lang="zh-TW" altLang="en-US" sz="3600" b="1" smtClean="0">
                <a:latin typeface="新細明體"/>
                <a:ea typeface="新細明體"/>
              </a:rPr>
              <a:t>你覺得接受</a:t>
            </a:r>
            <a:r>
              <a:rPr lang="zh-TW" altLang="en-US" sz="3600" b="1">
                <a:latin typeface="新細明體"/>
                <a:ea typeface="新細明體"/>
              </a:rPr>
              <a:t>洗禮成為天父的子女，在生活中要做什麼？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3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有一次</a:t>
            </a:r>
            <a:r>
              <a:rPr lang="zh-TW" altLang="en-US" sz="3600" b="1"/>
              <a:t>，耶穌的母親瑪利亞有事要找耶穌，實在找不到空檔可以和祂說話，只好請宗徒幫忙帶個話給耶穌。</a:t>
            </a:r>
          </a:p>
        </p:txBody>
      </p:sp>
    </p:spTree>
    <p:extLst>
      <p:ext uri="{BB962C8B-B14F-4D97-AF65-F5344CB8AC3E}">
        <p14:creationId xmlns:p14="http://schemas.microsoft.com/office/powerpoint/2010/main" val="2816202619"/>
      </p:ext>
    </p:extLst>
  </p:cSld>
  <p:clrMapOvr>
    <a:masterClrMapping/>
  </p:clrMapOvr>
  <p:transition/>
  <p:timing/>
</p:sld>
</file>

<file path=ppt/slides/slide3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宗徒來到耶穌面前時，看到祂還是被群眾團團圍住，根本無法跟耶穌說話，只能託在場的群眾傳話給耶穌。</a:t>
            </a:r>
          </a:p>
        </p:txBody>
      </p:sp>
    </p:spTree>
    <p:extLst>
      <p:ext uri="{BB962C8B-B14F-4D97-AF65-F5344CB8AC3E}">
        <p14:creationId xmlns:p14="http://schemas.microsoft.com/office/powerpoint/2010/main" val="596889006"/>
      </p:ext>
    </p:extLst>
  </p:cSld>
  <p:clrMapOvr>
    <a:masterClrMapping/>
  </p:clrMapOvr>
  <p:transition/>
  <p:timing/>
</p:sld>
</file>

<file path=ppt/slides/slide3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耶穌聽到了有人向祂傳話說，母親瑪利亞和宗徒在群眾外圍，正等著祂要和祂說話。</a:t>
            </a:r>
          </a:p>
        </p:txBody>
      </p:sp>
    </p:spTree>
    <p:extLst>
      <p:ext uri="{BB962C8B-B14F-4D97-AF65-F5344CB8AC3E}">
        <p14:creationId xmlns:p14="http://schemas.microsoft.com/office/powerpoint/2010/main" val="3944364328"/>
      </p:ext>
    </p:extLst>
  </p:cSld>
  <p:clrMapOvr>
    <a:masterClrMapping/>
  </p:clrMapOvr>
  <p:transition/>
  <p:timing/>
</p:sld>
</file>

<file path=ppt/slides/slide3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耶穌卻沒有立即停止祂的講</a:t>
            </a:r>
            <a:r>
              <a:rPr lang="zh-TW" altLang="en-US" sz="3600" b="1" smtClean="0">
                <a:latin typeface="新細明體"/>
                <a:ea typeface="新細明體"/>
              </a:rPr>
              <a:t>道，</a:t>
            </a:r>
            <a:r>
              <a:rPr lang="zh-TW" altLang="en-US" sz="3600" b="1">
                <a:latin typeface="新細明體"/>
                <a:ea typeface="新細明體"/>
              </a:rPr>
              <a:t>反而對著群眾說：「誰是我的母親和弟兄呢？看看你們的四周，那渴望聽到天國福音，且奉行天主旨意的，都是我的弟兄、姊妹和母親。」。</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3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現在，我們一起來誦念本課聖言。</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3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耶穌很清楚的告訴我們，天父愛我們每一個人，在耶穌的眼裡，我們都是一家人。</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3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雖然我們生長在不同的家庭，來自不同的族群，也說著不同的語言，有不同的習俗，但我們都來自同一的天父，那就是愛我們的天父爸爸。</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天父也特別派了自己的聖子耶穌，來到我們中間，親自告訴我們「我們都是一家人」。</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耶穌也</a:t>
            </a:r>
            <a:r>
              <a:rPr lang="zh-TW" altLang="en-US" sz="3600" b="1">
                <a:latin typeface="新細明體"/>
                <a:ea typeface="新細明體"/>
              </a:rPr>
              <a:t>以實際的行動，讓我們看到祂是如何的愛自己的家人，家人有病痛，耶穌治好他們，家人餓了，耶穌餵飽他們，家人需要關懷，耶穌親自接納他們。</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3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耶穌所做的一切，都在教導我們明瞭如何愛自己的家人，祂也期望我們願意聽祂的話，學習祂所做的，以實際的行動愛家人。</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耶穌說「奉行天主旨意的都是我的弟兄、姊妹和母親」，這是天父希望祂做的，祂也教了我們，也希望我們願意照著做。</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3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我們都是天父的子女，在我們領受耶穌為我們建立的聖洗聖事時，我們已經成為一家人，也當學習聽從耶穌的話，以實際的行動愛我們的家人。</a:t>
            </a:r>
            <a:endParaRPr lang="zh-TW" altLang="en-US" sz="3600" b="1">
              <a:latin typeface="新細明體"/>
              <a:ea typeface="新細明體"/>
            </a:endParaRPr>
          </a:p>
        </p:txBody>
      </p:sp>
    </p:spTree>
    <p:extLst>
      <p:ext uri="{BB962C8B-B14F-4D97-AF65-F5344CB8AC3E}">
        <p14:creationId xmlns:p14="http://schemas.microsoft.com/office/powerpoint/2010/main" val="4078649494"/>
      </p:ext>
    </p:extLst>
  </p:cSld>
  <p:clrMapOvr>
    <a:masterClrMapping/>
  </p:clrMapOvr>
  <p:transition/>
  <p:timing/>
</p:sld>
</file>

<file path=ppt/slides/slide3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耶穌宣講天國福音時，不管走到哪都有很多人跟著祂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跟在耶穌身邊</a:t>
            </a:r>
            <a:r>
              <a:rPr lang="zh-TW" altLang="en-US" sz="3600" b="1">
                <a:latin typeface="新細明體"/>
                <a:ea typeface="新細明體"/>
              </a:rPr>
              <a:t>的都是哪些人？</a:t>
            </a:r>
          </a:p>
        </p:txBody>
      </p:sp>
    </p:spTree>
    <p:extLst>
      <p:ext uri="{BB962C8B-B14F-4D97-AF65-F5344CB8AC3E}">
        <p14:creationId xmlns:p14="http://schemas.microsoft.com/office/powerpoint/2010/main" val="2058834310"/>
      </p:ext>
    </p:extLst>
  </p:cSld>
  <p:clrMapOvr>
    <a:masterClrMapping/>
  </p:clrMapOvr>
  <p:transition/>
  <p:timing/>
</p:sld>
</file>

<file path=ppt/slides/slide3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宣講天國福音時，為什麼聖母媽媽想和祂說個話都很不容易</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聖母媽媽想找耶穌說個話，還要找祂的宗徒幫忙？</a:t>
            </a:r>
          </a:p>
        </p:txBody>
      </p:sp>
    </p:spTree>
    <p:extLst>
      <p:ext uri="{BB962C8B-B14F-4D97-AF65-F5344CB8AC3E}">
        <p14:creationId xmlns:p14="http://schemas.microsoft.com/office/powerpoint/2010/main" val="3367094419"/>
      </p:ext>
    </p:extLst>
  </p:cSld>
  <p:clrMapOvr>
    <a:masterClrMapping/>
  </p:clrMapOvr>
  <p:transition/>
  <p:timing/>
</p:sld>
</file>

<file path=ppt/slides/slide3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耶穌的宗徒看到耶穌，卻沒辦法和祂說話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的宗徒為了要和祂說話託人傳話給耶穌時，發生了什麼事？</a:t>
            </a:r>
          </a:p>
        </p:txBody>
      </p:sp>
    </p:spTree>
    <p:extLst>
      <p:ext uri="{BB962C8B-B14F-4D97-AF65-F5344CB8AC3E}">
        <p14:creationId xmlns:p14="http://schemas.microsoft.com/office/powerpoint/2010/main" val="2265820408"/>
      </p:ext>
    </p:extLst>
  </p:cSld>
  <p:clrMapOvr>
    <a:masterClrMapping/>
  </p:clrMapOvr>
  <p:transition/>
  <p:timing/>
</p:sld>
</file>

<file path=ppt/slides/slide3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720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耶穌要對群眾說「奉行天主旨意的都是我的弟兄、姊妹和母親」</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知道聖母媽媽要和祂說話，卻沒馬上支開群眾和她說話，會很沒禮貌嗎？</a:t>
            </a:r>
          </a:p>
        </p:txBody>
      </p:sp>
    </p:spTree>
    <p:extLst>
      <p:ext uri="{BB962C8B-B14F-4D97-AF65-F5344CB8AC3E}">
        <p14:creationId xmlns:p14="http://schemas.microsoft.com/office/powerpoint/2010/main" val="4140033755"/>
      </p:ext>
    </p:extLst>
  </p:cSld>
  <p:clrMapOvr>
    <a:masterClrMapping/>
  </p:clrMapOvr>
  <p:transition/>
  <p:timing/>
</p:sld>
</file>

<file path=ppt/slides/slide3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耶穌要告訴我們，所有天父的子女都是一家人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做了哪些行動教導我們愛自己的家人？</a:t>
            </a:r>
          </a:p>
        </p:txBody>
      </p:sp>
    </p:spTree>
    <p:extLst>
      <p:ext uri="{BB962C8B-B14F-4D97-AF65-F5344CB8AC3E}">
        <p14:creationId xmlns:p14="http://schemas.microsoft.com/office/powerpoint/2010/main" val="1787880651"/>
      </p:ext>
    </p:extLst>
  </p:cSld>
  <p:clrMapOvr>
    <a:masterClrMapping/>
  </p:clrMapOvr>
  <p:transition/>
  <p:timing/>
</p:sld>
</file>

<file path=ppt/slides/slide3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97160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要教我們的以實際的行動愛家人，是很容易的還是不容易的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願意像耶穌一樣，以實際的行動愛自己的家人嗎？</a:t>
            </a:r>
          </a:p>
        </p:txBody>
      </p:sp>
    </p:spTree>
    <p:extLst>
      <p:ext uri="{BB962C8B-B14F-4D97-AF65-F5344CB8AC3E}">
        <p14:creationId xmlns:p14="http://schemas.microsoft.com/office/powerpoint/2010/main" val="1678982790"/>
      </p:ext>
    </p:extLst>
  </p:cSld>
  <p:clrMapOvr>
    <a:masterClrMapping/>
  </p:clrMapOvr>
  <p:transition/>
  <p:timing/>
</p:sld>
</file>

<file path=ppt/slides/slide3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a:t>
            </a:r>
            <a:r>
              <a:rPr lang="en-US" altLang="zh-TW" sz="3600" b="1">
                <a:latin typeface="+mj-ea"/>
                <a:ea typeface="+mj-ea"/>
              </a:rPr>
              <a:t>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3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奉行天主旨意的，都是我的兄弟、姊妹和母親。</a:t>
            </a:r>
            <a:r>
              <a:rPr lang="en-US" altLang="zh-TW" sz="3600" b="1"/>
              <a:t>』</a:t>
            </a:r>
            <a:r>
              <a:rPr lang="zh-TW" altLang="en-US" sz="3600" b="1" smtClean="0"/>
              <a:t>」</a:t>
            </a:r>
            <a:endParaRPr lang="en-US" altLang="zh-TW" sz="3600" b="1" smtClean="0"/>
          </a:p>
          <a:p>
            <a:r>
              <a:rPr lang="zh-TW" altLang="en-US" sz="3600" b="1" smtClean="0"/>
              <a:t>（</a:t>
            </a:r>
            <a:r>
              <a:rPr lang="zh-TW" altLang="en-US" sz="3600" b="1"/>
              <a:t>谷</a:t>
            </a:r>
            <a:r>
              <a:rPr lang="en-US" altLang="zh-TW" sz="3600" b="1"/>
              <a:t>3,35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「洗者若翰說：</a:t>
            </a:r>
            <a:r>
              <a:rPr lang="en-US" altLang="zh-TW" sz="3600" b="1"/>
              <a:t>『</a:t>
            </a:r>
            <a:r>
              <a:rPr lang="zh-TW" altLang="en-US" sz="3600" b="1"/>
              <a:t>你們悔改吧，因為天國臨近了！</a:t>
            </a:r>
            <a:r>
              <a:rPr lang="en-US" altLang="zh-TW" sz="3600" b="1"/>
              <a:t>』</a:t>
            </a:r>
            <a:r>
              <a:rPr lang="zh-TW" altLang="en-US" sz="3600" b="1"/>
              <a:t>」（瑪</a:t>
            </a:r>
            <a:r>
              <a:rPr lang="en-US" altLang="zh-TW" sz="3600" b="1"/>
              <a:t>3,2</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3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蘿絲的故事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5293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，茱莉從蘿絲所做的</a:t>
            </a:r>
            <a:r>
              <a:rPr lang="zh-TW" altLang="en-US" sz="3600" b="1" smtClean="0"/>
              <a:t>一切看到</a:t>
            </a:r>
            <a:r>
              <a:rPr lang="zh-TW" altLang="en-US" sz="3600" b="1"/>
              <a:t>了耶穌，似乎也明白了</a:t>
            </a:r>
            <a:r>
              <a:rPr lang="zh-TW" altLang="en-US" sz="3600" b="1" smtClean="0"/>
              <a:t>為什麼蘿</a:t>
            </a:r>
            <a:r>
              <a:rPr lang="zh-TW" altLang="en-US" sz="3600" b="1"/>
              <a:t>絲</a:t>
            </a:r>
            <a:r>
              <a:rPr lang="zh-TW" altLang="en-US" sz="3600" b="1" smtClean="0"/>
              <a:t>總是特別</a:t>
            </a:r>
            <a:r>
              <a:rPr lang="zh-TW" altLang="en-US" sz="3600" b="1"/>
              <a:t>關懷班上的同學，原來這一切都是來自耶穌的幫助。</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蘿絲真是天父的好寶貝，從小愛耶穌，長大上學後，也聽耶穌的話，照著耶穌的教導關懷班上同學，也帶領茱莉來親近耶穌。</a:t>
            </a:r>
            <a:endParaRPr lang="en-US" altLang="zh-TW" sz="3600" b="1" smtClean="0"/>
          </a:p>
        </p:txBody>
      </p:sp>
    </p:spTree>
    <p:extLst>
      <p:ext uri="{BB962C8B-B14F-4D97-AF65-F5344CB8AC3E}">
        <p14:creationId xmlns:p14="http://schemas.microsoft.com/office/powerpoint/2010/main" val="1536578267"/>
      </p:ext>
    </p:extLst>
  </p:cSld>
  <p:clrMapOvr>
    <a:masterClrMapping/>
  </p:clrMapOvr>
  <p:transition/>
  <p:timing/>
</p:sld>
</file>

<file path=ppt/slides/slide3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在生活中，我們可以怎麼樣來學習蘿絲，聽耶穌的話，以實際行動關心自己身邊的人？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3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3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9544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780928"/>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我們可以和耶穌成為一家人真是太開心了，有了耶穌的陪伴和照顧，我們一點也不孤單。</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3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在生活中，我們也要常記得聽耶穌的話，像蘿絲一樣，以實際的行動，關懷自己身邊的人，讓他們也都願意一起來到耶穌面前，和耶穌成為一家人。</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3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852936"/>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親愛的主耶穌，謝謝祢這麼愛我們，我們很高興可以成為祢的家人，也很開心認識在教會內其他的</a:t>
            </a:r>
            <a:r>
              <a:rPr lang="zh-TW" altLang="en-US" sz="3600" b="1" smtClean="0"/>
              <a:t>家人。</a:t>
            </a:r>
            <a:endParaRPr lang="en-US" altLang="zh-TW" sz="3600" b="1" smtClean="0"/>
          </a:p>
        </p:txBody>
      </p:sp>
    </p:spTree>
    <p:extLst>
      <p:ext uri="{BB962C8B-B14F-4D97-AF65-F5344CB8AC3E}">
        <p14:creationId xmlns:p14="http://schemas.microsoft.com/office/powerpoint/2010/main" val="3015814864"/>
      </p:ext>
    </p:extLst>
  </p:cSld>
  <p:clrMapOvr>
    <a:masterClrMapping/>
  </p:clrMapOvr>
  <p:transition/>
  <p:timing/>
</p:sld>
</file>

<file path=ppt/slides/slide3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求祢幫助我們在生活中，常記得聽祢的話，愛自己的家人，也邀請更多人來認識祢，成為我們的家人。以上祈求是奉祢的名，阿們。</a:t>
            </a:r>
          </a:p>
        </p:txBody>
      </p:sp>
    </p:spTree>
    <p:extLst>
      <p:ext uri="{BB962C8B-B14F-4D97-AF65-F5344CB8AC3E}">
        <p14:creationId xmlns:p14="http://schemas.microsoft.com/office/powerpoint/2010/main" val="2510671224"/>
      </p:ext>
    </p:extLst>
  </p:cSld>
  <p:clrMapOvr>
    <a:masterClrMapping/>
  </p:clrMapOvr>
  <p:transition/>
  <p:timing/>
</p:sld>
</file>

<file path=ppt/slides/slide3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latin typeface="Microsoft JhengHei Light" panose="020b0304030504040204" pitchFamily="34" charset="-120"/>
                <a:ea typeface="Microsoft JhengHei Light" panose="020b0304030504040204" pitchFamily="34" charset="-120"/>
              </a:rPr>
              <a:t>聖體聖事的恩寵</a:t>
            </a:r>
            <a:r>
              <a:rPr lang="zh-TW" altLang="en-US" sz="6000" b="1" smtClean="0">
                <a:latin typeface="Microsoft JhengHei Light" panose="020b0304030504040204" pitchFamily="34" charset="-120"/>
                <a:ea typeface="Microsoft JhengHei Light" panose="020b0304030504040204" pitchFamily="34" charset="-120"/>
              </a:rPr>
              <a:t>～</a:t>
            </a:r>
            <a:endParaRPr lang="en-US" altLang="zh-TW" sz="6000" b="1" smtClean="0">
              <a:latin typeface="Microsoft JhengHei Light" panose="020b0304030504040204" pitchFamily="34" charset="-120"/>
              <a:ea typeface="Microsoft JhengHei Light" panose="020b0304030504040204" pitchFamily="34" charset="-120"/>
            </a:endParaRPr>
          </a:p>
          <a:p>
            <a:r>
              <a:rPr lang="zh-TW" altLang="en-US" sz="6000" b="1" smtClean="0">
                <a:latin typeface="Microsoft JhengHei Light" panose="020b0304030504040204" pitchFamily="34" charset="-120"/>
                <a:ea typeface="Microsoft JhengHei Light" panose="020b0304030504040204" pitchFamily="34" charset="-120"/>
              </a:rPr>
              <a:t>領受</a:t>
            </a:r>
            <a:r>
              <a:rPr lang="zh-TW" altLang="en-US" sz="6000" b="1">
                <a:latin typeface="Microsoft JhengHei Light" panose="020b0304030504040204" pitchFamily="34" charset="-120"/>
                <a:ea typeface="Microsoft JhengHei Light" panose="020b0304030504040204" pitchFamily="34" charset="-120"/>
              </a:rPr>
              <a:t>耶穌進入我的生命</a:t>
            </a:r>
            <a:endParaRPr lang="en-US" sz="60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-9</a:t>
            </a:r>
          </a:p>
        </p:txBody>
      </p:sp>
    </p:spTree>
    <p:extLst>
      <p:ext uri="{BB962C8B-B14F-4D97-AF65-F5344CB8AC3E}">
        <p14:creationId xmlns:p14="http://schemas.microsoft.com/office/powerpoint/2010/main" val="3593360294"/>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阿滿和阿智的故事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3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3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531805"/>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仁慈的天父，感謝讚美祢，今天我們因祢的聖子耶穌之名相聚，求祢和我們在一起，教導我們認識和體驗主耶穌在聖體聖事中留給我們的</a:t>
            </a:r>
            <a:r>
              <a:rPr lang="zh-TW" altLang="en-US" sz="3600" b="1" smtClean="0"/>
              <a:t>愛。</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3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也在今天的課程中，光照我們的眼睛，感動我們的心，賞賜我們聖寵，使我們從學習中獲得聖善的果實。以上所求是因主耶穌的名，阿們。</a:t>
            </a:r>
            <a:endParaRPr lang="en-US" altLang="zh-TW" sz="3600" b="1"/>
          </a:p>
        </p:txBody>
      </p:sp>
    </p:spTree>
    <p:extLst>
      <p:ext uri="{BB962C8B-B14F-4D97-AF65-F5344CB8AC3E}">
        <p14:creationId xmlns:p14="http://schemas.microsoft.com/office/powerpoint/2010/main" val="3962755415"/>
      </p:ext>
    </p:extLst>
  </p:cSld>
  <p:clrMapOvr>
    <a:masterClrMapping/>
  </p:clrMapOvr>
  <p:transition/>
  <p:timing/>
</p:sld>
</file>

<file path=ppt/slides/slide3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6,53</a:t>
            </a:r>
            <a:r>
              <a:rPr lang="zh-TW" altLang="zh-TW" sz="3600" b="1"/>
              <a:t>～</a:t>
            </a:r>
            <a:r>
              <a:rPr lang="en-US" altLang="zh-TW" sz="3600" b="1"/>
              <a:t>57</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3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698477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小朋友，你們</a:t>
            </a:r>
            <a:r>
              <a:rPr lang="zh-TW" altLang="en-US" sz="3600" b="1"/>
              <a:t>看老師手上這個包裝精美的盒子，知道是什麼嗎？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3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828835"/>
            <a:ext cx="716479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這是一個禮物盒，你們喜歡收到禮物嗎？</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3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115616" y="2828835"/>
            <a:ext cx="705678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收到過什麼樣的禮物呢？收到禮物時的心情是怎麼樣呢？開心嗎？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3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115616" y="2828835"/>
            <a:ext cx="691276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你們送過爸媽或好朋友禮物嗎？會和自己的好朋友分享禮物嗎？</a:t>
            </a:r>
            <a:endParaRPr lang="en-US" altLang="zh-TW" sz="3600" b="1"/>
          </a:p>
        </p:txBody>
      </p:sp>
    </p:spTree>
    <p:extLst>
      <p:ext uri="{BB962C8B-B14F-4D97-AF65-F5344CB8AC3E}">
        <p14:creationId xmlns:p14="http://schemas.microsoft.com/office/powerpoint/2010/main" val="1957511585"/>
      </p:ext>
    </p:extLst>
  </p:cSld>
  <p:clrMapOvr>
    <a:masterClrMapping/>
  </p:clrMapOvr>
  <p:transition/>
  <p:timing/>
</p:sld>
</file>

<file path=ppt/slides/slide3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115616" y="2551837"/>
            <a:ext cx="691276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們為什麼要送爸媽或好朋友禮物呢？他們收到禮物時是什麼樣的心情呢？也是很開心嗎？</a:t>
            </a:r>
            <a:endParaRPr lang="en-US" altLang="zh-TW" sz="3600" b="1"/>
          </a:p>
        </p:txBody>
      </p:sp>
    </p:spTree>
    <p:extLst>
      <p:ext uri="{BB962C8B-B14F-4D97-AF65-F5344CB8AC3E}">
        <p14:creationId xmlns:p14="http://schemas.microsoft.com/office/powerpoint/2010/main" val="3126169692"/>
      </p:ext>
    </p:extLst>
  </p:cSld>
  <p:clrMapOvr>
    <a:masterClrMapping/>
  </p:clrMapOvr>
  <p:transition/>
  <p:timing/>
</p:sld>
</file>

<file path=ppt/slides/slide3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115616" y="3013501"/>
            <a:ext cx="691276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小活動──心愛的禮物</a:t>
            </a:r>
            <a:endParaRPr lang="en-US" altLang="zh-TW" sz="4800" b="1"/>
          </a:p>
        </p:txBody>
      </p:sp>
    </p:spTree>
    <p:extLst>
      <p:ext uri="{BB962C8B-B14F-4D97-AF65-F5344CB8AC3E}">
        <p14:creationId xmlns:p14="http://schemas.microsoft.com/office/powerpoint/2010/main" val="181005022"/>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19837"/>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，我們身邊還有很多像阿智這樣的孩子，他們不認識耶穌，也沒接受過洗禮，但是他們都希望有機會成為天父的子女。</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3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謝謝你們的分享，耶穌非常愛祂的宗徒，也送了一樣很特別的禮物給</a:t>
            </a:r>
            <a:r>
              <a:rPr lang="zh-TW" altLang="en-US" sz="3600" b="1" smtClean="0"/>
              <a:t>他們</a:t>
            </a:r>
            <a:r>
              <a:rPr lang="zh-TW" altLang="en-US" sz="3600" b="1"/>
              <a:t>。</a:t>
            </a:r>
            <a:endParaRPr lang="en-US" altLang="zh-TW" sz="3600" b="1" smtClean="0"/>
          </a:p>
          <a:p>
            <a:endParaRPr lang="en-US" altLang="zh-TW" sz="3600" b="1"/>
          </a:p>
          <a:p>
            <a:r>
              <a:rPr lang="zh-TW" altLang="en-US" sz="3600" b="1" smtClean="0"/>
              <a:t>今天</a:t>
            </a:r>
            <a:r>
              <a:rPr lang="zh-TW" altLang="en-US" sz="3600" b="1"/>
              <a:t>我們要來看看，耶穌為祂的宗徒留下什麼特別的禮物。</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3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小朋友，請大家看看這張圖片</a:t>
            </a:r>
            <a:r>
              <a:rPr lang="zh-TW" altLang="en-US" sz="3600" b="1" smtClean="0"/>
              <a:t>（，</a:t>
            </a:r>
            <a:r>
              <a:rPr lang="zh-TW" altLang="en-US" sz="3600" b="1"/>
              <a:t>這裡有耶穌和祂的</a:t>
            </a:r>
            <a:r>
              <a:rPr lang="en-US" altLang="zh-TW" sz="3600" b="1"/>
              <a:t>12</a:t>
            </a:r>
            <a:r>
              <a:rPr lang="zh-TW" altLang="en-US" sz="3600" b="1"/>
              <a:t>位宗徒，這是</a:t>
            </a:r>
            <a:r>
              <a:rPr lang="zh-TW" altLang="en-US" sz="3600" b="1" smtClean="0"/>
              <a:t>耶穌第三</a:t>
            </a:r>
            <a:r>
              <a:rPr lang="zh-TW" altLang="en-US" sz="3600" b="1"/>
              <a:t>次到耶路撒冷聖城，和祂所愛的宗徒，一起慶祝逾越節當晚所享用的晚餐。</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3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484784"/>
            <a:ext cx="770485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這時候，耶穌已知道宗徒中的猶達斯用餐前便串通好了司祭長，準備在今晚出賣祂</a:t>
            </a:r>
            <a:r>
              <a:rPr lang="zh-TW" altLang="en-US" sz="3600" b="1" smtClean="0"/>
              <a:t>。</a:t>
            </a:r>
            <a:endParaRPr lang="en-US" altLang="zh-TW" sz="3600" b="1" smtClean="0"/>
          </a:p>
          <a:p>
            <a:endParaRPr lang="en-US" altLang="zh-TW" sz="3600" b="1"/>
          </a:p>
          <a:p>
            <a:r>
              <a:rPr lang="zh-TW" altLang="en-US" sz="3600" b="1" smtClean="0"/>
              <a:t>耶穌</a:t>
            </a:r>
            <a:r>
              <a:rPr lang="zh-TW" altLang="en-US" sz="3600" b="1"/>
              <a:t>心裡明白，這將是自己和宗徒們最後一次用餐，心情是既沉重又感傷。</a:t>
            </a:r>
            <a:endParaRPr lang="zh-TW" altLang="en-US" sz="3600" b="1"/>
          </a:p>
        </p:txBody>
      </p:sp>
    </p:spTree>
    <p:extLst>
      <p:ext uri="{BB962C8B-B14F-4D97-AF65-F5344CB8AC3E}">
        <p14:creationId xmlns:p14="http://schemas.microsoft.com/office/powerpoint/2010/main" val="1159765175"/>
      </p:ext>
    </p:extLst>
  </p:cSld>
  <p:clrMapOvr>
    <a:masterClrMapping/>
  </p:clrMapOvr>
  <p:transition/>
  <p:timing/>
</p:sld>
</file>

<file path=ppt/slides/slide3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為了可以永遠和自己所愛的宗徒在一起，晚餐時，耶穌特別以葡萄酒和麥麵餅，為我們建立了聖體聖事，麥麵餅代表耶穌的身體，葡萄酒代表耶穌的血。</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3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藉著這聖體聖事，我們每次在彌撒中領耶穌聖體時，耶穌便親自和我們在一起。</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3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現在，我們來誦念耶穌說的話。</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3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耶穌很清楚的跟祂所愛的宗徒們說，祂很愛他們，不想離開他們，為了讓宗徒們可以和祂在一起，耶穌特別建立了聖體聖事。</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3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在聖體聖事中，耶穌告訴祂的宗徒，也告訴我們</a:t>
            </a:r>
            <a:r>
              <a:rPr lang="zh-TW" altLang="en-US" sz="3600" b="1" smtClean="0">
                <a:latin typeface="新細明體"/>
                <a:ea typeface="新細明體"/>
              </a:rPr>
              <a:t>：祂</a:t>
            </a:r>
            <a:r>
              <a:rPr lang="zh-TW" altLang="en-US" sz="3600" b="1">
                <a:latin typeface="新細明體"/>
                <a:ea typeface="新細明體"/>
              </a:rPr>
              <a:t>親自建立聖體聖事，是讓每一位願意接受天主「愛的禮物」的人，藉著領受聖體聖事，天天體驗到耶穌和我們在一起。</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3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雖然我們沒見過耶穌，但祂親自留給了我們這</a:t>
            </a:r>
            <a:r>
              <a:rPr lang="en-US" altLang="zh-TW" sz="3600" b="1">
                <a:latin typeface="新細明體"/>
                <a:ea typeface="新細明體"/>
              </a:rPr>
              <a:t>『</a:t>
            </a:r>
            <a:r>
              <a:rPr lang="zh-TW" altLang="en-US" sz="3600" b="1">
                <a:latin typeface="新細明體"/>
                <a:ea typeface="新細明體"/>
              </a:rPr>
              <a:t>愛的禮物</a:t>
            </a:r>
            <a:r>
              <a:rPr lang="en-US" altLang="zh-TW" sz="3600" b="1">
                <a:latin typeface="新細明體"/>
                <a:ea typeface="新細明體"/>
              </a:rPr>
              <a:t>』</a:t>
            </a:r>
            <a:r>
              <a:rPr lang="zh-TW" altLang="en-US" sz="3600" b="1">
                <a:latin typeface="新細明體"/>
                <a:ea typeface="新細明體"/>
              </a:rPr>
              <a:t>，任何人不管在任何地方，藉著領受聖體聖事，邀請耶穌到我們</a:t>
            </a:r>
            <a:r>
              <a:rPr lang="zh-TW" altLang="en-US" sz="3600" b="1" smtClean="0">
                <a:latin typeface="新細明體"/>
                <a:ea typeface="新細明體"/>
              </a:rPr>
              <a:t>心中。</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3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耶穌也告訴我們，當我們領聖體時，藉著祂的聖體和聖血，耶穌會住在我們內，我們也住在祂內，和祂結合在一起。</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希望我們都可以像阿滿一樣，多多邀請他們到教堂來，他們就可以有機會接受洗禮，成為天父的子女。</a:t>
            </a:r>
            <a:endParaRPr lang="en-US" sz="3600" b="1"/>
          </a:p>
        </p:txBody>
      </p:sp>
    </p:spTree>
    <p:extLst>
      <p:ext uri="{BB962C8B-B14F-4D97-AF65-F5344CB8AC3E}">
        <p14:creationId xmlns:p14="http://schemas.microsoft.com/office/powerpoint/2010/main" val="1226513517"/>
      </p:ext>
    </p:extLst>
  </p:cSld>
  <p:clrMapOvr>
    <a:masterClrMapping/>
  </p:clrMapOvr>
  <p:transition/>
  <p:timing/>
</p:sld>
</file>

<file path=ppt/slides/slide3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耶穌聖體是我們的生命食糧，是我們的力量，我們要感謝耶穌，留給我們這麼寶貴的禮物，藉著聖體聖事，我們和耶穌結合，成為天主的好兒女。</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3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在參加每一臺感恩聖祭，領受耶穌聖體時，我們邀請祂進入我們的生命。</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3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如同聖言所說的：「那吃我的肉，喝我血的，便住在我內，我也住在他內。」耶穌的愛便住在我們的心中，幫助我們成為天父的好寶貝。</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3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我們</a:t>
            </a:r>
            <a:r>
              <a:rPr lang="zh-TW" altLang="en-US" sz="3600" b="1">
                <a:latin typeface="新細明體"/>
                <a:ea typeface="新細明體"/>
              </a:rPr>
              <a:t>要常記得這</a:t>
            </a:r>
            <a:r>
              <a:rPr lang="zh-TW" altLang="en-US" sz="3600" b="1" smtClean="0">
                <a:latin typeface="新細明體"/>
                <a:ea typeface="新細明體"/>
              </a:rPr>
              <a:t>是耶穌給</a:t>
            </a:r>
            <a:r>
              <a:rPr lang="zh-TW" altLang="en-US" sz="3600" b="1">
                <a:latin typeface="新細明體"/>
                <a:ea typeface="新細明體"/>
              </a:rPr>
              <a:t>我們的愛，祂願意和我們天天在一起，保護我們，鼓勵我們。</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3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當我們害怕孤單或無助時，不要忘了，祂的愛永遠和我們在一起，我們只要常記得和祂說話，信賴祂，祂便和我們在一起。</a:t>
            </a:r>
            <a:endParaRPr lang="zh-TW" altLang="en-US" sz="3600" b="1">
              <a:latin typeface="新細明體"/>
              <a:ea typeface="新細明體"/>
            </a:endParaRPr>
          </a:p>
        </p:txBody>
      </p:sp>
    </p:spTree>
    <p:extLst>
      <p:ext uri="{BB962C8B-B14F-4D97-AF65-F5344CB8AC3E}">
        <p14:creationId xmlns:p14="http://schemas.microsoft.com/office/powerpoint/2010/main" val="4078649494"/>
      </p:ext>
    </p:extLst>
  </p:cSld>
  <p:clrMapOvr>
    <a:masterClrMapping/>
  </p:clrMapOvr>
  <p:transition/>
  <p:timing/>
</p:sld>
</file>

<file path=ppt/slides/slide3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在和祂所愛的宗徒們享用最後晚餐時，做了什麼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有</a:t>
            </a:r>
            <a:r>
              <a:rPr lang="zh-TW" altLang="en-US" sz="3600" b="1">
                <a:latin typeface="新細明體"/>
                <a:ea typeface="新細明體"/>
              </a:rPr>
              <a:t>哪些人和耶穌一起共同享用了最後晚餐？</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3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在最後晚餐中以什麼建立了聖體聖事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為什麼要為我們建立聖體聖事？</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3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聖體聖事中，麥麵餅和葡萄酒分別代表什麼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藉著</a:t>
            </a:r>
            <a:r>
              <a:rPr lang="zh-TW" altLang="en-US" sz="3600" b="1">
                <a:latin typeface="新細明體"/>
                <a:ea typeface="新細明體"/>
              </a:rPr>
              <a:t>聖體聖事，耶穌要告訴我們什麼？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3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我們</a:t>
            </a:r>
            <a:r>
              <a:rPr lang="zh-TW" altLang="en-US" sz="3600" b="1">
                <a:latin typeface="新細明體"/>
                <a:ea typeface="新細明體"/>
              </a:rPr>
              <a:t>領了聖體聖事可以得到什麼禮物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渴望得到聖體聖事耶穌要給我們的禮物嗎？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3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a:t>
            </a:r>
            <a:r>
              <a:rPr lang="zh-TW" altLang="en-US" sz="3600" b="1">
                <a:latin typeface="新細明體"/>
                <a:ea typeface="新細明體"/>
              </a:rPr>
              <a:t>得到聖體聖事耶穌要留給我們的禮物，我們要做什麼準備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說「那吃我的肉喝我血的我便住在他內」</a:t>
            </a:r>
            <a:r>
              <a:rPr lang="zh-TW" altLang="en-US" sz="3600" b="1" smtClean="0">
                <a:latin typeface="新細明體"/>
                <a:ea typeface="新細明體"/>
              </a:rPr>
              <a:t>，指</a:t>
            </a:r>
            <a:r>
              <a:rPr lang="zh-TW" altLang="en-US" sz="3600" b="1">
                <a:latin typeface="新細明體"/>
                <a:ea typeface="新細明體"/>
              </a:rPr>
              <a:t>的是什麼？</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瑪竇福音</a:t>
            </a:r>
            <a:r>
              <a:rPr lang="en-US" altLang="zh-TW" sz="3600" b="1"/>
              <a:t>3,1</a:t>
            </a:r>
            <a:r>
              <a:rPr lang="zh-TW" altLang="en-US" sz="3600" b="1"/>
              <a:t>～</a:t>
            </a:r>
            <a:r>
              <a:rPr lang="en-US" altLang="zh-TW" sz="3600" b="1"/>
              <a:t>17</a:t>
            </a:r>
            <a:endParaRPr lang="en-US" sz="3600"/>
          </a:p>
        </p:txBody>
      </p:sp>
    </p:spTree>
    <p:extLst>
      <p:ext uri="{BB962C8B-B14F-4D97-AF65-F5344CB8AC3E}">
        <p14:creationId xmlns:p14="http://schemas.microsoft.com/office/powerpoint/2010/main" val="4139691153"/>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smtClean="0"/>
              <a:t>在</a:t>
            </a:r>
            <a:r>
              <a:rPr lang="zh-TW" altLang="en-US" sz="3600" b="1"/>
              <a:t>生活中，除了像阿滿一樣邀請阿智參加她的洗禮之外，我們還可以做什麼來讓更多還不認識天父的孩子認識我們的天父爸爸？</a:t>
            </a:r>
            <a:endParaRPr lang="en-US" sz="3600" b="1"/>
          </a:p>
        </p:txBody>
      </p:sp>
    </p:spTree>
    <p:extLst>
      <p:ext uri="{BB962C8B-B14F-4D97-AF65-F5344CB8AC3E}">
        <p14:creationId xmlns:p14="http://schemas.microsoft.com/office/powerpoint/2010/main" val="1140395223"/>
      </p:ext>
    </p:extLst>
  </p:cSld>
  <p:clrMapOvr>
    <a:masterClrMapping/>
  </p:clrMapOvr>
  <p:transition/>
  <p:timing/>
</p:sld>
</file>

<file path=ppt/slides/slide4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領</a:t>
            </a:r>
            <a:r>
              <a:rPr lang="zh-TW" altLang="en-US" sz="3600" b="1">
                <a:latin typeface="新細明體"/>
                <a:ea typeface="新細明體"/>
              </a:rPr>
              <a:t>了耶穌留給我們的聖體聖事，對我們有什麼幫助</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我們</a:t>
            </a:r>
            <a:r>
              <a:rPr lang="zh-TW" altLang="en-US" sz="3600" b="1">
                <a:latin typeface="新細明體"/>
                <a:ea typeface="新細明體"/>
              </a:rPr>
              <a:t>雖然看不見耶穌，但我們可以做什麼便可知道祂天天和我們在一起？</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a:t>
            </a:r>
            <a:r>
              <a:rPr lang="en-US" altLang="zh-TW" sz="3600" b="1">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那吃我的肉，喝我血的，便住在我內，我也住在他內。</a:t>
            </a:r>
            <a:r>
              <a:rPr lang="en-US" altLang="zh-TW" sz="3600" b="1"/>
              <a:t>』</a:t>
            </a:r>
            <a:r>
              <a:rPr lang="zh-TW" altLang="en-US" sz="3600" b="1"/>
              <a:t>」（若</a:t>
            </a:r>
            <a:r>
              <a:rPr lang="en-US" altLang="zh-TW" sz="3600" b="1"/>
              <a:t>6,56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31805"/>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，小明從小認識耶穌，知道耶穌常和他在一起，即使在面對危險的手術，也不害怕，他知道耶穌會陪他一起度過。</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99592" y="2551837"/>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小明還特別跟媽媽說，只要記得常常跟耶穌說話，祂便和我們在一起，祂的愛總是會陪伴著我們。</a:t>
            </a:r>
            <a:endParaRPr lang="en-US" altLang="zh-TW" sz="3600" b="1" smtClean="0"/>
          </a:p>
        </p:txBody>
      </p:sp>
    </p:spTree>
    <p:extLst>
      <p:ext uri="{BB962C8B-B14F-4D97-AF65-F5344CB8AC3E}">
        <p14:creationId xmlns:p14="http://schemas.microsoft.com/office/powerpoint/2010/main" val="1536578267"/>
      </p:ext>
    </p:extLst>
  </p:cSld>
  <p:clrMapOvr>
    <a:masterClrMapping/>
  </p:clrMapOvr>
  <p:transition/>
  <p:timing/>
</p:sld>
</file>

<file path=ppt/slides/slide4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在生活中，我們可以做些什麼，來幫助自己常常邀請耶穌和我們在一起？</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4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265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52936"/>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耶穌為了和我們在一起，親自建立了聖體聖事，這是祂愛我們愛到底的記號。</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我們要常常將這份「愛的禮物」放在心中，在生活中，每天和耶穌說話，邀請祂進入我們的內心，和我們在一起。</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189996" y="228142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187900"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zh-TW" altLang="zh-TW" sz="3600" b="1" smtClean="0">
                <a:latin typeface="+mn-ea"/>
              </a:rPr>
              <a:t>【</a:t>
            </a:r>
            <a:r>
              <a:rPr lang="en-US" altLang="zh-TW" sz="3600" b="1" smtClean="0">
                <a:latin typeface="+mj-ea"/>
              </a:rPr>
              <a:t>3</a:t>
            </a:r>
            <a:r>
              <a:rPr lang="zh-TW" altLang="en-US" sz="3600" b="1" smtClean="0">
                <a:latin typeface="+mj-ea"/>
              </a:rPr>
              <a:t>下</a:t>
            </a:r>
            <a:r>
              <a:rPr lang="en-US" altLang="zh-TW" sz="3600" b="1" smtClean="0">
                <a:latin typeface="+mj-ea"/>
              </a:rPr>
              <a:t>-1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26876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099757"/>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親愛的主耶穌，謝謝祢這麼愛我們，為我們留下這麼寶貴的禮物，求祢幫助我們，常記得在生活中，和祢說話，信賴祢，依靠祢，並緊緊跟隨祢，和祢永不分離。以上祈求是奉祢的名，阿們。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4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耶穌說─</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我</a:t>
            </a:r>
            <a:r>
              <a:rPr lang="zh-TW" altLang="en-US" sz="6600" b="1">
                <a:latin typeface="Microsoft JhengHei Light" panose="020b0304030504040204" pitchFamily="34" charset="-120"/>
                <a:ea typeface="Microsoft JhengHei Light" panose="020b0304030504040204" pitchFamily="34" charset="-120"/>
              </a:rPr>
              <a:t>是生命的</a:t>
            </a:r>
            <a:r>
              <a:rPr lang="zh-TW" altLang="en-US" sz="6600" b="1" smtClean="0">
                <a:latin typeface="Microsoft JhengHei Light" panose="020b0304030504040204" pitchFamily="34" charset="-120"/>
                <a:ea typeface="Microsoft JhengHei Light" panose="020b0304030504040204" pitchFamily="34" charset="-120"/>
              </a:rPr>
              <a:t>食糧</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為</a:t>
            </a:r>
            <a:r>
              <a:rPr lang="zh-TW" altLang="en-US" sz="6600" b="1">
                <a:latin typeface="Microsoft JhengHei Light" panose="020b0304030504040204" pitchFamily="34" charset="-120"/>
                <a:ea typeface="Microsoft JhengHei Light" panose="020b0304030504040204" pitchFamily="34" charset="-120"/>
              </a:rPr>
              <a:t>世界而賜給的</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-10</a:t>
            </a:r>
            <a:endParaRPr lang="en-US" altLang="zh-TW" sz="4800" b="1" smtClean="0">
              <a:solidFill>
                <a:srgbClr val="7195C1"/>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4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愛我們的主耶穌，感謝祢親自和我們在一起，帶領我們來到祢面前認識祢，求祢幫助我們專心聽老師的教導，一天比一天的更加愛祢。以上所求是奉祢的名，阿們。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6,32</a:t>
            </a:r>
            <a:r>
              <a:rPr lang="zh-TW" altLang="zh-TW" sz="3600" b="1"/>
              <a:t>～</a:t>
            </a:r>
            <a:r>
              <a:rPr lang="en-US" altLang="zh-TW" sz="3600" b="1"/>
              <a:t>51</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4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，你們喜歡吃米飯還是吃麵食？</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4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89602" y="2828835"/>
            <a:ext cx="716479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喜歡吃肉還是蔬菜？喜歡吃中式餐點還是西式餐點？</a:t>
            </a:r>
            <a:endParaRPr lang="en-US" altLang="zh-TW" sz="3600" b="1"/>
          </a:p>
        </p:txBody>
      </p:sp>
    </p:spTree>
    <p:extLst>
      <p:ext uri="{BB962C8B-B14F-4D97-AF65-F5344CB8AC3E}">
        <p14:creationId xmlns:p14="http://schemas.microsoft.com/office/powerpoint/2010/main" val="1892920933"/>
      </p:ext>
    </p:extLst>
  </p:cSld>
  <p:clrMapOvr>
    <a:masterClrMapping/>
  </p:clrMapOvr>
  <p:transition/>
  <p:timing/>
</p:sld>
</file>

<file path=ppt/slides/slide4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平常爸媽會帶你們去吃中餐還是西餐？或是帶你們吃過日式料理或是義大利餐嗎？</a:t>
            </a:r>
            <a:endParaRPr lang="en-US" altLang="zh-TW" sz="3600" b="1"/>
          </a:p>
        </p:txBody>
      </p:sp>
    </p:spTree>
    <p:extLst>
      <p:ext uri="{BB962C8B-B14F-4D97-AF65-F5344CB8AC3E}">
        <p14:creationId xmlns:p14="http://schemas.microsoft.com/office/powerpoint/2010/main" val="1656520764"/>
      </p:ext>
    </p:extLst>
  </p:cSld>
  <p:clrMapOvr>
    <a:masterClrMapping/>
  </p:clrMapOvr>
  <p:transition/>
  <p:timing/>
</p:sld>
</file>

<file path=ppt/slides/slide4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你們吃過的各式餐點中，最喜歡吃的是哪一種餐點？特別喜歡吃哪一道料理嗎？</a:t>
            </a:r>
            <a:endParaRPr lang="en-US" altLang="zh-TW" sz="3600" b="1"/>
          </a:p>
        </p:txBody>
      </p:sp>
    </p:spTree>
    <p:extLst>
      <p:ext uri="{BB962C8B-B14F-4D97-AF65-F5344CB8AC3E}">
        <p14:creationId xmlns:p14="http://schemas.microsoft.com/office/powerpoint/2010/main" val="1957511585"/>
      </p:ext>
    </p:extLst>
  </p:cSld>
  <p:clrMapOvr>
    <a:masterClrMapping/>
  </p:clrMapOvr>
  <p:transition/>
  <p:timing/>
</p:sld>
</file>

<file path=ppt/slides/slide4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19572" y="2551837"/>
            <a:ext cx="766885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們</a:t>
            </a:r>
            <a:r>
              <a:rPr lang="zh-TW" altLang="en-US" sz="3600" b="1" smtClean="0"/>
              <a:t>覺得哪一種</a:t>
            </a:r>
            <a:r>
              <a:rPr lang="zh-TW" altLang="en-US" sz="3600" b="1"/>
              <a:t>料理最有特色，吃過了還會再想去吃，每次吃都覺得津津有味</a:t>
            </a:r>
            <a:r>
              <a:rPr lang="zh-TW" altLang="en-US" sz="3600" b="1" smtClean="0"/>
              <a:t>呢？</a:t>
            </a:r>
            <a:endParaRPr lang="en-US" altLang="zh-TW" sz="3600" b="1"/>
          </a:p>
        </p:txBody>
      </p:sp>
    </p:spTree>
    <p:extLst>
      <p:ext uri="{BB962C8B-B14F-4D97-AF65-F5344CB8AC3E}">
        <p14:creationId xmlns:p14="http://schemas.microsoft.com/office/powerpoint/2010/main" val="1141757916"/>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47564"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647564" y="2492896"/>
            <a:ext cx="784887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今天我們從若翰在約旦河給耶穌施洗的故事，看到了耶穌為我們立下一個很好的榜樣，這個榜樣就是我們都要接受天父的洗禮，成為天父的子女。</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小活動──我最愛吃的料理！</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4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你們聽了這麼多的料理特色，心情是不是特別開心呢</a:t>
            </a:r>
            <a:r>
              <a:rPr lang="zh-TW" altLang="en-US" sz="3600" b="1" smtClean="0"/>
              <a:t>？</a:t>
            </a:r>
            <a:endParaRPr lang="en-US" altLang="zh-TW" sz="3600" b="1" smtClean="0"/>
          </a:p>
          <a:p>
            <a:endParaRPr lang="en-US" altLang="zh-TW" sz="3600" b="1"/>
          </a:p>
          <a:p>
            <a:r>
              <a:rPr lang="zh-TW" altLang="en-US" sz="3600" b="1" smtClean="0"/>
              <a:t>今天</a:t>
            </a:r>
            <a:r>
              <a:rPr lang="zh-TW" altLang="en-US" sz="3600" b="1"/>
              <a:t>老師也要跟你們介紹一種很特別的料理，這項料理是耶穌親自為我們準備的，是獨一無二的料理呵！</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484784"/>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315781"/>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小朋友，我們都知道耶穌在宣講天國福音時，曾經兩次餵飽數千人，耶穌只以少少的食物，便讓所有的人都吃飽，真是太奇妙了。</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97839"/>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雖然這兩次都是在</a:t>
            </a:r>
            <a:r>
              <a:rPr lang="zh-TW" altLang="en-US" sz="3600" b="1" smtClean="0"/>
              <a:t>野外，</a:t>
            </a:r>
            <a:r>
              <a:rPr lang="zh-TW" altLang="en-US" sz="3600" b="1"/>
              <a:t>大家卻都吃得很過癮，不但吃飽了，還有剩餘，連吃剩的也都收了好幾</a:t>
            </a:r>
            <a:r>
              <a:rPr lang="zh-TW" altLang="en-US" sz="3600" b="1" smtClean="0"/>
              <a:t>籮筐，</a:t>
            </a:r>
            <a:r>
              <a:rPr lang="zh-TW" altLang="en-US" sz="3600" b="1"/>
              <a:t>可見當時的群眾，對耶穌為他們所準備的料理十分滿意。</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4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也因為這樣，群眾還熱切的想擁護耶穌做他們的國王，大家心裡都想著，只要有這麼慈悲的國王，便不愁餓肚子了。</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4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但耶穌卻不這麼想，祂很清楚我們身體上的需要，吃飽了這餐，下一餐還是會餓</a:t>
            </a:r>
            <a:r>
              <a:rPr lang="zh-TW" altLang="en-US" sz="3600" b="1" smtClean="0"/>
              <a:t>的，</a:t>
            </a:r>
            <a:r>
              <a:rPr lang="zh-TW" altLang="en-US" sz="3600" b="1"/>
              <a:t>即使再了不起的國王，也無法無止境的供應群眾的需求。</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4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耶穌餵飽群眾，是看到他們對天國福音的渴望，願意持續好幾天跟隨祂，聽祂講道，連肚子餓了還捨不得離開。</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4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但耶穌也很明白，祂不可能每天餵飽他們的肚子，祂更期望的是，大家願意打從心底看到，耶穌要帶給我們的不是只有一餐吃飽而已，而是真正的生命食糧。</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4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這食糧是可以幫助我們成為天父的子女、獲得永生的食糧。</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4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現在，我們一起來誦念耶穌所說的話。</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現在我們要分三組，回想一下今天聽到的耶穌在約旦河受洗的</a:t>
            </a:r>
            <a:r>
              <a:rPr lang="zh-TW" altLang="en-US" sz="3600" b="1" smtClean="0"/>
              <a:t>故事。</a:t>
            </a:r>
            <a:endParaRPr lang="en-US" altLang="zh-TW" sz="3600" b="1"/>
          </a:p>
        </p:txBody>
      </p:sp>
    </p:spTree>
    <p:extLst>
      <p:ext uri="{BB962C8B-B14F-4D97-AF65-F5344CB8AC3E}">
        <p14:creationId xmlns:p14="http://schemas.microsoft.com/office/powerpoint/2010/main" val="1549713925"/>
      </p:ext>
    </p:extLst>
  </p:cSld>
  <p:clrMapOvr>
    <a:masterClrMapping/>
  </p:clrMapOvr>
  <p:transition/>
  <p:timing/>
</p:sld>
</file>

<file path=ppt/slides/slide4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耶穌很清楚的告訴我們「不要為可損壞的食糧勞碌，要為那可獲得永生的食糧勞碌」，我們每天三餐都需要吃東西</a:t>
            </a:r>
            <a:r>
              <a:rPr lang="zh-TW" altLang="en-US" sz="3600" b="1" smtClean="0">
                <a:latin typeface="新細明體"/>
                <a:ea typeface="新細明體"/>
              </a:rPr>
              <a:t>，但東西</a:t>
            </a:r>
            <a:r>
              <a:rPr lang="zh-TW" altLang="en-US" sz="3600" b="1">
                <a:latin typeface="新細明體"/>
                <a:ea typeface="新細明體"/>
              </a:rPr>
              <a:t>再</a:t>
            </a:r>
            <a:r>
              <a:rPr lang="zh-TW" altLang="en-US" sz="3600" b="1" smtClean="0">
                <a:latin typeface="新細明體"/>
                <a:ea typeface="新細明體"/>
              </a:rPr>
              <a:t>好吃、再</a:t>
            </a:r>
            <a:r>
              <a:rPr lang="zh-TW" altLang="en-US" sz="3600" b="1">
                <a:latin typeface="新細明體"/>
                <a:ea typeface="新細明體"/>
              </a:rPr>
              <a:t>美味</a:t>
            </a:r>
            <a:r>
              <a:rPr lang="zh-TW" altLang="en-US" sz="3600" b="1" smtClean="0">
                <a:latin typeface="新細明體"/>
                <a:ea typeface="新細明體"/>
              </a:rPr>
              <a:t>，終究</a:t>
            </a:r>
            <a:r>
              <a:rPr lang="zh-TW" altLang="en-US" sz="3600" b="1">
                <a:latin typeface="新細明體"/>
                <a:ea typeface="新細明體"/>
              </a:rPr>
              <a:t>是會損壞消失的。</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耶穌告訴我們祂要給我們的食糧，是不會損壞的，將帶給我們永生，這食糧便是祂自己，是「從天上來的真正食糧」。</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耶穌為了幫助</a:t>
            </a:r>
            <a:r>
              <a:rPr lang="zh-TW" altLang="en-US" sz="3600" b="1" smtClean="0">
                <a:latin typeface="新細明體"/>
                <a:ea typeface="新細明體"/>
              </a:rPr>
              <a:t>我們真正</a:t>
            </a:r>
            <a:r>
              <a:rPr lang="zh-TW" altLang="en-US" sz="3600" b="1">
                <a:latin typeface="新細明體"/>
                <a:ea typeface="新細明體"/>
              </a:rPr>
              <a:t>明白祂自己是生命的食糧，還特別在與宗徒們共進「最後晚餐」時，親自為我們建立了聖體聖事。</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4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藉著聖事中的葡萄酒與麥麵餅，耶穌讓我們確切的知道，祂帶給我們的食糧是真實的，是看得見的食糧。</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4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每次我們領受耶穌聖體</a:t>
            </a:r>
            <a:r>
              <a:rPr lang="zh-TW" altLang="en-US" sz="3600" b="1" smtClean="0">
                <a:latin typeface="新細明體"/>
                <a:ea typeface="新細明體"/>
              </a:rPr>
              <a:t>時，</a:t>
            </a:r>
            <a:r>
              <a:rPr lang="zh-TW" altLang="en-US" sz="3600" b="1">
                <a:latin typeface="新細明體"/>
                <a:ea typeface="新細明體"/>
              </a:rPr>
              <a:t>耶穌透過這真實的食糧，讓我們體驗到祂進入我們的生命，與我們合一。</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4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雖然耶穌說得這麼清楚，很可惜的，當時的人還是無法</a:t>
            </a:r>
            <a:r>
              <a:rPr lang="zh-TW" altLang="en-US" sz="3600" b="1" smtClean="0">
                <a:latin typeface="新細明體"/>
                <a:ea typeface="新細明體"/>
              </a:rPr>
              <a:t>相信。</a:t>
            </a:r>
            <a:endParaRPr lang="zh-TW" altLang="en-US" sz="3600" b="1">
              <a:latin typeface="新細明體"/>
              <a:ea typeface="新細明體"/>
            </a:endParaRPr>
          </a:p>
        </p:txBody>
      </p:sp>
    </p:spTree>
    <p:extLst>
      <p:ext uri="{BB962C8B-B14F-4D97-AF65-F5344CB8AC3E}">
        <p14:creationId xmlns:p14="http://schemas.microsoft.com/office/powerpoint/2010/main" val="1914243232"/>
      </p:ext>
    </p:extLst>
  </p:cSld>
  <p:clrMapOvr>
    <a:masterClrMapping/>
  </p:clrMapOvr>
  <p:transition/>
  <p:timing/>
</p:sld>
</file>

<file path=ppt/slides/slide4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他們甚至還質疑耶穌「這人不是木匠若瑟的兒子嗎？祂的父親和母親，我們不都認識嗎？為什麼祂卻說自己是從天上來的？」</a:t>
            </a:r>
            <a:endParaRPr lang="zh-TW" altLang="en-US" sz="3600" b="1">
              <a:latin typeface="新細明體"/>
              <a:ea typeface="新細明體"/>
            </a:endParaRPr>
          </a:p>
        </p:txBody>
      </p:sp>
    </p:spTree>
    <p:extLst>
      <p:ext uri="{BB962C8B-B14F-4D97-AF65-F5344CB8AC3E}">
        <p14:creationId xmlns:p14="http://schemas.microsoft.com/office/powerpoint/2010/main" val="1628594267"/>
      </p:ext>
    </p:extLst>
  </p:cSld>
  <p:clrMapOvr>
    <a:masterClrMapping/>
  </p:clrMapOvr>
  <p:transition/>
  <p:timing/>
</p:sld>
</file>

<file path=ppt/slides/slide4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前一分鐘，正為了可以吃飽要擁護耶穌做王，沒想到，後一分鐘，馬上對耶穌要帶給大家的，真正的生命食糧提出質疑。</a:t>
            </a:r>
            <a:endParaRPr lang="zh-TW" altLang="en-US" sz="3600" b="1">
              <a:latin typeface="新細明體"/>
              <a:ea typeface="新細明體"/>
            </a:endParaRPr>
          </a:p>
        </p:txBody>
      </p:sp>
    </p:spTree>
    <p:extLst>
      <p:ext uri="{BB962C8B-B14F-4D97-AF65-F5344CB8AC3E}">
        <p14:creationId xmlns:p14="http://schemas.microsoft.com/office/powerpoint/2010/main" val="2654797373"/>
      </p:ext>
    </p:extLst>
  </p:cSld>
  <p:clrMapOvr>
    <a:masterClrMapping/>
  </p:clrMapOvr>
  <p:transition/>
  <p:timing/>
</p:sld>
</file>

<file path=ppt/slides/slide4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耶穌並沒有因為受到質疑感到難過，還是很有耐心</a:t>
            </a:r>
            <a:r>
              <a:rPr lang="zh-TW" altLang="en-US" sz="3600" b="1" smtClean="0">
                <a:latin typeface="新細明體"/>
                <a:ea typeface="新細明體"/>
              </a:rPr>
              <a:t>的告訴</a:t>
            </a:r>
            <a:r>
              <a:rPr lang="zh-TW" altLang="en-US" sz="3600" b="1">
                <a:latin typeface="新細明體"/>
                <a:ea typeface="新細明體"/>
              </a:rPr>
              <a:t>所有的人「到我這裡來的，永不會饑餓，信從我的，總不會渴」。</a:t>
            </a:r>
            <a:endParaRPr lang="zh-TW" altLang="en-US" sz="3600" b="1">
              <a:latin typeface="新細明體"/>
              <a:ea typeface="新細明體"/>
            </a:endParaRPr>
          </a:p>
        </p:txBody>
      </p:sp>
    </p:spTree>
    <p:extLst>
      <p:ext uri="{BB962C8B-B14F-4D97-AF65-F5344CB8AC3E}">
        <p14:creationId xmlns:p14="http://schemas.microsoft.com/office/powerpoint/2010/main" val="2671970837"/>
      </p:ext>
    </p:extLst>
  </p:cSld>
  <p:clrMapOvr>
    <a:masterClrMapping/>
  </p:clrMapOvr>
  <p:transition/>
  <p:timing/>
</p:sld>
</file>

<file path=ppt/slides/slide4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耶穌帶給我們的生命食糧，是不會損壞的，是要餵養我們的生命，也是為每一個人的，只要我們願意相信祂是天父派來的。</a:t>
            </a:r>
            <a:endParaRPr lang="zh-TW" altLang="en-US" sz="3600" b="1">
              <a:latin typeface="新細明體"/>
              <a:ea typeface="新細明體"/>
            </a:endParaRPr>
          </a:p>
        </p:txBody>
      </p:sp>
    </p:spTree>
    <p:extLst>
      <p:ext uri="{BB962C8B-B14F-4D97-AF65-F5344CB8AC3E}">
        <p14:creationId xmlns:p14="http://schemas.microsoft.com/office/powerpoint/2010/main" val="2892861599"/>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828835"/>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待會我們會請每一組選一個人，輪流來和大家說說今天聽到的故事。</a:t>
            </a:r>
            <a:endParaRPr lang="en-US" altLang="zh-TW" sz="3600" b="1"/>
          </a:p>
        </p:txBody>
      </p:sp>
    </p:spTree>
    <p:extLst>
      <p:ext uri="{BB962C8B-B14F-4D97-AF65-F5344CB8AC3E}">
        <p14:creationId xmlns:p14="http://schemas.microsoft.com/office/powerpoint/2010/main" val="2551241975"/>
      </p:ext>
    </p:extLst>
  </p:cSld>
  <p:clrMapOvr>
    <a:masterClrMapping/>
  </p:clrMapOvr>
  <p:transition/>
  <p:timing/>
</p:sld>
</file>

<file path=ppt/slides/slide4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耶穌所做的，都是為「執行天父的旨意，使天父交給祂的一個也不失掉」。</a:t>
            </a:r>
            <a:endParaRPr lang="zh-TW" altLang="en-US" sz="3600" b="1">
              <a:latin typeface="新細明體"/>
              <a:ea typeface="新細明體"/>
            </a:endParaRPr>
          </a:p>
        </p:txBody>
      </p:sp>
    </p:spTree>
    <p:extLst>
      <p:ext uri="{BB962C8B-B14F-4D97-AF65-F5344CB8AC3E}">
        <p14:creationId xmlns:p14="http://schemas.microsoft.com/office/powerpoint/2010/main" val="4071120411"/>
      </p:ext>
    </p:extLst>
  </p:cSld>
  <p:clrMapOvr>
    <a:masterClrMapping/>
  </p:clrMapOvr>
  <p:transition/>
  <p:timing/>
</p:sld>
</file>

<file path=ppt/slides/slide4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群眾熱切的想擁護耶穌做他們的國王</a:t>
            </a:r>
            <a:r>
              <a:rPr lang="zh-TW" altLang="en-US" sz="3600" b="1" smtClean="0">
                <a:latin typeface="新細明體"/>
                <a:ea typeface="新細明體"/>
              </a:rPr>
              <a:t>？</a:t>
            </a:r>
            <a:endParaRPr lang="en-US" altLang="zh-TW" sz="3600" b="1" smtClean="0">
              <a:latin typeface="新細明體"/>
              <a:ea typeface="新細明體"/>
            </a:endParaRPr>
          </a:p>
          <a:p>
            <a:endParaRPr lang="en-US" altLang="zh-TW" sz="3600" b="1">
              <a:latin typeface="新細明體"/>
              <a:ea typeface="新細明體"/>
            </a:endParaRPr>
          </a:p>
          <a:p>
            <a:r>
              <a:rPr lang="en-US" altLang="zh-TW" sz="3600" b="1" smtClean="0">
                <a:latin typeface="新細明體"/>
                <a:ea typeface="新細明體"/>
              </a:rPr>
              <a:t>2.</a:t>
            </a:r>
            <a:r>
              <a:rPr lang="zh-TW" altLang="en-US" sz="3600" b="1" smtClean="0">
                <a:latin typeface="新細明體"/>
                <a:ea typeface="新細明體"/>
              </a:rPr>
              <a:t>當</a:t>
            </a:r>
            <a:r>
              <a:rPr lang="zh-TW" altLang="en-US" sz="3600" b="1">
                <a:latin typeface="新細明體"/>
                <a:ea typeface="新細明體"/>
              </a:rPr>
              <a:t>群眾熱切的想擁護耶穌做他們的國王時，耶穌是怎麼想呢？</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348880"/>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為什麼耶穌會</a:t>
            </a:r>
            <a:r>
              <a:rPr lang="zh-TW" altLang="en-US" sz="3600" b="1">
                <a:latin typeface="新細明體"/>
                <a:ea typeface="新細明體"/>
              </a:rPr>
              <a:t>兩次餵飽數千人群眾</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群眾想擁護耶穌做王時，耶穌卻想給他們「從天上來的食糧」？</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耶穌要對群眾說「不要為可損壞的食糧勞碌」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要帶給我們的「從天上來的真正食糧」，到底是指什麼？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耶穌建立</a:t>
            </a:r>
            <a:r>
              <a:rPr lang="zh-TW" altLang="en-US" sz="3600" b="1">
                <a:latin typeface="新細明體"/>
                <a:ea typeface="新細明體"/>
              </a:rPr>
              <a:t>的聖體聖事，和祂說的「從天上來的食糧」有什麼關係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群眾會對耶穌要給的「從天上來的真正食糧」提出質疑？</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群眾總是不能明白，耶穌說自己是「從天上來的生命食糧」</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耶穌要對群眾說「到我這裡來的，永不會饑餓，信從我的，總不會渴」？</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62880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耶穌所做的都是為「執行天父的旨意，使天父交給祂的一個也不失掉」</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渴望領受耶穌要給我們的「從天上來的真正食糧」嗎？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-10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我是生命的食糧，到我這裡來的，永不會饑餓，信從我的，總不會渴。</a:t>
            </a:r>
            <a:r>
              <a:rPr lang="en-US" altLang="zh-TW" sz="3600" b="1"/>
              <a:t>』</a:t>
            </a:r>
            <a:r>
              <a:rPr lang="zh-TW" altLang="en-US" sz="3600" b="1"/>
              <a:t>」（若</a:t>
            </a:r>
            <a:r>
              <a:rPr lang="en-US" altLang="zh-TW" sz="3600" b="1"/>
              <a:t>6,35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551837"/>
            <a:ext cx="784887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我們一定要記得天父爸爸是這麼的愛我們，特別派遣耶穌來到我們中間，給我們立下一個榜樣。</a:t>
            </a:r>
            <a:endParaRPr lang="en-US" altLang="zh-TW" sz="3600" b="1"/>
          </a:p>
        </p:txBody>
      </p:sp>
    </p:spTree>
    <p:extLst>
      <p:ext uri="{BB962C8B-B14F-4D97-AF65-F5344CB8AC3E}">
        <p14:creationId xmlns:p14="http://schemas.microsoft.com/office/powerpoint/2010/main" val="819344455"/>
      </p:ext>
    </p:extLst>
  </p:cSld>
  <p:clrMapOvr>
    <a:masterClrMapping/>
  </p:clrMapOvr>
  <p:transition/>
  <p:timing/>
</p:sld>
</file>

<file path=ppt/slides/slide4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276872"/>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，小明一家人，從地震災難中，看到生命的寶貴，才明白真正要努力的是，找到生命真正的食糧，進而全家人再度回到天主的愛裡，真是有福！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在生活中，我們要怎麼樣幫助自己，看到耶穌是我們生命真正食糧的可貴？</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4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504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耶穌今天親自告訴我們，祂是「從天上來的真正食糧」，是愛我們的天父，特別為我們預備的，凡是「到我這裡來的，永不會饑餓，信從我的，總不會渴」。</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4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這食糧已經真實的，藉著耶穌所建立的聖體聖事，以有形的麥麵餅和葡萄酒，讓我們看到。</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4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只要我們願意相信，全心領受祂，耶穌便和我們在一起，住在我們的生命內，與我們合一。</a:t>
            </a:r>
            <a:endParaRPr lang="en-US" altLang="zh-TW" sz="3600" b="1"/>
          </a:p>
        </p:txBody>
      </p:sp>
    </p:spTree>
    <p:extLst>
      <p:ext uri="{BB962C8B-B14F-4D97-AF65-F5344CB8AC3E}">
        <p14:creationId xmlns:p14="http://schemas.microsoft.com/office/powerpoint/2010/main" val="2001054773"/>
      </p:ext>
    </p:extLst>
  </p:cSld>
  <p:clrMapOvr>
    <a:masterClrMapping/>
  </p:clrMapOvr>
  <p:transition/>
  <p:timing/>
</p:sld>
</file>

<file path=ppt/slides/slide4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060848"/>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愛我們的主耶穌，謝謝祢將自己留給了我們，祢是從天上來的生命真正食糧，帶給我們天父的愛，求祢幫助我們時時渴望與祢合一，一生一世生活在天父的愛裡。以上所求是奉祢的名，阿們。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4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420888"/>
            <a:ext cx="8712968"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與樹相連的</a:t>
            </a:r>
            <a:r>
              <a:rPr lang="zh-TW" altLang="en-US" sz="6600" b="1" smtClean="0">
                <a:latin typeface="Microsoft JhengHei Light" panose="020b0304030504040204" pitchFamily="34" charset="-120"/>
                <a:ea typeface="Microsoft JhengHei Light" panose="020b0304030504040204" pitchFamily="34" charset="-120"/>
              </a:rPr>
              <a:t>枝條</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必</a:t>
            </a:r>
            <a:r>
              <a:rPr lang="zh-TW" altLang="en-US" sz="6600" b="1">
                <a:latin typeface="Microsoft JhengHei Light" panose="020b0304030504040204" pitchFamily="34" charset="-120"/>
                <a:ea typeface="Microsoft JhengHei Light" panose="020b0304030504040204" pitchFamily="34" charset="-120"/>
              </a:rPr>
              <a:t>結實纍纍</a:t>
            </a:r>
            <a:r>
              <a:rPr lang="en-US" altLang="zh-TW" sz="6600" b="1" smtClean="0">
                <a:latin typeface="Microsoft JhengHei Light" panose="020b0304030504040204" pitchFamily="34" charset="-120"/>
                <a:ea typeface="Microsoft JhengHei Light" panose="020b0304030504040204" pitchFamily="34" charset="-120"/>
              </a:rPr>
              <a:t>~</a:t>
            </a:r>
          </a:p>
          <a:p>
            <a:r>
              <a:rPr lang="zh-TW" altLang="en-US" sz="6600" b="1" smtClean="0">
                <a:latin typeface="Microsoft JhengHei Light" panose="020b0304030504040204" pitchFamily="34" charset="-120"/>
                <a:ea typeface="Microsoft JhengHei Light" panose="020b0304030504040204" pitchFamily="34" charset="-120"/>
              </a:rPr>
              <a:t>葡萄</a:t>
            </a:r>
            <a:r>
              <a:rPr lang="zh-TW" altLang="en-US" sz="6600" b="1">
                <a:latin typeface="Microsoft JhengHei Light" panose="020b0304030504040204" pitchFamily="34" charset="-120"/>
                <a:ea typeface="Microsoft JhengHei Light" panose="020b0304030504040204" pitchFamily="34" charset="-120"/>
              </a:rPr>
              <a:t>樹的比喻</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755576" y="1589891"/>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-11</a:t>
            </a:r>
          </a:p>
        </p:txBody>
      </p:sp>
    </p:spTree>
    <p:extLst>
      <p:ext uri="{BB962C8B-B14F-4D97-AF65-F5344CB8AC3E}">
        <p14:creationId xmlns:p14="http://schemas.microsoft.com/office/powerpoint/2010/main" val="3593360294"/>
      </p:ext>
    </p:extLst>
  </p:cSld>
  <p:clrMapOvr>
    <a:masterClrMapping/>
  </p:clrMapOvr>
  <p:transition/>
  <p:timing/>
</p:sld>
</file>

<file path=ppt/slides/slide4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慈愛的天父，謝謝祢今天又讓我們聚在主日學一起上課、一起遊戲，在這裡有疼愛我們的老師、可愛的朋友，還有祢的陪伴，總是充滿溫馨和快樂</a:t>
            </a:r>
            <a:r>
              <a:rPr lang="zh-TW" altLang="en-US" sz="3600" b="1" smtClean="0"/>
              <a:t>。</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647564" y="2274838"/>
            <a:ext cx="784887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祂告訴</a:t>
            </a:r>
            <a:r>
              <a:rPr lang="zh-TW" altLang="en-US" sz="3600" b="1"/>
              <a:t>我們只要願意接受天父的洗禮，就可以成為天父的子女，在生活中還有很多孩子不認識耶穌，我們要以實際的行動和他們分享天父爸爸的愛。</a:t>
            </a:r>
            <a:endParaRPr lang="en-US" altLang="zh-TW" sz="3600" b="1"/>
          </a:p>
        </p:txBody>
      </p:sp>
    </p:spTree>
    <p:extLst>
      <p:ext uri="{BB962C8B-B14F-4D97-AF65-F5344CB8AC3E}">
        <p14:creationId xmlns:p14="http://schemas.microsoft.com/office/powerpoint/2010/main" val="3130831649"/>
      </p:ext>
    </p:extLst>
  </p:cSld>
  <p:clrMapOvr>
    <a:masterClrMapping/>
  </p:clrMapOvr>
  <p:transition/>
  <p:timing/>
</p:sld>
</file>

<file path=ppt/slides/slide4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求祢保祐那些還沒有機會上主日學的孩子，讓他們能早日認識祢，成為祢的子女。我們的祈禱是奉主耶穌的名。阿們。</a:t>
            </a:r>
            <a:endParaRPr lang="en-US" altLang="zh-TW" sz="3600" b="1"/>
          </a:p>
        </p:txBody>
      </p:sp>
    </p:spTree>
    <p:extLst>
      <p:ext uri="{BB962C8B-B14F-4D97-AF65-F5344CB8AC3E}">
        <p14:creationId xmlns:p14="http://schemas.microsoft.com/office/powerpoint/2010/main" val="188822041"/>
      </p:ext>
    </p:extLst>
  </p:cSld>
  <p:clrMapOvr>
    <a:masterClrMapping/>
  </p:clrMapOvr>
  <p:transition/>
  <p:timing/>
</p:sld>
</file>

<file path=ppt/slides/slide4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若望福音</a:t>
            </a:r>
            <a:r>
              <a:rPr lang="en-US" altLang="zh-TW" sz="3600" b="1"/>
              <a:t>15,1~11</a:t>
            </a:r>
            <a:endParaRPr lang="en-US" sz="3600" b="1">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4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，你們有種過樹嗎？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4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知道要怎麼種樹嗎？知道樹對我們人類的重要嗎？</a:t>
            </a:r>
            <a:endParaRPr lang="en-US" sz="3600" b="1"/>
          </a:p>
        </p:txBody>
      </p:sp>
    </p:spTree>
    <p:extLst>
      <p:ext uri="{BB962C8B-B14F-4D97-AF65-F5344CB8AC3E}">
        <p14:creationId xmlns:p14="http://schemas.microsoft.com/office/powerpoint/2010/main" val="1089173157"/>
      </p:ext>
    </p:extLst>
  </p:cSld>
  <p:clrMapOvr>
    <a:masterClrMapping/>
  </p:clrMapOvr>
  <p:transition/>
  <p:timing/>
</p:sld>
</file>

<file path=ppt/slides/slide4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我們先來看一下這個世界上有哪些不同的樹。</a:t>
            </a:r>
            <a:endParaRPr lang="en-US" sz="3600" b="1"/>
          </a:p>
        </p:txBody>
      </p:sp>
    </p:spTree>
    <p:extLst>
      <p:ext uri="{BB962C8B-B14F-4D97-AF65-F5344CB8AC3E}">
        <p14:creationId xmlns:p14="http://schemas.microsoft.com/office/powerpoint/2010/main" val="2391351559"/>
      </p:ext>
    </p:extLst>
  </p:cSld>
  <p:clrMapOvr>
    <a:masterClrMapping/>
  </p:clrMapOvr>
  <p:transition/>
  <p:timing/>
</p:sld>
</file>

<file path=ppt/slides/slide4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小朋友，你們認識這些不同種類的樹嗎？</a:t>
            </a:r>
            <a:endParaRPr lang="en-US" sz="3600" b="1"/>
          </a:p>
        </p:txBody>
      </p:sp>
    </p:spTree>
    <p:extLst>
      <p:ext uri="{BB962C8B-B14F-4D97-AF65-F5344CB8AC3E}">
        <p14:creationId xmlns:p14="http://schemas.microsoft.com/office/powerpoint/2010/main" val="3670421733"/>
      </p:ext>
    </p:extLst>
  </p:cSld>
  <p:clrMapOvr>
    <a:masterClrMapping/>
  </p:clrMapOvr>
  <p:transition/>
  <p:timing/>
</p:sld>
</file>

<file path=ppt/slides/slide4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有誰願意告訴大家樹木對我們有什麼幫助？</a:t>
            </a:r>
            <a:endParaRPr lang="en-US" sz="3600" b="1"/>
          </a:p>
        </p:txBody>
      </p:sp>
    </p:spTree>
    <p:extLst>
      <p:ext uri="{BB962C8B-B14F-4D97-AF65-F5344CB8AC3E}">
        <p14:creationId xmlns:p14="http://schemas.microsoft.com/office/powerpoint/2010/main" val="1702246502"/>
      </p:ext>
    </p:extLst>
  </p:cSld>
  <p:clrMapOvr>
    <a:masterClrMapping/>
  </p:clrMapOvr>
  <p:transition/>
  <p:timing/>
</p:sld>
</file>

<file path=ppt/slides/slide4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17594"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這麼多不同種類的樹，你們有特別喜歡哪一種樹嗎？或者是特別喜歡吃哪一種水果呢？</a:t>
            </a:r>
            <a:endParaRPr lang="en-US" sz="3600" b="1"/>
          </a:p>
        </p:txBody>
      </p:sp>
    </p:spTree>
    <p:extLst>
      <p:ext uri="{BB962C8B-B14F-4D97-AF65-F5344CB8AC3E}">
        <p14:creationId xmlns:p14="http://schemas.microsoft.com/office/powerpoint/2010/main" val="7218629"/>
      </p:ext>
    </p:extLst>
  </p:cSld>
  <p:clrMapOvr>
    <a:masterClrMapping/>
  </p:clrMapOvr>
  <p:transition/>
  <p:timing/>
</p:sld>
</file>

<file path=ppt/slides/slide4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27687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朋友，有一種樹耶穌特別喜歡，那就是葡萄樹。你們有看過葡萄樹嗎</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我們就來聽聽耶穌要告訴我們的葡萄樹的比喻。</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4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小朋友，在耶穌那個時代，有很多的人家裡會種葡萄樹，也有人會釀葡萄酒，猶太人在吃飯或重要的慶典時，大家都會喝葡萄酒。</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0157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701570" y="2132856"/>
            <a:ext cx="774086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親愛的耶穌，感謝祢為我們立下榜樣，告訴我們要怎麼做才能成為天父的子女，求祢幫助我們記得學習祢的榜樣，在生活中聽從天父的話，也常常和別人分享天父的愛。因祢的名祈求，阿們。</a:t>
            </a:r>
            <a:endParaRPr lang="en-US" sz="3600" b="1"/>
          </a:p>
        </p:txBody>
      </p:sp>
    </p:spTree>
    <p:extLst>
      <p:ext uri="{BB962C8B-B14F-4D97-AF65-F5344CB8AC3E}">
        <p14:creationId xmlns:p14="http://schemas.microsoft.com/office/powerpoint/2010/main" val="3667603260"/>
      </p:ext>
    </p:extLst>
  </p:cSld>
  <p:clrMapOvr>
    <a:masterClrMapping/>
  </p:clrMapOvr>
  <p:transition/>
  <p:timing/>
</p:sld>
</file>

<file path=ppt/slides/slide4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有一次，耶穌為了幫助祂的門徒明白祂和我們的關係，就特別用了葡萄樹作比喻，我們一起來聽聽在聖經中耶穌是怎麼說的。</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4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16832"/>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從我們剛剛念的這段聖言，可以看到耶穌是那麼的愛我們，祂把自己比喻成葡萄樹，而我們就是那葡萄樹所生出的一枝枝的枝條，每一根枝條都從葡萄樹上吸取所需要的養分，這養分就是耶穌對我們的愛。</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4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因為有了耶穌的愛，枝條就可以越長越茂盛，慢慢的就結出許許多多的葡萄果實，可以釀成甜甜蜜蜜的葡萄酒。</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4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葡萄樹上的每一根枝條都要緊緊的連著葡萄樹，不能和葡萄樹分開。</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4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枝條若離開了葡萄樹就沒有養分的供應，不但結不出果實，還會越來越枯萎，到最後就會死掉，可見耶穌的愛為我們是多麼的重要，我們一定要常常記得耶穌是這麼的愛我們，和葡萄樹緊緊的相連。</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4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耶穌除了告訴我們枝條要和葡萄樹緊緊相連，以取得葡萄樹的養分之外，耶穌還告訴我們，只要枝條沒有離開葡萄樹，祂就會住在我們內。</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4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一方面每天供給我們所需要的各種愛和恩典之外，另一方面也會保護我們，不管我們遇到任何困難，祂都會在我們身旁看顧。</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4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我們都知道不管葡萄樹長得多麼健康，有時候還是會遇到外來的</a:t>
            </a:r>
            <a:r>
              <a:rPr lang="zh-TW" altLang="en-US" sz="3600" b="1" smtClean="0">
                <a:latin typeface="新細明體"/>
                <a:ea typeface="新細明體"/>
              </a:rPr>
              <a:t>考驗，就像是</a:t>
            </a:r>
            <a:r>
              <a:rPr lang="zh-TW" altLang="en-US" sz="3600" b="1">
                <a:latin typeface="新細明體"/>
                <a:ea typeface="新細明體"/>
              </a:rPr>
              <a:t>我們在生活中常常會遇到的挑戰</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4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但，耶穌說了，只要枝條和葡萄樹緊緊的相連，再怎麼樣大的考驗我們都不必擔心，因為祂會住在我們內保護我們。</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4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耶穌不但愛我們、保護我們，祂還告訴我們當我們痛苦或哀傷的時候，也不要忘了要和葡萄樹緊緊的相連。</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39052" y="2494397"/>
            <a:ext cx="8568952" cy="31393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ea typeface="Microsoft JhengHei Light" panose="020b0304030504040204"/>
              </a:rPr>
              <a:t>耶穌親自為</a:t>
            </a:r>
            <a:r>
              <a:rPr lang="zh-TW" altLang="en-US" sz="6600" b="1" smtClean="0">
                <a:ea typeface="Microsoft JhengHei Light" panose="020b0304030504040204"/>
              </a:rPr>
              <a:t>教會</a:t>
            </a:r>
            <a:endParaRPr lang="en-US" altLang="zh-TW" sz="6600" b="1" smtClean="0">
              <a:ea typeface="Microsoft JhengHei Light" panose="020b0304030504040204"/>
            </a:endParaRPr>
          </a:p>
          <a:p>
            <a:r>
              <a:rPr lang="zh-TW" altLang="en-US" sz="6600" b="1" smtClean="0">
                <a:ea typeface="Microsoft JhengHei Light" panose="020b0304030504040204"/>
              </a:rPr>
              <a:t>訂</a:t>
            </a:r>
            <a:r>
              <a:rPr lang="zh-TW" altLang="en-US" sz="6600" b="1">
                <a:ea typeface="Microsoft JhengHei Light" panose="020b0304030504040204"/>
              </a:rPr>
              <a:t>定的聖事</a:t>
            </a:r>
            <a:r>
              <a:rPr lang="zh-TW" altLang="en-US" sz="6600" b="1" smtClean="0">
                <a:ea typeface="Microsoft JhengHei Light" panose="020b0304030504040204"/>
              </a:rPr>
              <a:t>～</a:t>
            </a:r>
            <a:endParaRPr lang="en-US" altLang="zh-TW" sz="6600" b="1" smtClean="0">
              <a:ea typeface="Microsoft JhengHei Light" panose="020b0304030504040204"/>
            </a:endParaRPr>
          </a:p>
          <a:p>
            <a:r>
              <a:rPr lang="zh-TW" altLang="en-US" sz="6600" b="1" smtClean="0">
                <a:ea typeface="Microsoft JhengHei Light" panose="020b0304030504040204"/>
              </a:rPr>
              <a:t>聖</a:t>
            </a:r>
            <a:r>
              <a:rPr lang="zh-TW" altLang="en-US" sz="6600" b="1">
                <a:ea typeface="Microsoft JhengHei Light" panose="020b0304030504040204"/>
              </a:rPr>
              <a:t>洗聖事</a:t>
            </a:r>
            <a:endParaRPr lang="en-US" sz="66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39052"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-2</a:t>
            </a:r>
          </a:p>
        </p:txBody>
      </p:sp>
    </p:spTree>
    <p:extLst>
      <p:ext uri="{BB962C8B-B14F-4D97-AF65-F5344CB8AC3E}">
        <p14:creationId xmlns:p14="http://schemas.microsoft.com/office/powerpoint/2010/main" val="3593360294"/>
      </p:ext>
    </p:extLst>
  </p:cSld>
  <p:clrMapOvr>
    <a:masterClrMapping/>
  </p:clrMapOvr>
  <p:transition/>
  <p:timing/>
</p:sld>
</file>

<file path=ppt/slides/slide4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有時候我們會忘記耶穌愛我們，不小心就犯了錯，並且感到痛苦或難過，這就像是為了讓枝條可以長出更豐碩的果實時，園丁會來修剪枝條。</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4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修剪枝條的園丁就是我們的天父</a:t>
            </a:r>
            <a:r>
              <a:rPr lang="zh-TW" altLang="en-US" sz="3600" b="1" smtClean="0">
                <a:latin typeface="新細明體"/>
                <a:ea typeface="新細明體"/>
              </a:rPr>
              <a:t>，為了</a:t>
            </a:r>
            <a:r>
              <a:rPr lang="zh-TW" altLang="en-US" sz="3600" b="1">
                <a:latin typeface="新細明體"/>
                <a:ea typeface="新細明體"/>
              </a:rPr>
              <a:t>讓枝條可以結出更多果實，這些</a:t>
            </a:r>
            <a:r>
              <a:rPr lang="zh-TW" altLang="en-US" sz="3600" b="1" smtClean="0">
                <a:latin typeface="新細明體"/>
                <a:ea typeface="新細明體"/>
              </a:rPr>
              <a:t>修剪是</a:t>
            </a:r>
            <a:r>
              <a:rPr lang="zh-TW" altLang="en-US" sz="3600" b="1">
                <a:latin typeface="新細明體"/>
                <a:ea typeface="新細明體"/>
              </a:rPr>
              <a:t>必要的，藉著這些修剪和清理，枝條不但可以結出更甜美的果實，也幫助我們更明白耶穌是那麼的愛我們。</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4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清理和</a:t>
            </a:r>
            <a:r>
              <a:rPr lang="zh-TW" altLang="en-US" sz="3600" b="1" smtClean="0">
                <a:latin typeface="新細明體"/>
                <a:ea typeface="新細明體"/>
              </a:rPr>
              <a:t>修剪雖然痛苦，但也只是</a:t>
            </a:r>
            <a:r>
              <a:rPr lang="zh-TW" altLang="en-US" sz="3600" b="1">
                <a:latin typeface="新細明體"/>
                <a:ea typeface="新細明體"/>
              </a:rPr>
              <a:t>一時的，很快就會過去，為的是讓枝條可以結出更甜美的果實。</a:t>
            </a:r>
            <a:endParaRPr lang="zh-TW" altLang="en-US" sz="3600" b="1">
              <a:latin typeface="新細明體"/>
              <a:ea typeface="新細明體"/>
            </a:endParaRPr>
          </a:p>
        </p:txBody>
      </p:sp>
    </p:spTree>
    <p:extLst>
      <p:ext uri="{BB962C8B-B14F-4D97-AF65-F5344CB8AC3E}">
        <p14:creationId xmlns:p14="http://schemas.microsoft.com/office/powerpoint/2010/main" val="479821150"/>
      </p:ext>
    </p:extLst>
  </p:cSld>
  <p:clrMapOvr>
    <a:masterClrMapping/>
  </p:clrMapOvr>
  <p:transition/>
  <p:timing/>
</p:sld>
</file>

<file path=ppt/slides/slide4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如果我們拒絕了那必要的修剪和清理，也許反會帶來可怕的</a:t>
            </a:r>
            <a:r>
              <a:rPr lang="zh-TW" altLang="en-US" sz="3600" b="1" smtClean="0">
                <a:latin typeface="新細明體"/>
                <a:ea typeface="新細明體"/>
              </a:rPr>
              <a:t>蟲害，</a:t>
            </a:r>
            <a:r>
              <a:rPr lang="zh-TW" altLang="en-US" sz="3600" b="1">
                <a:latin typeface="新細明體"/>
                <a:ea typeface="新細明體"/>
              </a:rPr>
              <a:t>不但無法再結出果實，反而會整枝枯萎，到最後所有枝條都必須被砍除，丟到火堆裡焚燒，再也沒有機會與葡萄樹相連了。</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4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小朋友，耶穌是那麼的愛我們，我們一定要記得這個「葡萄樹的比喻」，和耶穌的愛緊緊相連，在祂的保護和天父的清理下，結出豐豐碩碩的葡萄果實。</a:t>
            </a:r>
            <a:endParaRPr lang="zh-TW" altLang="en-US" sz="3600" b="1">
              <a:latin typeface="新細明體"/>
              <a:ea typeface="新細明體"/>
            </a:endParaRPr>
          </a:p>
        </p:txBody>
      </p:sp>
    </p:spTree>
    <p:extLst>
      <p:ext uri="{BB962C8B-B14F-4D97-AF65-F5344CB8AC3E}">
        <p14:creationId xmlns:p14="http://schemas.microsoft.com/office/powerpoint/2010/main" val="1164129295"/>
      </p:ext>
    </p:extLst>
  </p:cSld>
  <p:clrMapOvr>
    <a:masterClrMapping/>
  </p:clrMapOvr>
  <p:transition/>
  <p:timing/>
</p:sld>
</file>

<file path=ppt/slides/slide4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我們再來念一次這段聖言，好好記得這「葡萄樹的比喻」。</a:t>
            </a:r>
            <a:endParaRPr lang="zh-TW" altLang="en-US" sz="3600" b="1">
              <a:latin typeface="新細明體"/>
              <a:ea typeface="新細明體"/>
            </a:endParaRPr>
          </a:p>
        </p:txBody>
      </p:sp>
    </p:spTree>
    <p:extLst>
      <p:ext uri="{BB962C8B-B14F-4D97-AF65-F5344CB8AC3E}">
        <p14:creationId xmlns:p14="http://schemas.microsoft.com/office/powerpoint/2010/main" val="2902472352"/>
      </p:ext>
    </p:extLst>
  </p:cSld>
  <p:clrMapOvr>
    <a:masterClrMapping/>
  </p:clrMapOvr>
  <p:transition/>
  <p:timing/>
</p:sld>
</file>

<file path=ppt/slides/slide4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講了葡萄樹的比喻是要告訴我們什麼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喜歡耶穌說的葡萄樹的比喻嗎？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4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喜歡做耶穌這棵葡萄樹上的枝條嗎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有從耶穌這棵葡萄樹上得到什麼養分嗎？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4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有從耶穌這棵葡萄樹上得到足夠的養分而結出果實了嗎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有曾經想過要離開耶穌這棵葡萄樹嗎？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4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葡萄樹上的枝條有時候要受到修剪和清理</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園丁</a:t>
            </a:r>
            <a:r>
              <a:rPr lang="zh-TW" altLang="en-US" sz="3600" b="1">
                <a:latin typeface="新細明體"/>
                <a:ea typeface="新細明體"/>
              </a:rPr>
              <a:t>修剪葡萄樹上的枝條，是愛護枝條還是討厭枝條？</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4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葡萄</a:t>
            </a:r>
            <a:r>
              <a:rPr lang="zh-TW" altLang="en-US" sz="3600" b="1">
                <a:latin typeface="新細明體"/>
                <a:ea typeface="新細明體"/>
              </a:rPr>
              <a:t>樹上的枝條如果都沒有修剪或清理，會發生什麼事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你是葡萄樹上的枝條，你會害怕被修剪或清理嗎？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4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葡萄</a:t>
            </a:r>
            <a:r>
              <a:rPr lang="zh-TW" altLang="en-US" sz="3600" b="1">
                <a:latin typeface="新細明體"/>
                <a:ea typeface="新細明體"/>
              </a:rPr>
              <a:t>樹上的枝條被修剪而感到痛苦時，耶穌知道枝條的痛苦嗎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葡萄</a:t>
            </a:r>
            <a:r>
              <a:rPr lang="zh-TW" altLang="en-US" sz="3600" b="1">
                <a:latin typeface="新細明體"/>
                <a:ea typeface="新細明體"/>
              </a:rPr>
              <a:t>樹上的枝條因被修剪而感到痛苦時，可以做些什麼？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4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-11</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4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「我是葡萄樹，你們是枝條；那住在我內，我也住在他內的，他就結許多的果實。」（若</a:t>
            </a:r>
            <a:r>
              <a:rPr lang="en-US" altLang="zh-TW" sz="3600" b="1"/>
              <a:t>15,5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4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小喬治的故事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4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492896"/>
            <a:ext cx="734481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，聽了小喬治的故事，我們會發現做天主的孩子是多麼的幸福。</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4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在我們的生活中，耶穌隨時隨地都跟我們在一起，我們要常常記得自己是多麼需要祂的養分。</a:t>
            </a:r>
            <a:endParaRPr lang="en-US" sz="3600" b="1"/>
          </a:p>
        </p:txBody>
      </p:sp>
    </p:spTree>
    <p:extLst>
      <p:ext uri="{BB962C8B-B14F-4D97-AF65-F5344CB8AC3E}">
        <p14:creationId xmlns:p14="http://schemas.microsoft.com/office/powerpoint/2010/main" val="3644890332"/>
      </p:ext>
    </p:extLst>
  </p:cSld>
  <p:clrMapOvr>
    <a:masterClrMapping/>
  </p:clrMapOvr>
  <p:transition/>
  <p:timing/>
</p:sld>
</file>

<file path=ppt/slides/slide4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a:t>
            </a:r>
            <a:r>
              <a:rPr lang="zh-TW" altLang="en-US" sz="3600" b="1" smtClean="0"/>
              <a:t>，我們可以</a:t>
            </a:r>
            <a:r>
              <a:rPr lang="zh-TW" altLang="en-US" sz="3600" b="1"/>
              <a:t>做些什麼事來幫助自己得到耶穌要給我們的各種養分？</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4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-11</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4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今天耶穌用「葡萄樹的比喻」讓我們知道祂是那麼的愛我們，每天用祂的愛澆灌我們、滋潤我們，讓我們每一根枝條都能長出甜美的果實。</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63588" y="245398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863588" y="3284984"/>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a:t>
            </a:r>
            <a:r>
              <a:rPr lang="zh-TW" altLang="en-US" sz="3600" b="1" smtClean="0"/>
              <a:t>你們曾經去</a:t>
            </a:r>
            <a:r>
              <a:rPr lang="zh-TW" altLang="en-US" sz="3600" b="1"/>
              <a:t>過河邊或溪邊嗎？</a:t>
            </a:r>
            <a:endParaRPr lang="en-US" sz="3600" b="1"/>
          </a:p>
        </p:txBody>
      </p:sp>
    </p:spTree>
    <p:extLst>
      <p:ext uri="{BB962C8B-B14F-4D97-AF65-F5344CB8AC3E}">
        <p14:creationId xmlns:p14="http://schemas.microsoft.com/office/powerpoint/2010/main" val="1239204199"/>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親愛的主耶穌，謝謝祢在每天的生活中，都讓我們看到祢是這麼的愛我們，求祢來到我們中間，陪伴我們上課，開開心心的讚美祢的名。祢是天主，永生永王，阿們。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耶穌也告訴我們，在生活中，不管遇到任何困難都不必害怕，祂一直跟我們在一起保護我們。</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5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當我們感到痛苦或哀傷時，祂也都在我們的身邊陪伴我們、安慰我們，這些痛苦和哀傷都是愛我們的天父園丁為了讓枝條可以結出果實，所作的修剪和清理。</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5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請大家想一想：你們願意做葡萄樹的枝條嗎？你們願意和耶穌這棵葡萄樹緊緊相連嗎？</a:t>
            </a:r>
            <a:endParaRPr lang="en-US" altLang="zh-TW" sz="3600" b="1"/>
          </a:p>
        </p:txBody>
      </p:sp>
    </p:spTree>
    <p:extLst>
      <p:ext uri="{BB962C8B-B14F-4D97-AF65-F5344CB8AC3E}">
        <p14:creationId xmlns:p14="http://schemas.microsoft.com/office/powerpoint/2010/main" val="402665793"/>
      </p:ext>
    </p:extLst>
  </p:cSld>
  <p:clrMapOvr>
    <a:masterClrMapping/>
  </p:clrMapOvr>
  <p:transition/>
  <p:timing/>
</p:sld>
</file>

<file path=ppt/slides/slide5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132856"/>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主耶穌，很高興今天知道了祢是我們的葡萄樹，而我們是枝條，枝條要和葡萄樹緊緊相連，每天吸收祢要給我們的養分，讓我們可以結出甜美的果實</a:t>
            </a:r>
            <a:r>
              <a:rPr lang="zh-TW" altLang="en-US" sz="3600" b="1" smtClean="0"/>
              <a:t>。</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5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求祢幫助我們常常記得祢是這麼的愛我們，不管遇到任何事情，都可以像小喬治一樣的信賴祢、依靠祢。以上所求是奉祢的名，阿們！</a:t>
            </a:r>
          </a:p>
        </p:txBody>
      </p:sp>
    </p:spTree>
    <p:extLst>
      <p:ext uri="{BB962C8B-B14F-4D97-AF65-F5344CB8AC3E}">
        <p14:creationId xmlns:p14="http://schemas.microsoft.com/office/powerpoint/2010/main" val="908735819"/>
      </p:ext>
    </p:extLst>
  </p:cSld>
  <p:clrMapOvr>
    <a:masterClrMapping/>
  </p:clrMapOvr>
  <p:transition/>
  <p:timing/>
</p:sld>
</file>

<file path=ppt/slides/slide5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24704" y="2531805"/>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和好聖事的恩寵</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罪</a:t>
            </a:r>
            <a:r>
              <a:rPr lang="zh-TW" altLang="en-US" sz="6600" b="1">
                <a:latin typeface="Microsoft JhengHei Light" panose="020b0304030504040204" pitchFamily="34" charset="-120"/>
                <a:ea typeface="Microsoft JhengHei Light" panose="020b0304030504040204" pitchFamily="34" charset="-120"/>
              </a:rPr>
              <a:t>得赦免重獲新生</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55576" y="170080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-12</a:t>
            </a:r>
          </a:p>
        </p:txBody>
      </p:sp>
    </p:spTree>
    <p:extLst>
      <p:ext uri="{BB962C8B-B14F-4D97-AF65-F5344CB8AC3E}">
        <p14:creationId xmlns:p14="http://schemas.microsoft.com/office/powerpoint/2010/main" val="3593360294"/>
      </p:ext>
    </p:extLst>
  </p:cSld>
  <p:clrMapOvr>
    <a:masterClrMapping/>
  </p:clrMapOvr>
  <p:transition/>
  <p:timing/>
</p:sld>
</file>

<file path=ppt/slides/slide5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親愛的主耶穌，感謝祢這麼愛我們，時時照顧著我們，又帶領我們來上主日學，求祢幫助我們在生活中，常照祢的話做，努力的去愛我們身邊的人。以上所求是奉祢的名，阿們。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若望一書</a:t>
            </a:r>
            <a:r>
              <a:rPr lang="en-US" altLang="zh-TW" sz="3600" b="1"/>
              <a:t>1,7</a:t>
            </a:r>
            <a:r>
              <a:rPr lang="zh-TW" altLang="zh-TW" sz="3600" b="1"/>
              <a:t>～</a:t>
            </a:r>
            <a:r>
              <a:rPr lang="en-US" altLang="zh-TW" sz="3600" b="1"/>
              <a:t>2,2</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5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，你們會因為做錯事而讓爸媽生氣嗎？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馬爾谷福音</a:t>
            </a:r>
            <a:r>
              <a:rPr lang="en-US" altLang="zh-TW" sz="3600" b="1"/>
              <a:t>1,1</a:t>
            </a:r>
            <a:r>
              <a:rPr lang="zh-TW" altLang="zh-TW" sz="3600" b="1"/>
              <a:t>～</a:t>
            </a:r>
            <a:r>
              <a:rPr lang="en-US" altLang="zh-TW" sz="3600" b="1"/>
              <a:t>11</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5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爸媽</a:t>
            </a:r>
            <a:r>
              <a:rPr lang="zh-TW" altLang="en-US" sz="3600" b="1"/>
              <a:t>生氣時會怎麼樣呢？是罵人？還是也會打人呢？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5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還是都不生氣就原諒了呢？若看到爸媽生氣罵人時，你們會害怕嗎？</a:t>
            </a:r>
            <a:endParaRPr lang="en-US" sz="3600" b="1"/>
          </a:p>
        </p:txBody>
      </p:sp>
    </p:spTree>
    <p:extLst>
      <p:ext uri="{BB962C8B-B14F-4D97-AF65-F5344CB8AC3E}">
        <p14:creationId xmlns:p14="http://schemas.microsoft.com/office/powerpoint/2010/main" val="2119483484"/>
      </p:ext>
    </p:extLst>
  </p:cSld>
  <p:clrMapOvr>
    <a:masterClrMapping/>
  </p:clrMapOvr>
  <p:transition/>
  <p:timing/>
</p:sld>
</file>

<file path=ppt/slides/slide5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會感到很後悔自己不該做錯事嗎？會勇敢跟爸媽承認自己的錯嗎？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5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小活動──白與黑！</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5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你們看這杯水已經變成黑的，不能喝了，一個汙點不會怎麼樣，很多汙點加起來，原本透明潔白的水都會變成黑黑的</a:t>
            </a:r>
            <a:r>
              <a:rPr lang="zh-TW" altLang="en-US" sz="3600" b="1" smtClean="0"/>
              <a:t>。</a:t>
            </a:r>
            <a:endParaRPr lang="en-US" altLang="zh-TW" sz="3600" b="1" smtClean="0"/>
          </a:p>
          <a:p>
            <a:endParaRPr lang="en-US" altLang="zh-TW" sz="3600" b="1"/>
          </a:p>
          <a:p>
            <a:r>
              <a:rPr lang="zh-TW" altLang="en-US" sz="3600" b="1" smtClean="0"/>
              <a:t>今天</a:t>
            </a:r>
            <a:r>
              <a:rPr lang="zh-TW" altLang="en-US" sz="3600" b="1"/>
              <a:t>，我們要來看耶穌怎麼教我們讓汙點變白？</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小朋友，耶穌在宣講天國福音時，我們都知道有很多人跟隨祂，有的人是來求耶穌治好他們的病，但也有些人不是為了治病，他們喜歡跟隨耶穌，是他們渴望得到耶穌的愛。</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在耶穌那時候，有兩種人最不受歡迎，大家看到了都討厭他們，這兩種人是稅吏和娼妓。</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5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348880"/>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稅吏會多徵稅，加重人民生活負擔，娼妓破壞別人家庭，製造家庭糾紛，當然沒有人喜歡他們，唯獨只有耶穌願意和他們做朋友。</a:t>
            </a:r>
            <a:endParaRPr lang="zh-TW" altLang="en-US" sz="3600" b="1"/>
          </a:p>
        </p:txBody>
      </p:sp>
    </p:spTree>
    <p:extLst>
      <p:ext uri="{BB962C8B-B14F-4D97-AF65-F5344CB8AC3E}">
        <p14:creationId xmlns:p14="http://schemas.microsoft.com/office/powerpoint/2010/main" val="2816202619"/>
      </p:ext>
    </p:extLst>
  </p:cSld>
  <p:clrMapOvr>
    <a:masterClrMapping/>
  </p:clrMapOvr>
  <p:transition/>
  <p:timing/>
</p:sld>
</file>

<file path=ppt/slides/slide5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耶穌會特別和在當時大家都討厭的稅吏和娼妓做朋友，不是耶穌認同他們做的事，而是耶穌知道每個人都會犯錯，犯錯的人最渴望的是，給他們一次認錯的機會。</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5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耶穌知道犯了錯的人，好像身上有了汙點，如果沒有機會認錯改過</a:t>
            </a:r>
            <a:r>
              <a:rPr lang="zh-TW" altLang="en-US" sz="3600" b="1" smtClean="0"/>
              <a:t>，汙點</a:t>
            </a:r>
            <a:r>
              <a:rPr lang="zh-TW" altLang="en-US" sz="3600" b="1"/>
              <a:t>會越來越多，多到有一天根本無法回頭，最好的辦法當然是接納給他們，給他們機會，鼓勵他們認錯悔改。</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611560" y="2204864"/>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611560" y="3035861"/>
            <a:ext cx="78488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小朋友，每年</a:t>
            </a:r>
            <a:r>
              <a:rPr lang="zh-TW" altLang="en-US" sz="3600" b="1"/>
              <a:t>過生日時，爸媽會不會特別為你們慶祝生日？</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5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耶穌接納稅吏和娼妓，是為了讓所有的人看到，即使是大家最討厭的人，只要給他們機會，他們也能重新見到光明。</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5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任何人都可以為犯了錯的人，伸出援手，扶他們一把，耶穌率先做了，便是要告訴我們，不管是誰犯了錯，都不要害怕認錯悔改。</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5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現在，我們一起來誦念本課聖言。</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5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雖然不是耶穌在宣講天國福音時說的話，是祂的宗徒若望留下的記錄，但很清楚的告訴我們「如果有人說自己沒有罪過，就是欺騙自己」。</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我們免不了都會犯錯</a:t>
            </a:r>
            <a:r>
              <a:rPr lang="zh-TW" altLang="en-US" sz="3600" b="1" smtClean="0">
                <a:latin typeface="新細明體"/>
                <a:ea typeface="新細明體"/>
              </a:rPr>
              <a:t>，但我們</a:t>
            </a:r>
            <a:r>
              <a:rPr lang="zh-TW" altLang="en-US" sz="3600" b="1">
                <a:latin typeface="新細明體"/>
                <a:ea typeface="新細明體"/>
              </a:rPr>
              <a:t>不要害怕承認犯錯，或是故意隱藏加以掩飾，甚至否認自己有犯錯，想要證明自己比別人好，這都是欺騙。</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望宗徒還告訴我們，只要我們願意「認清自己的罪過，天主是正義的，必赦免我們的罪過」</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5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耶穌曾藉著</a:t>
            </a:r>
            <a:r>
              <a:rPr lang="zh-TW" altLang="en-US" sz="3600" b="1">
                <a:latin typeface="新細明體"/>
                <a:ea typeface="新細明體"/>
              </a:rPr>
              <a:t>浪子回頭的</a:t>
            </a:r>
            <a:r>
              <a:rPr lang="zh-TW" altLang="en-US" sz="3600" b="1" smtClean="0">
                <a:latin typeface="新細明體"/>
                <a:ea typeface="新細明體"/>
              </a:rPr>
              <a:t>比喻，</a:t>
            </a:r>
            <a:r>
              <a:rPr lang="zh-TW" altLang="en-US" sz="3600" b="1">
                <a:latin typeface="新細明體"/>
                <a:ea typeface="新細明體"/>
              </a:rPr>
              <a:t>親自告訴我們，仁慈的天</a:t>
            </a:r>
            <a:r>
              <a:rPr lang="zh-TW" altLang="en-US" sz="3600" b="1" smtClean="0">
                <a:latin typeface="新細明體"/>
                <a:ea typeface="新細明體"/>
              </a:rPr>
              <a:t>父，隨時</a:t>
            </a:r>
            <a:r>
              <a:rPr lang="zh-TW" altLang="en-US" sz="3600" b="1">
                <a:latin typeface="新細明體"/>
                <a:ea typeface="新細明體"/>
              </a:rPr>
              <a:t>都在等待犯錯的</a:t>
            </a:r>
            <a:r>
              <a:rPr lang="zh-TW" altLang="en-US" sz="3600" b="1" smtClean="0">
                <a:latin typeface="新細明體"/>
                <a:ea typeface="新細明體"/>
              </a:rPr>
              <a:t>我們，回頭</a:t>
            </a:r>
            <a:r>
              <a:rPr lang="zh-TW" altLang="en-US" sz="3600" b="1">
                <a:latin typeface="新細明體"/>
                <a:ea typeface="新細明體"/>
              </a:rPr>
              <a:t>認錯。</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5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耶穌清楚</a:t>
            </a:r>
            <a:r>
              <a:rPr lang="zh-TW" altLang="en-US" sz="3600" b="1">
                <a:latin typeface="新細明體"/>
                <a:ea typeface="新細明體"/>
              </a:rPr>
              <a:t>的告訴我們，千萬不要害怕承認過錯，和回頭悔改，愛我們的天父必寬恕我們的過錯。</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5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這是耶穌親自為我們建立的和好聖事，要帶給我們天父赦罪的恩寵，只要我們願意承認過錯，必蒙受寬恕。</a:t>
            </a:r>
            <a:endParaRPr lang="zh-TW" altLang="en-US" sz="3600" b="1">
              <a:latin typeface="新細明體"/>
              <a:ea typeface="新細明體"/>
            </a:endParaRPr>
          </a:p>
        </p:txBody>
      </p:sp>
    </p:spTree>
    <p:extLst>
      <p:ext uri="{BB962C8B-B14F-4D97-AF65-F5344CB8AC3E}">
        <p14:creationId xmlns:p14="http://schemas.microsoft.com/office/powerpoint/2010/main" val="479821150"/>
      </p:ext>
    </p:extLst>
  </p:cSld>
  <p:clrMapOvr>
    <a:masterClrMapping/>
  </p:clrMapOvr>
  <p:transition/>
  <p:timing/>
</p:sld>
</file>

<file path=ppt/slides/slide5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耶穌復活後第一次顯現給宗徒時，也親口告訴宗徒們「你們赦免誰的罪，就給誰赦免</a:t>
            </a:r>
            <a:r>
              <a:rPr lang="zh-TW" altLang="en-US" sz="3600" b="1" smtClean="0">
                <a:latin typeface="新細明體"/>
                <a:ea typeface="新細明體"/>
              </a:rPr>
              <a:t>」，</a:t>
            </a:r>
            <a:r>
              <a:rPr lang="zh-TW" altLang="en-US" sz="3600" b="1">
                <a:latin typeface="新細明體"/>
                <a:ea typeface="新細明體"/>
              </a:rPr>
              <a:t>這是耶穌交給宗徒們的</a:t>
            </a:r>
            <a:r>
              <a:rPr lang="zh-TW" altLang="en-US" sz="3600" b="1" smtClean="0">
                <a:latin typeface="新細明體"/>
                <a:ea typeface="新細明體"/>
              </a:rPr>
              <a:t>使命。</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551837"/>
            <a:ext cx="748883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除了買生日蛋糕之外，還會以什麼方式慶祝生日？會送你們生日禮物嗎？</a:t>
            </a:r>
            <a:endParaRPr lang="en-US" sz="3600" b="1"/>
          </a:p>
        </p:txBody>
      </p:sp>
    </p:spTree>
    <p:extLst>
      <p:ext uri="{BB962C8B-B14F-4D97-AF65-F5344CB8AC3E}">
        <p14:creationId xmlns:p14="http://schemas.microsoft.com/office/powerpoint/2010/main" val="1892920933"/>
      </p:ext>
    </p:extLst>
  </p:cSld>
  <p:clrMapOvr>
    <a:masterClrMapping/>
  </p:clrMapOvr>
  <p:transition/>
  <p:timing/>
</p:sld>
</file>

<file path=ppt/slides/slide5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教會也一代傳一代，藉由宗徒傳到現在，讓我們在領受和好聖事時，獲得赦罪的恩寵。</a:t>
            </a:r>
            <a:endParaRPr lang="zh-TW" altLang="en-US" sz="3600" b="1">
              <a:latin typeface="新細明體"/>
              <a:ea typeface="新細明體"/>
            </a:endParaRPr>
          </a:p>
        </p:txBody>
      </p:sp>
    </p:spTree>
    <p:extLst>
      <p:ext uri="{BB962C8B-B14F-4D97-AF65-F5344CB8AC3E}">
        <p14:creationId xmlns:p14="http://schemas.microsoft.com/office/powerpoint/2010/main" val="288730521"/>
      </p:ext>
    </p:extLst>
  </p:cSld>
  <p:clrMapOvr>
    <a:masterClrMapping/>
  </p:clrMapOvr>
  <p:transition/>
  <p:timing/>
</p:sld>
</file>

<file path=ppt/slides/slide5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若望宗</a:t>
            </a:r>
            <a:r>
              <a:rPr lang="zh-TW" altLang="en-US" sz="3600" b="1" smtClean="0">
                <a:latin typeface="新細明體"/>
                <a:ea typeface="新細明體"/>
              </a:rPr>
              <a:t>徒清楚知道，我們即使</a:t>
            </a:r>
            <a:r>
              <a:rPr lang="zh-TW" altLang="en-US" sz="3600" b="1">
                <a:latin typeface="新細明體"/>
                <a:ea typeface="新細明體"/>
              </a:rPr>
              <a:t>獲得寬恕後，還是會再次犯錯，特別又說了「給你們說這些事，是為叫你們不要再犯罪</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1227314453"/>
      </p:ext>
    </p:extLst>
  </p:cSld>
  <p:clrMapOvr>
    <a:masterClrMapping/>
  </p:clrMapOvr>
  <p:transition/>
  <p:timing/>
</p:sld>
</file>

<file path=ppt/slides/slide5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耶穌為我們建立和好聖事，為的便是鼓勵我們「不要再犯罪</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85551182"/>
      </p:ext>
    </p:extLst>
  </p:cSld>
  <p:clrMapOvr>
    <a:masterClrMapping/>
  </p:clrMapOvr>
  <p:transition/>
  <p:timing/>
</p:sld>
</file>

<file path=ppt/slides/slide5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任何時候，我們只要有一點小汙點，一定要趕緊找神父做和好聖事，在獲得天父赦罪恩寵後，天父也會幫助我們鼓起勇氣與人和好。</a:t>
            </a:r>
            <a:endParaRPr lang="zh-TW" altLang="en-US" sz="3600" b="1">
              <a:latin typeface="新細明體"/>
              <a:ea typeface="新細明體"/>
            </a:endParaRPr>
          </a:p>
        </p:txBody>
      </p:sp>
    </p:spTree>
    <p:extLst>
      <p:ext uri="{BB962C8B-B14F-4D97-AF65-F5344CB8AC3E}">
        <p14:creationId xmlns:p14="http://schemas.microsoft.com/office/powerpoint/2010/main" val="500864102"/>
      </p:ext>
    </p:extLst>
  </p:cSld>
  <p:clrMapOvr>
    <a:masterClrMapping/>
  </p:clrMapOvr>
  <p:transition/>
  <p:timing/>
</p:sld>
</file>

<file path=ppt/slides/slide5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宣講天國福音時，有哪些人喜歡跟隨耶穌渴望得到祂的愛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耶穌那時候，為什麼會有兩種人很不受歡迎？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耶穌會特別和那兩種很不受歡迎的人做朋友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特別和那兩種不受歡迎的人做朋友，是很聰明的還是很笨的？</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特別接納稅吏和娼妓是要給他們機會，他們會珍惜這機會嗎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耶穌會特別願意接納稅吏和娼妓，再給他們一次機會？</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若望宗徒說「如果有人說自己沒有罪過，就是欺騙自己」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天</a:t>
            </a:r>
            <a:r>
              <a:rPr lang="zh-TW" altLang="en-US" sz="3600" b="1">
                <a:latin typeface="新細明體"/>
                <a:ea typeface="新細明體"/>
              </a:rPr>
              <a:t>父藉著耶穌親口說的「浪子回頭比喻」，是要告訴我們什麼？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耶穌要親自為我們建立和好聖事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藉著</a:t>
            </a:r>
            <a:r>
              <a:rPr lang="zh-TW" altLang="en-US" sz="3600" b="1">
                <a:latin typeface="新細明體"/>
                <a:ea typeface="新細明體"/>
              </a:rPr>
              <a:t>領受耶穌為我們建立的和好聖事，我們可以獲得什麼恩寵？</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耶穌復活後顯現給宗徒</a:t>
            </a:r>
            <a:r>
              <a:rPr lang="zh-TW" altLang="en-US" sz="3600" b="1" smtClean="0">
                <a:latin typeface="新細明體"/>
                <a:ea typeface="新細明體"/>
              </a:rPr>
              <a:t>時說</a:t>
            </a:r>
            <a:r>
              <a:rPr lang="zh-TW" altLang="en-US" sz="3600" b="1">
                <a:latin typeface="新細明體"/>
                <a:ea typeface="新細明體"/>
              </a:rPr>
              <a:t>「你們赦免誰的罪，就給誰赦免」</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	</a:t>
            </a:r>
            <a:r>
              <a:rPr lang="zh-TW" altLang="en-US" sz="3600" b="1">
                <a:latin typeface="新細明體"/>
                <a:ea typeface="新細明體"/>
              </a:rPr>
              <a:t>任何時候當我們有一點小汙點時，我們要趕緊做什麼？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還是帶你們去哪裡玩？家人或同學會不會也一起幫你慶祝生日呢？</a:t>
            </a:r>
            <a:endParaRPr lang="en-US" sz="3600" b="1"/>
          </a:p>
        </p:txBody>
      </p:sp>
    </p:spTree>
    <p:extLst>
      <p:ext uri="{BB962C8B-B14F-4D97-AF65-F5344CB8AC3E}">
        <p14:creationId xmlns:p14="http://schemas.microsoft.com/office/powerpoint/2010/main" val="1059715345"/>
      </p:ext>
    </p:extLst>
  </p:cSld>
  <p:clrMapOvr>
    <a:masterClrMapping/>
  </p:clrMapOvr>
  <p:transition/>
  <p:timing/>
</p:sld>
</file>

<file path=ppt/slides/slide5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a:latin typeface="+mj-ea"/>
                <a:ea typeface="+mj-ea"/>
              </a:rPr>
              <a:t>下</a:t>
            </a:r>
            <a:r>
              <a:rPr lang="en-US" altLang="zh-TW" sz="3600" b="1" smtClean="0">
                <a:latin typeface="+mj-ea"/>
                <a:ea typeface="+mj-ea"/>
              </a:rPr>
              <a:t>-12</a:t>
            </a:r>
            <a:r>
              <a:rPr lang="zh-TW" altLang="zh-TW" sz="3600" b="1" smtClean="0">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「若望說：</a:t>
            </a:r>
            <a:r>
              <a:rPr lang="en-US" altLang="zh-TW" sz="3600" b="1"/>
              <a:t>『</a:t>
            </a:r>
            <a:r>
              <a:rPr lang="zh-TW" altLang="en-US" sz="3600" b="1"/>
              <a:t>我們明認罪過時，天主是正義的，必赦免我們的罪過。</a:t>
            </a:r>
            <a:r>
              <a:rPr lang="en-US" altLang="zh-TW" sz="3600" b="1"/>
              <a:t>』</a:t>
            </a:r>
            <a:r>
              <a:rPr lang="zh-TW" altLang="en-US" sz="3600" b="1"/>
              <a:t>」（若一</a:t>
            </a:r>
            <a:r>
              <a:rPr lang="en-US" altLang="zh-TW" sz="3600" b="1"/>
              <a:t>1,9</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凱莉的故事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492896"/>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，凱莉經過爸爸的提醒，看到自己也犯了許多錯，才明白自己也該原諒弟弟，一家人在耶穌面前互相和好，重新感受到天主的愛。</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在生活中，我們可以怎麼樣幫助自己在犯錯時，可以勇敢的承認過錯，回頭悔改？</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5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a:t>
            </a:r>
            <a:r>
              <a:rPr lang="en-US" altLang="zh-TW" sz="3600" b="1">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耶穌是這麼愛我們，特別為我們建立了和好聖事，讓我們可以獲得赦罪的恩寵，洗淨所有的汙點，跟隨耶穌走在祂的光明中。</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在生活中，當我們再次看到有汙點時，一定要勇敢的認錯悔改，依靠耶穌的帶領，重新與天父和好。</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5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844824"/>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親愛的主耶穌，謝謝祢為我們建立了和好聖事，使我們可以認錯悔改，得到寬恕，求祢幫助我們在生活中，勇敢的面對自己所犯的錯，依靠祢給我們的力量，學習與人和好。以上所求是奉主耶穌的名，阿們。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5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427013" y="2924944"/>
            <a:ext cx="8712968"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亡羊比喻</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一個</a:t>
            </a:r>
            <a:r>
              <a:rPr lang="zh-TW" altLang="en-US" sz="6600" b="1">
                <a:latin typeface="Microsoft JhengHei Light" panose="020b0304030504040204" pitchFamily="34" charset="-120"/>
                <a:ea typeface="Microsoft JhengHei Light" panose="020b0304030504040204" pitchFamily="34" charset="-120"/>
              </a:rPr>
              <a:t>也不能少</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427013" y="2093972"/>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-13</a:t>
            </a:r>
          </a:p>
        </p:txBody>
      </p:sp>
    </p:spTree>
    <p:extLst>
      <p:ext uri="{BB962C8B-B14F-4D97-AF65-F5344CB8AC3E}">
        <p14:creationId xmlns:p14="http://schemas.microsoft.com/office/powerpoint/2010/main" val="3593360294"/>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你們在慶祝自己的生日時，有沒有許過願望？</a:t>
            </a:r>
            <a:endParaRPr lang="en-US" sz="3600" b="1"/>
          </a:p>
        </p:txBody>
      </p:sp>
    </p:spTree>
    <p:extLst>
      <p:ext uri="{BB962C8B-B14F-4D97-AF65-F5344CB8AC3E}">
        <p14:creationId xmlns:p14="http://schemas.microsoft.com/office/powerpoint/2010/main" val="768730910"/>
      </p:ext>
    </p:extLst>
  </p:cSld>
  <p:clrMapOvr>
    <a:masterClrMapping/>
  </p:clrMapOvr>
  <p:transition/>
  <p:timing/>
</p:sld>
</file>

<file path=ppt/slides/slide5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親愛的主耶穌，謝謝祢在每天的生活中照顧我們，今天又帶領我們來上主日學，求祢幫助我們透過聖神的帶領，更加認識祢、愛祢。這樣祈求是奉祢的名，阿們。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15,1</a:t>
            </a:r>
            <a:r>
              <a:rPr lang="zh-TW" altLang="zh-TW" sz="3600" b="1"/>
              <a:t>～</a:t>
            </a:r>
            <a:r>
              <a:rPr lang="en-US" altLang="zh-TW" sz="3600" b="1"/>
              <a:t>7</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5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你們曾經養過寵物</a:t>
            </a:r>
            <a:r>
              <a:rPr lang="zh-TW" altLang="en-US" sz="3600" b="1"/>
              <a:t>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5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52609" y="2828835"/>
            <a:ext cx="703878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養</a:t>
            </a:r>
            <a:r>
              <a:rPr lang="zh-TW" altLang="en-US" sz="3600" b="1"/>
              <a:t>什麼樣的寵物？是養狗還是養貓呢？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5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你們會帶著自己心愛的狗狗到公園溜溜或運動嗎？</a:t>
            </a:r>
            <a:endParaRPr lang="en-US" sz="3600" b="1"/>
          </a:p>
        </p:txBody>
      </p:sp>
    </p:spTree>
    <p:extLst>
      <p:ext uri="{BB962C8B-B14F-4D97-AF65-F5344CB8AC3E}">
        <p14:creationId xmlns:p14="http://schemas.microsoft.com/office/powerpoint/2010/main" val="1458433320"/>
      </p:ext>
    </p:extLst>
  </p:cSld>
  <p:clrMapOvr>
    <a:masterClrMapping/>
  </p:clrMapOvr>
  <p:transition/>
  <p:timing/>
</p:sld>
</file>

<file path=ppt/slides/slide5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如果家裡沒養寵物，有看過別人到公園溜狗嗎？</a:t>
            </a:r>
            <a:endParaRPr lang="en-US" sz="3600" b="1"/>
          </a:p>
        </p:txBody>
      </p:sp>
    </p:spTree>
    <p:extLst>
      <p:ext uri="{BB962C8B-B14F-4D97-AF65-F5344CB8AC3E}">
        <p14:creationId xmlns:p14="http://schemas.microsoft.com/office/powerpoint/2010/main" val="3852983314"/>
      </p:ext>
    </p:extLst>
  </p:cSld>
  <p:clrMapOvr>
    <a:masterClrMapping/>
  </p:clrMapOvr>
  <p:transition/>
  <p:timing/>
</p:sld>
</file>

<file path=ppt/slides/slide5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你們會帶著自己心愛的狗狗到公園溜溜或運動嗎？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5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若有機會的話，你們會想在家裡養寵物嗎？</a:t>
            </a:r>
            <a:endParaRPr lang="en-US" sz="3600" b="1"/>
          </a:p>
        </p:txBody>
      </p:sp>
    </p:spTree>
    <p:extLst>
      <p:ext uri="{BB962C8B-B14F-4D97-AF65-F5344CB8AC3E}">
        <p14:creationId xmlns:p14="http://schemas.microsoft.com/office/powerpoint/2010/main" val="863886195"/>
      </p:ext>
    </p:extLst>
  </p:cSld>
  <p:clrMapOvr>
    <a:masterClrMapping/>
  </p:clrMapOvr>
  <p:transition/>
  <p:timing/>
</p:sld>
</file>

<file path=ppt/slides/slide5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你們有看過「尋狗啟事」或「尋貓啟事」嗎？</a:t>
            </a:r>
            <a:endParaRPr lang="en-US" sz="3600" b="1"/>
          </a:p>
        </p:txBody>
      </p:sp>
    </p:spTree>
    <p:extLst>
      <p:ext uri="{BB962C8B-B14F-4D97-AF65-F5344CB8AC3E}">
        <p14:creationId xmlns:p14="http://schemas.microsoft.com/office/powerpoint/2010/main" val="3378715325"/>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27584" y="2828835"/>
            <a:ext cx="748883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通常要許三個願望，你都許下什麼願望呢？</a:t>
            </a:r>
            <a:endParaRPr lang="en-US" sz="3600" b="1"/>
          </a:p>
        </p:txBody>
      </p:sp>
    </p:spTree>
    <p:extLst>
      <p:ext uri="{BB962C8B-B14F-4D97-AF65-F5344CB8AC3E}">
        <p14:creationId xmlns:p14="http://schemas.microsoft.com/office/powerpoint/2010/main" val="3377483104"/>
      </p:ext>
    </p:extLst>
  </p:cSld>
  <p:clrMapOvr>
    <a:masterClrMapping/>
  </p:clrMapOvr>
  <p:transition/>
  <p:timing/>
</p:sld>
</file>

<file path=ppt/slides/slide5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551837"/>
            <a:ext cx="730881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不一定是寵物，也許是自己心愛的東西不見了</a:t>
            </a:r>
            <a:r>
              <a:rPr lang="zh-TW" altLang="en-US" sz="3600" b="1" smtClean="0"/>
              <a:t>，突然</a:t>
            </a:r>
            <a:r>
              <a:rPr lang="zh-TW" altLang="en-US" sz="3600" b="1"/>
              <a:t>找不到放在哪裡，這個時候你們會怎麼辦？</a:t>
            </a:r>
            <a:endParaRPr lang="en-US" sz="3600" b="1"/>
          </a:p>
        </p:txBody>
      </p:sp>
    </p:spTree>
    <p:extLst>
      <p:ext uri="{BB962C8B-B14F-4D97-AF65-F5344CB8AC3E}">
        <p14:creationId xmlns:p14="http://schemas.microsoft.com/office/powerpoint/2010/main" val="3856955455"/>
      </p:ext>
    </p:extLst>
  </p:cSld>
  <p:clrMapOvr>
    <a:masterClrMapping/>
  </p:clrMapOvr>
  <p:transition/>
  <p:timing/>
</p:sld>
</file>

<file path=ppt/slides/slide5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小活動──狗狗不見了怎麼辦？</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5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謝謝你們的分享，你們都說對了，如果要找的東西是很重要的，卻又找不到時，真的會很著急，也很不想</a:t>
            </a:r>
            <a:r>
              <a:rPr lang="zh-TW" altLang="en-US" sz="3600" b="1" smtClean="0"/>
              <a:t>放棄。</a:t>
            </a:r>
            <a:endParaRPr lang="en-US" altLang="zh-TW" sz="3600" b="1" smtClean="0"/>
          </a:p>
          <a:p>
            <a:endParaRPr lang="en-US" altLang="zh-TW" sz="3600" b="1"/>
          </a:p>
          <a:p>
            <a:r>
              <a:rPr lang="zh-TW" altLang="en-US" sz="3600" b="1" smtClean="0"/>
              <a:t>耶穌</a:t>
            </a:r>
            <a:r>
              <a:rPr lang="zh-TW" altLang="en-US" sz="3600" b="1"/>
              <a:t>就是這樣，祂一定非得找到不可，祂要找什麼呢？</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0185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32856"/>
            <a:ext cx="7704856"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耶穌在宣講天國福音時，除了特別關心許多有病痛的人之外，祂總是很願意和在當時常受到排擠的稅吏和罪人做朋友，耶穌非常瞭解他們內心的痛苦與孤單，常常鼓勵他們，也支持他們。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5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有一次，耶穌在和他們吃飯時，一向喜歡找耶穌麻煩的經師和法利塞人，故意在一旁窺探，想找機會抓耶穌把柄，準備控告耶穌。</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5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耶穌知道經師和法利塞人的內心，充滿了驕傲與自負，看不起在場的稅吏們，便特別講了個「亡羊比喻」，希望他們願意謙遜的看到自己需要天主的愛。</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5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現在，我們一起來誦念耶穌說的比喻。</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5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耶穌很清楚的以牧羊人來比喻愛我們的天父，當羊群中有一隻走失了，找不到了，天父將不惜一切的去找回那迷途的羊兒。</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5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耶穌還特別強調，天父對我們的愛，不只是費心尋找，即使是找到了，還要「歡喜的將羊兒放在肩上與鄰同</a:t>
            </a:r>
            <a:r>
              <a:rPr lang="zh-TW" altLang="en-US" sz="3600" b="1" smtClean="0">
                <a:latin typeface="新細明體"/>
                <a:ea typeface="新細明體"/>
              </a:rPr>
              <a:t>樂」。</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5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由此可見，每一隻羊在天父眼中都是極為珍貴的，祂深深的愛著每一隻羊兒。</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2051720" y="3105834"/>
            <a:ext cx="504056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你的願望有沒有實現呢？</a:t>
            </a:r>
            <a:endParaRPr lang="en-US" sz="3600" b="1"/>
          </a:p>
        </p:txBody>
      </p:sp>
    </p:spTree>
    <p:extLst>
      <p:ext uri="{BB962C8B-B14F-4D97-AF65-F5344CB8AC3E}">
        <p14:creationId xmlns:p14="http://schemas.microsoft.com/office/powerpoint/2010/main" val="3010949666"/>
      </p:ext>
    </p:extLst>
  </p:cSld>
  <p:clrMapOvr>
    <a:masterClrMapping/>
  </p:clrMapOvr>
  <p:transition/>
  <p:timing/>
</p:sld>
</file>

<file path=ppt/slides/slide5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沒有哪一隻羊兒是不重要的，也沒有哪一隻羊兒是多餘的，天父愛稅吏和罪人，也愛經師和法利塞</a:t>
            </a:r>
            <a:r>
              <a:rPr lang="zh-TW" altLang="en-US" sz="3600" b="1" smtClean="0">
                <a:latin typeface="新細明體"/>
                <a:ea typeface="新細明體"/>
              </a:rPr>
              <a:t>人。</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5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只要是迷途的、找不到路回家的羊兒，天父都願意全心盡力的去找回，找到後還要和鄰人一起高聲慶祝。</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5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在比喻中，耶穌還說「一個罪人悔改的歡樂，遠超過那</a:t>
            </a:r>
            <a:r>
              <a:rPr lang="en-US" altLang="zh-TW" sz="3600" b="1">
                <a:latin typeface="新細明體"/>
                <a:ea typeface="新細明體"/>
              </a:rPr>
              <a:t>99</a:t>
            </a:r>
            <a:r>
              <a:rPr lang="zh-TW" altLang="en-US" sz="3600" b="1">
                <a:latin typeface="新細明體"/>
                <a:ea typeface="新細明體"/>
              </a:rPr>
              <a:t>個無須悔改的人</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5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這是在告訴我們，當我們免不了犯了錯，成了那迷途的亡羊時，天父不但不會棄我們於不顧，反而是不離不棄的等待我們回頭。</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5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這便是耶穌親自為我們建立的和好聖</a:t>
            </a:r>
            <a:r>
              <a:rPr lang="zh-TW" altLang="en-US" sz="3600" b="1" smtClean="0">
                <a:latin typeface="新細明體"/>
                <a:ea typeface="新細明體"/>
              </a:rPr>
              <a:t>事，</a:t>
            </a:r>
            <a:r>
              <a:rPr lang="zh-TW" altLang="en-US" sz="3600" b="1">
                <a:latin typeface="新細明體"/>
                <a:ea typeface="新細明體"/>
              </a:rPr>
              <a:t>只要我們願意及時回頭，愛我們的天</a:t>
            </a:r>
            <a:r>
              <a:rPr lang="zh-TW" altLang="en-US" sz="3600" b="1" smtClean="0">
                <a:latin typeface="新細明體"/>
                <a:ea typeface="新細明體"/>
              </a:rPr>
              <a:t>父隨時</a:t>
            </a:r>
            <a:r>
              <a:rPr lang="zh-TW" altLang="en-US" sz="3600" b="1">
                <a:latin typeface="新細明體"/>
                <a:ea typeface="新細明體"/>
              </a:rPr>
              <a:t>都在等待我們，迎接我們歸回羊棧。</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5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42088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藉著這「亡羊比喻」，耶穌很清楚的告訴我們，所有的人都需要天主的愛，每一個人也都有可能成為迷途的亡</a:t>
            </a:r>
            <a:r>
              <a:rPr lang="zh-TW" altLang="en-US" sz="3600" b="1" smtClean="0">
                <a:latin typeface="新細明體"/>
                <a:ea typeface="新細明體"/>
              </a:rPr>
              <a:t>羊。</a:t>
            </a:r>
            <a:endParaRPr lang="zh-TW" altLang="en-US" sz="3600" b="1">
              <a:latin typeface="新細明體"/>
              <a:ea typeface="新細明體"/>
            </a:endParaRPr>
          </a:p>
        </p:txBody>
      </p:sp>
    </p:spTree>
    <p:extLst>
      <p:ext uri="{BB962C8B-B14F-4D97-AF65-F5344CB8AC3E}">
        <p14:creationId xmlns:p14="http://schemas.microsoft.com/office/powerpoint/2010/main" val="479821150"/>
      </p:ext>
    </p:extLst>
  </p:cSld>
  <p:clrMapOvr>
    <a:masterClrMapping/>
  </p:clrMapOvr>
  <p:transition/>
  <p:timing/>
</p:sld>
</file>

<file path=ppt/slides/slide5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不管在任何</a:t>
            </a:r>
            <a:r>
              <a:rPr lang="zh-TW" altLang="en-US" sz="3600" b="1" smtClean="0">
                <a:latin typeface="新細明體"/>
                <a:ea typeface="新細明體"/>
              </a:rPr>
              <a:t>時候或地方</a:t>
            </a:r>
            <a:r>
              <a:rPr lang="zh-TW" altLang="en-US" sz="3600" b="1">
                <a:latin typeface="新細明體"/>
                <a:ea typeface="新細明體"/>
              </a:rPr>
              <a:t>，我們犯了錯，天父都會不惜一切的找到我們，將我們當作寶貝似的放在肩上守護著。</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5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我們要好好珍惜這份愛，緊緊跟隨牧羊人的腳步，盡可能不要成為那迷途的亡羊。</a:t>
            </a:r>
            <a:endParaRPr lang="zh-TW" altLang="en-US" sz="3600" b="1">
              <a:latin typeface="新細明體"/>
              <a:ea typeface="新細明體"/>
            </a:endParaRPr>
          </a:p>
        </p:txBody>
      </p:sp>
    </p:spTree>
    <p:extLst>
      <p:ext uri="{BB962C8B-B14F-4D97-AF65-F5344CB8AC3E}">
        <p14:creationId xmlns:p14="http://schemas.microsoft.com/office/powerpoint/2010/main" val="288730521"/>
      </p:ext>
    </p:extLst>
  </p:cSld>
  <p:clrMapOvr>
    <a:masterClrMapping/>
  </p:clrMapOvr>
  <p:transition/>
  <p:timing/>
</p:sld>
</file>

<file path=ppt/slides/slide5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耶穌也提醒我們，千萬不要像經師和法利塞人一樣，自認為自己不需要天主的愛，也不想接受耶穌的教導，只會去計較誰比較高尚，或是刻意的去論斷別人。</a:t>
            </a:r>
            <a:endParaRPr lang="zh-TW" altLang="en-US" sz="3600" b="1">
              <a:latin typeface="新細明體"/>
              <a:ea typeface="新細明體"/>
            </a:endParaRPr>
          </a:p>
        </p:txBody>
      </p:sp>
    </p:spTree>
    <p:extLst>
      <p:ext uri="{BB962C8B-B14F-4D97-AF65-F5344CB8AC3E}">
        <p14:creationId xmlns:p14="http://schemas.microsoft.com/office/powerpoint/2010/main" val="1227314453"/>
      </p:ext>
    </p:extLst>
  </p:cSld>
  <p:clrMapOvr>
    <a:masterClrMapping/>
  </p:clrMapOvr>
  <p:transition/>
  <p:timing/>
</p:sld>
</file>

<file path=ppt/slides/slide5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在天父面前，我們每個人隨時都可能成為那迷途的亡羊，都需要仰賴耶穌建立的，和好聖事的恩寵，幫助我們重新與天主和好，成為祂所愛的寶貝。</a:t>
            </a:r>
            <a:endParaRPr lang="zh-TW" altLang="en-US" sz="3600" b="1">
              <a:latin typeface="新細明體"/>
              <a:ea typeface="新細明體"/>
            </a:endParaRPr>
          </a:p>
        </p:txBody>
      </p:sp>
    </p:spTree>
    <p:extLst>
      <p:ext uri="{BB962C8B-B14F-4D97-AF65-F5344CB8AC3E}">
        <p14:creationId xmlns:p14="http://schemas.microsoft.com/office/powerpoint/2010/main" val="285551182"/>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小活動──開心的生日派對！</a:t>
            </a:r>
            <a:endParaRPr lang="en-US" sz="4800" b="1"/>
          </a:p>
        </p:txBody>
      </p:sp>
    </p:spTree>
    <p:extLst>
      <p:ext uri="{BB962C8B-B14F-4D97-AF65-F5344CB8AC3E}">
        <p14:creationId xmlns:p14="http://schemas.microsoft.com/office/powerpoint/2010/main" val="763502213"/>
      </p:ext>
    </p:extLst>
  </p:cSld>
  <p:clrMapOvr>
    <a:masterClrMapping/>
  </p:clrMapOvr>
  <p:transition/>
  <p:timing/>
</p:sld>
</file>

<file path=ppt/slides/slide5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在宣講天國福音時，為什麼會特別願意和受到排擠的稅吏做朋友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和受到排擠的稅吏一起吃飯時，發生了什麼事？</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5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經師和法利塞人會覺得自己不需要天主的愛</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和稅吏在一起吃飯時，為什麼會特別講了「亡羊比喻」？</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5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特別講了「亡羊比喻」，是希望講給什麼人聽</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亡羊比喻」中，為什麼牧羊人會千辛萬苦的找回迷途的亡羊？</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5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484784"/>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亡羊比喻」中，為什麼找到了羊還要「歡喜的將羊兒放在肩上與鄰同樂」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講的「亡羊比喻」，主要是要告訴我們什麼？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5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耶穌說「一個罪人悔改的歡樂遠超過那</a:t>
            </a:r>
            <a:r>
              <a:rPr lang="en-US" altLang="zh-TW" sz="3600" b="1">
                <a:latin typeface="新細明體"/>
                <a:ea typeface="新細明體"/>
              </a:rPr>
              <a:t>99</a:t>
            </a:r>
            <a:r>
              <a:rPr lang="zh-TW" altLang="en-US" sz="3600" b="1">
                <a:latin typeface="新細明體"/>
                <a:ea typeface="新細明體"/>
              </a:rPr>
              <a:t>個無須悔改的人」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耶穌說我們每一個人都有可能成為迷途的亡羊？</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5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如果</a:t>
            </a:r>
            <a:r>
              <a:rPr lang="zh-TW" altLang="en-US" sz="3600" b="1">
                <a:latin typeface="新細明體"/>
                <a:ea typeface="新細明體"/>
              </a:rPr>
              <a:t>有一天我們成了迷途的亡羊時，我們該做什麼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耶穌要提醒我們不要像經師和法利塞人一樣？</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5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-13</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5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你們與我同樂吧，那遺失的羊又找到了！</a:t>
            </a:r>
            <a:r>
              <a:rPr lang="en-US" altLang="zh-TW" sz="3600" b="1"/>
              <a:t>』</a:t>
            </a:r>
            <a:r>
              <a:rPr lang="zh-TW" altLang="en-US" sz="3600" b="1"/>
              <a:t>」（路</a:t>
            </a:r>
            <a:r>
              <a:rPr lang="en-US" altLang="zh-TW" sz="3600" b="1"/>
              <a:t>15,6</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5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葛神父的故事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5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，因著葛神父多年的努力，迷途的傑克終於回到天主的懷抱，雖然要永遠脫離幫派不是那麼容易，但已經看到光明和希望。</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889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恭喜大家都過了一個開心的生日派對，接下來，我們就要一起參加耶穌的生日</a:t>
            </a:r>
            <a:r>
              <a:rPr lang="zh-TW" altLang="en-US" sz="3600" b="1" smtClean="0"/>
              <a:t>派對。</a:t>
            </a:r>
            <a:endParaRPr lang="en-US" altLang="zh-TW" sz="3600" b="1" smtClean="0"/>
          </a:p>
          <a:p>
            <a:endParaRPr lang="en-US" altLang="zh-TW" sz="3600" b="1"/>
          </a:p>
          <a:p>
            <a:r>
              <a:rPr lang="zh-TW" altLang="en-US" sz="3600" b="1" smtClean="0"/>
              <a:t>這</a:t>
            </a:r>
            <a:r>
              <a:rPr lang="zh-TW" altLang="en-US" sz="3600" b="1"/>
              <a:t>是一個很不一樣的生日派對，沒有蛋糕也沒有許願，卻充滿了豐富的</a:t>
            </a:r>
            <a:r>
              <a:rPr lang="zh-TW" altLang="en-US" sz="3600" b="1" smtClean="0"/>
              <a:t>愛！</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5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葛神父的耐心與愛心，就像天父爸爸的愛一樣，繼續守護著傑克和社區裡的每一隻迷途的亡羊。</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5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在生活中，萬一成了亡羊時，我們怎麼樣可以讓自己重新回到天主的懷抱？</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5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-13</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5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64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耶穌今天以「亡羊比喻」告訴我們，天父爸爸是這麼愛我們，看到我們犯了錯，也不忍心讓我們受苦，還費盡心力找到我們，托在肩上歡呼。</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5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在生活中，我們要常提醒自己，珍惜這份福氣，即使犯了錯，也要趕緊依靠耶穌為我們建立的和好聖事，重新回到天父的懷抱。</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5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988840"/>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親愛的主耶穌，謝謝祢讓我們明白，我們在天父的眼中是那麼珍貴，祢是這麼疼惜我們，求祢幫助我們在生活中，緊緊跟隨祢，常常生活在祢愛的國度裡。以上祈禱是靠祢的名，阿們。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5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2891845"/>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寬恕的功課</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七十</a:t>
            </a:r>
            <a:r>
              <a:rPr lang="zh-TW" altLang="en-US" sz="6600" b="1">
                <a:latin typeface="Microsoft JhengHei Light" panose="020b0304030504040204" pitchFamily="34" charset="-120"/>
                <a:ea typeface="Microsoft JhengHei Light" panose="020b0304030504040204" pitchFamily="34" charset="-120"/>
              </a:rPr>
              <a:t>個七次</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908745"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-14</a:t>
            </a:r>
          </a:p>
        </p:txBody>
      </p:sp>
    </p:spTree>
    <p:extLst>
      <p:ext uri="{BB962C8B-B14F-4D97-AF65-F5344CB8AC3E}">
        <p14:creationId xmlns:p14="http://schemas.microsoft.com/office/powerpoint/2010/main" val="3593360294"/>
      </p:ext>
    </p:extLst>
  </p:cSld>
  <p:clrMapOvr>
    <a:masterClrMapping/>
  </p:clrMapOvr>
  <p:transition/>
  <p:timing/>
</p:sld>
</file>

<file path=ppt/slides/slide5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5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親愛的主耶穌，感謝祢又讓我們聚在一起聽祢的聖言，我好期待今天祢要告訴我們的故事，求祢幫助我們每次聽完故事，都能努力做的更好，更加愛祢。以上祈求是因祢的名，阿們。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5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18,15</a:t>
            </a:r>
            <a:r>
              <a:rPr lang="zh-TW" altLang="zh-TW" sz="3600" b="1"/>
              <a:t>～</a:t>
            </a:r>
            <a:r>
              <a:rPr lang="en-US" altLang="zh-TW" sz="3600" b="1"/>
              <a:t>35</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曾經在</a:t>
            </a:r>
            <a:r>
              <a:rPr lang="zh-TW" altLang="en-US" sz="3600" b="1"/>
              <a:t>河裡或溪裡玩過水嗎？是自己一個人去還是和家人一起去的？喜歡到河邊或溪邊玩水嗎？</a:t>
            </a:r>
          </a:p>
        </p:txBody>
      </p:sp>
    </p:spTree>
    <p:extLst>
      <p:ext uri="{BB962C8B-B14F-4D97-AF65-F5344CB8AC3E}">
        <p14:creationId xmlns:p14="http://schemas.microsoft.com/office/powerpoint/2010/main" val="2800009428"/>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988840"/>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819837"/>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小朋友，耶穌的生日派對為什麼沒有蛋糕呢？因為耶穌那時候生活很窮苦，不像我們現在生活得很舒服，生日一定都會有生日蛋糕。</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你們會</a:t>
            </a:r>
            <a:r>
              <a:rPr lang="zh-TW" altLang="en-US" sz="3600" b="1"/>
              <a:t>和同學起爭執嗎？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551837"/>
            <a:ext cx="741682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在一起玩時有吵過架嗎？還是互相開玩笑時過了頭，讓同學不高興或生氣呢？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這時你們會互相道歉嗎？還是覺得自己沒有錯，不需要道歉呢？</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4400" b="1"/>
              <a:t>小故事</a:t>
            </a:r>
            <a:r>
              <a:rPr lang="en-US" altLang="zh-TW" sz="4400" b="1"/>
              <a:t>──</a:t>
            </a:r>
            <a:r>
              <a:rPr lang="zh-TW" altLang="zh-TW" sz="4400" b="1"/>
              <a:t>為什麼大雄都不會道歉？</a:t>
            </a:r>
            <a:endParaRPr lang="en-US" sz="4400" b="1"/>
          </a:p>
        </p:txBody>
      </p:sp>
    </p:spTree>
    <p:extLst>
      <p:ext uri="{BB962C8B-B14F-4D97-AF65-F5344CB8AC3E}">
        <p14:creationId xmlns:p14="http://schemas.microsoft.com/office/powerpoint/2010/main" val="1213643331"/>
      </p:ext>
    </p:extLst>
  </p:cSld>
  <p:clrMapOvr>
    <a:masterClrMapping/>
  </p:clrMapOvr>
  <p:transition/>
  <p:timing/>
</p:sld>
</file>

<file path=ppt/slides/slide6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0138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844824"/>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你們都說對了，大雄是受到學長的影響，才不覺得自己做的事不對，應該向學弟妹</a:t>
            </a:r>
            <a:r>
              <a:rPr lang="zh-TW" altLang="en-US" sz="3600" b="1" smtClean="0"/>
              <a:t>道歉。</a:t>
            </a:r>
            <a:endParaRPr lang="en-US" altLang="zh-TW" sz="3600" b="1" smtClean="0"/>
          </a:p>
          <a:p>
            <a:endParaRPr lang="en-US" altLang="zh-TW" sz="3600" b="1"/>
          </a:p>
          <a:p>
            <a:r>
              <a:rPr lang="zh-TW" altLang="en-US" sz="3600" b="1" smtClean="0"/>
              <a:t>耶穌</a:t>
            </a:r>
            <a:r>
              <a:rPr lang="zh-TW" altLang="en-US" sz="3600" b="1"/>
              <a:t>今天要告訴我們，每個人都需要學習道歉，也要學習寬恕別人，我們來聽聽耶穌是怎麼說。</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30185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132856"/>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耶穌在宣講天國福音時，為了讓當時的猶太人明白天父的慈悲，特別講了個「亡羊比喻</a:t>
            </a:r>
            <a:r>
              <a:rPr lang="zh-TW" altLang="en-US" sz="3600" b="1" smtClean="0"/>
              <a:t>」，告訴大家天</a:t>
            </a:r>
            <a:r>
              <a:rPr lang="zh-TW" altLang="en-US" sz="3600" b="1"/>
              <a:t>父是這麼的愛我們，不管是犯了什麼錯，天父隨時都在等待我們回頭。</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1997839"/>
            <a:ext cx="770485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耶穌也鼓勵大家，要以天父的慈悲，寬恕得罪自己的弟兄，耶穌的宗徒伯多祿聽了，便問耶穌：「老師，如果我的弟兄得罪了我，我該寬恕他多少次呢？七次夠了嗎？」</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耶穌看了看伯多祿，也看了在場所有的群眾，便對大家說：「你們覺得七次便夠了嗎？不夠的，是</a:t>
            </a:r>
            <a:r>
              <a:rPr lang="en-US" altLang="zh-TW" sz="3600" b="1"/>
              <a:t>70</a:t>
            </a:r>
            <a:r>
              <a:rPr lang="zh-TW" altLang="en-US" sz="3600" b="1"/>
              <a:t>個</a:t>
            </a:r>
            <a:r>
              <a:rPr lang="en-US" altLang="zh-TW" sz="3600" b="1"/>
              <a:t>7</a:t>
            </a:r>
            <a:r>
              <a:rPr lang="zh-TW" altLang="en-US" sz="3600" b="1"/>
              <a:t>次！」</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6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大家聽了，都不能明白為什麼是</a:t>
            </a:r>
            <a:r>
              <a:rPr lang="en-US" altLang="zh-TW" sz="3600" b="1"/>
              <a:t>70</a:t>
            </a:r>
            <a:r>
              <a:rPr lang="zh-TW" altLang="en-US" sz="3600" b="1"/>
              <a:t>個</a:t>
            </a:r>
            <a:r>
              <a:rPr lang="en-US" altLang="zh-TW" sz="3600" b="1"/>
              <a:t>7</a:t>
            </a:r>
            <a:r>
              <a:rPr lang="zh-TW" altLang="en-US" sz="3600" b="1"/>
              <a:t>次？寬恕七次已經很不容易了，要如何做到</a:t>
            </a:r>
            <a:r>
              <a:rPr lang="en-US" altLang="zh-TW" sz="3600" b="1"/>
              <a:t>70</a:t>
            </a:r>
            <a:r>
              <a:rPr lang="zh-TW" altLang="en-US" sz="3600" b="1"/>
              <a:t>個</a:t>
            </a:r>
            <a:r>
              <a:rPr lang="en-US" altLang="zh-TW" sz="3600" b="1"/>
              <a:t>7</a:t>
            </a:r>
            <a:r>
              <a:rPr lang="zh-TW" altLang="en-US" sz="3600" b="1"/>
              <a:t>次呢</a:t>
            </a:r>
            <a:r>
              <a:rPr lang="zh-TW" altLang="en-US" sz="3600" b="1" smtClean="0"/>
              <a:t>？誰</a:t>
            </a:r>
            <a:r>
              <a:rPr lang="zh-TW" altLang="en-US" sz="3600" b="1"/>
              <a:t>有辦法記得住自己已經寬恕到第幾次呢？</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6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耶穌知道他們不明白，便又講了個「苛薄債主」的</a:t>
            </a:r>
            <a:r>
              <a:rPr lang="zh-TW" altLang="en-US" sz="3600" b="1" smtClean="0">
                <a:latin typeface="新細明體"/>
                <a:ea typeface="新細明體"/>
              </a:rPr>
              <a:t>故事。</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a:t>
            </a:r>
            <a:r>
              <a:rPr lang="zh-TW" altLang="en-US" sz="3600" b="1"/>
              <a:t>連誕生時都是在很簡陋的馬棚，祂的第一個床只是一個臨時用馬槽拼湊的</a:t>
            </a:r>
            <a:r>
              <a:rPr lang="zh-TW" altLang="en-US" sz="3600" b="1" smtClean="0"/>
              <a:t>床。</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現在，我們一起來誦念耶穌說的話。</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耶穌以欠債的多寡，讓我們很容易明白，</a:t>
            </a:r>
            <a:r>
              <a:rPr lang="en-US" altLang="zh-TW" sz="3600" b="1">
                <a:latin typeface="新細明體"/>
                <a:ea typeface="新細明體"/>
              </a:rPr>
              <a:t>70</a:t>
            </a:r>
            <a:r>
              <a:rPr lang="zh-TW" altLang="en-US" sz="3600" b="1">
                <a:latin typeface="新細明體"/>
                <a:ea typeface="新細明體"/>
              </a:rPr>
              <a:t>個</a:t>
            </a:r>
            <a:r>
              <a:rPr lang="en-US" altLang="zh-TW" sz="3600" b="1">
                <a:latin typeface="新細明體"/>
                <a:ea typeface="新細明體"/>
              </a:rPr>
              <a:t>7</a:t>
            </a:r>
            <a:r>
              <a:rPr lang="zh-TW" altLang="en-US" sz="3600" b="1">
                <a:latin typeface="新細明體"/>
                <a:ea typeface="新細明體"/>
              </a:rPr>
              <a:t>次不是在計算次數，而是代表天父對我們的愛是無限的慈悲。</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那欠了國王一萬「塔冷通」的僕人，聽到國王要變賣自己的家人和家產時，趕緊下跪求饒，國王立即寬免了他所有的債務。</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相反的，這僕人卻不願意放過，那只欠了他一百「德納」的同伴，國王和僕人相較之下，真是天壤之別。</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耶穌藉著「苛薄債主」的故事，一方面讓我們看到天父的無限慈悲，鼓勵我們不要害怕向天父認錯。</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6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另一方面，也提醒我們千萬不要像那僕人，以極其苛薄的心腸對待虧欠自己的人。</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6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耶穌問在場所有的群眾：「天父已赦免了你們一切的過錯，難道你們不該彼此寬恕嗎？」</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6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耶穌要告訴我們的是，天父不會去計算寬恕了我們多少次，不管是</a:t>
            </a:r>
            <a:r>
              <a:rPr lang="en-US" altLang="zh-TW" sz="3600" b="1">
                <a:latin typeface="新細明體"/>
                <a:ea typeface="新細明體"/>
              </a:rPr>
              <a:t>70</a:t>
            </a:r>
            <a:r>
              <a:rPr lang="zh-TW" altLang="en-US" sz="3600" b="1">
                <a:latin typeface="新細明體"/>
                <a:ea typeface="新細明體"/>
              </a:rPr>
              <a:t>個</a:t>
            </a:r>
            <a:r>
              <a:rPr lang="en-US" altLang="zh-TW" sz="3600" b="1">
                <a:latin typeface="新細明體"/>
                <a:ea typeface="新細明體"/>
              </a:rPr>
              <a:t>7</a:t>
            </a:r>
            <a:r>
              <a:rPr lang="zh-TW" altLang="en-US" sz="3600" b="1">
                <a:latin typeface="新細明體"/>
                <a:ea typeface="新細明體"/>
              </a:rPr>
              <a:t>次，還是</a:t>
            </a:r>
            <a:r>
              <a:rPr lang="en-US" altLang="zh-TW" sz="3600" b="1">
                <a:latin typeface="新細明體"/>
                <a:ea typeface="新細明體"/>
              </a:rPr>
              <a:t>1</a:t>
            </a:r>
            <a:r>
              <a:rPr lang="zh-TW" altLang="en-US" sz="3600" b="1">
                <a:latin typeface="新細明體"/>
                <a:ea typeface="新細明體"/>
              </a:rPr>
              <a:t>千萬天的工錢，天父一定會一次又一次的寬恕我們。</a:t>
            </a:r>
            <a:endParaRPr lang="zh-TW" altLang="en-US" sz="3600" b="1">
              <a:latin typeface="新細明體"/>
              <a:ea typeface="新細明體"/>
            </a:endParaRPr>
          </a:p>
        </p:txBody>
      </p:sp>
    </p:spTree>
    <p:extLst>
      <p:ext uri="{BB962C8B-B14F-4D97-AF65-F5344CB8AC3E}">
        <p14:creationId xmlns:p14="http://schemas.microsoft.com/office/powerpoint/2010/main" val="479821150"/>
      </p:ext>
    </p:extLst>
  </p:cSld>
  <p:clrMapOvr>
    <a:masterClrMapping/>
  </p:clrMapOvr>
  <p:transition/>
  <p:timing/>
</p:sld>
</file>

<file path=ppt/slides/slide6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耶穌說：「你們要打從心底寬恕自己的弟兄。我們每個人都會犯錯，都渴望得到別人的寬恕，既然是這樣，我們也要從自己先做起，打從心底的寬恕自己的弟兄，如此一來，別人自然也會打從心底的寬恕我們。」</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6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531805"/>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宗徒伯多祿問耶穌，如果我的弟兄得罪了我該寬恕他多少次呢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耶穌跟伯多祿說，要寬恕弟兄</a:t>
            </a:r>
            <a:r>
              <a:rPr lang="en-US" altLang="zh-TW" sz="3600" b="1">
                <a:latin typeface="新細明體"/>
                <a:ea typeface="新細明體"/>
              </a:rPr>
              <a:t>70</a:t>
            </a:r>
            <a:r>
              <a:rPr lang="zh-TW" altLang="en-US" sz="3600" b="1">
                <a:latin typeface="新細明體"/>
                <a:ea typeface="新細明體"/>
              </a:rPr>
              <a:t>個</a:t>
            </a:r>
            <a:r>
              <a:rPr lang="en-US" altLang="zh-TW" sz="3600" b="1">
                <a:latin typeface="新細明體"/>
                <a:ea typeface="新細明體"/>
              </a:rPr>
              <a:t>7</a:t>
            </a:r>
            <a:r>
              <a:rPr lang="zh-TW" altLang="en-US" sz="3600" b="1">
                <a:latin typeface="新細明體"/>
                <a:ea typeface="新細明體"/>
              </a:rPr>
              <a:t>次？</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雖然耶穌的誕生是這麼的貧窮，但祂卻給我們帶來了一個天大的好消息，這個好消息比任何的生日派對都值得大大的慶祝。</a:t>
            </a:r>
            <a:endParaRPr lang="en-US" altLang="zh-TW" sz="3600" b="1"/>
          </a:p>
        </p:txBody>
      </p:sp>
    </p:spTree>
    <p:extLst>
      <p:ext uri="{BB962C8B-B14F-4D97-AF65-F5344CB8AC3E}">
        <p14:creationId xmlns:p14="http://schemas.microsoft.com/office/powerpoint/2010/main" val="2816202619"/>
      </p:ext>
    </p:extLst>
  </p:cSld>
  <p:clrMapOvr>
    <a:masterClrMapping/>
  </p:clrMapOvr>
  <p:transition/>
  <p:timing/>
</p:sld>
</file>

<file path=ppt/slides/slide6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為什麼群眾</a:t>
            </a:r>
            <a:r>
              <a:rPr lang="zh-TW" altLang="en-US" sz="3600" b="1">
                <a:latin typeface="新細明體"/>
                <a:ea typeface="新細明體"/>
              </a:rPr>
              <a:t>都不能</a:t>
            </a:r>
            <a:r>
              <a:rPr lang="zh-TW" altLang="en-US" sz="3600" b="1" smtClean="0">
                <a:latin typeface="新細明體"/>
                <a:ea typeface="新細明體"/>
              </a:rPr>
              <a:t>明白</a:t>
            </a:r>
            <a:r>
              <a:rPr lang="en-US" altLang="zh-TW" sz="3600" b="1" smtClean="0">
                <a:latin typeface="新細明體"/>
                <a:ea typeface="新細明體"/>
              </a:rPr>
              <a:t>70</a:t>
            </a:r>
            <a:r>
              <a:rPr lang="zh-TW" altLang="en-US" sz="3600" b="1">
                <a:latin typeface="新細明體"/>
                <a:ea typeface="新細明體"/>
              </a:rPr>
              <a:t>個</a:t>
            </a:r>
            <a:r>
              <a:rPr lang="en-US" altLang="zh-TW" sz="3600" b="1">
                <a:latin typeface="新細明體"/>
                <a:ea typeface="新細明體"/>
              </a:rPr>
              <a:t>7</a:t>
            </a:r>
            <a:r>
              <a:rPr lang="zh-TW" altLang="en-US" sz="3600" b="1" smtClean="0">
                <a:latin typeface="新細明體"/>
                <a:ea typeface="新細明體"/>
              </a:rPr>
              <a:t>次的意思？</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說要寬恕弟兄</a:t>
            </a:r>
            <a:r>
              <a:rPr lang="en-US" altLang="zh-TW" sz="3600" b="1">
                <a:latin typeface="新細明體"/>
                <a:ea typeface="新細明體"/>
              </a:rPr>
              <a:t>70</a:t>
            </a:r>
            <a:r>
              <a:rPr lang="zh-TW" altLang="en-US" sz="3600" b="1">
                <a:latin typeface="新細明體"/>
                <a:ea typeface="新細明體"/>
              </a:rPr>
              <a:t>個</a:t>
            </a:r>
            <a:r>
              <a:rPr lang="en-US" altLang="zh-TW" sz="3600" b="1">
                <a:latin typeface="新細明體"/>
                <a:ea typeface="新細明體"/>
              </a:rPr>
              <a:t>7</a:t>
            </a:r>
            <a:r>
              <a:rPr lang="zh-TW" altLang="en-US" sz="3600" b="1">
                <a:latin typeface="新細明體"/>
                <a:ea typeface="新細明體"/>
              </a:rPr>
              <a:t>次，是真的要一次一次的計算寬恕的次數嗎？</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耶穌要跟在場的群眾說「苛薄債主」的故事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「苛薄債主」的故事中，為什麼國王可以那麼慈悲？</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88840"/>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國王免了僕人所有的債務，僕人對他的同伴卻是那麼苛薄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一百</a:t>
            </a:r>
            <a:r>
              <a:rPr lang="zh-TW" altLang="en-US" sz="3600" b="1">
                <a:latin typeface="新細明體"/>
                <a:ea typeface="新細明體"/>
              </a:rPr>
              <a:t>「德納」和一萬「塔冷通」有什麼特別的意思？</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國王可以對自己的僕人那麼慈悲，免去他所有的債務</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耶穌要告訴我們，天父一定會一次又一次的寬恕我們？</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耶穌要我們打從心底寬恕自己的弟兄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打</a:t>
            </a:r>
            <a:r>
              <a:rPr lang="zh-TW" altLang="en-US" sz="3600" b="1">
                <a:latin typeface="新細明體"/>
                <a:ea typeface="新細明體"/>
              </a:rPr>
              <a:t>從心底寬恕自己的弟兄，是很容易的還是很困難</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-14</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你們若從心裡寬恕自己的弟兄，天父也要這樣對待你們。</a:t>
            </a:r>
            <a:r>
              <a:rPr lang="en-US" altLang="zh-TW" sz="3600" b="1"/>
              <a:t>』</a:t>
            </a:r>
            <a:r>
              <a:rPr lang="zh-TW" altLang="en-US" sz="3600" b="1"/>
              <a:t>」（瑪</a:t>
            </a:r>
            <a:r>
              <a:rPr lang="en-US" altLang="zh-TW" sz="3600" b="1"/>
              <a:t>18,35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6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小莉的故事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，小莉因著意外跌倒，才發現自己以前的過錯，體會到弟弟至平對她是如此包容，決心改正自己的過錯，以弟弟為榮。</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我們也看到至平對姊姊的愛，雖然姊姊不願承認有這個弟弟，他依然這麼疼惜姊姊，在她最需要時及時伸出援手。</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1979712" y="2996952"/>
            <a:ext cx="518457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我們一起來念這段聖言。</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6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在生活中，當別人對我們不是很友善時，我們可以怎麼樣更包容他們？</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6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-14</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2425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068960"/>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耶穌今天很清楚的告訴我們，寬恕別人，和祈求別人的寬恕，這兩件事都需要學習。</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感謝天父爸爸那麼愛我們，無論我們犯了什麼錯，祂都一次又一次的寬恕我們，在生活中當我們犯錯時，一定要記得祈求天父的寬恕。</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6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當別人對我們不友善時，也提醒自己，學習以天父的慈悲，包容別人。</a:t>
            </a:r>
            <a:endParaRPr lang="en-US" altLang="zh-TW" sz="3600" b="1"/>
          </a:p>
        </p:txBody>
      </p:sp>
    </p:spTree>
    <p:extLst>
      <p:ext uri="{BB962C8B-B14F-4D97-AF65-F5344CB8AC3E}">
        <p14:creationId xmlns:p14="http://schemas.microsoft.com/office/powerpoint/2010/main" val="3905487736"/>
      </p:ext>
    </p:extLst>
  </p:cSld>
  <p:clrMapOvr>
    <a:masterClrMapping/>
  </p:clrMapOvr>
  <p:transition/>
  <p:timing/>
</p:sld>
</file>

<file path=ppt/slides/slide6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060848"/>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主耶穌，謝謝今天祢告訴我們要寬恕別人</a:t>
            </a:r>
            <a:r>
              <a:rPr lang="en-US" altLang="zh-TW" sz="3600" b="1"/>
              <a:t>70</a:t>
            </a:r>
            <a:r>
              <a:rPr lang="zh-TW" altLang="en-US" sz="3600" b="1"/>
              <a:t>個</a:t>
            </a:r>
            <a:r>
              <a:rPr lang="en-US" altLang="zh-TW" sz="3600" b="1"/>
              <a:t>7</a:t>
            </a:r>
            <a:r>
              <a:rPr lang="zh-TW" altLang="en-US" sz="3600" b="1"/>
              <a:t>次，還要打從心底寬恕別人，求祢幫助我們，學習祢對我們的愛，在生活中以寬容的心對待別人，如同祢愛我們一樣。我們的祈禱是因祢的名，阿們。</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6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34455" y="2891845"/>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知錯認錯的匝</a:t>
            </a:r>
            <a:r>
              <a:rPr lang="zh-TW" altLang="en-US" sz="6600" b="1" smtClean="0">
                <a:latin typeface="Microsoft JhengHei Light" panose="020b0304030504040204" pitchFamily="34" charset="-120"/>
                <a:ea typeface="Microsoft JhengHei Light" panose="020b0304030504040204" pitchFamily="34" charset="-120"/>
              </a:rPr>
              <a:t>凱</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重</a:t>
            </a:r>
            <a:r>
              <a:rPr lang="zh-TW" altLang="en-US" sz="6600" b="1">
                <a:latin typeface="Microsoft JhengHei Light" panose="020b0304030504040204" pitchFamily="34" charset="-120"/>
                <a:ea typeface="Microsoft JhengHei Light" panose="020b0304030504040204" pitchFamily="34" charset="-120"/>
              </a:rPr>
              <a:t>獲新生</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043608"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-15</a:t>
            </a:r>
          </a:p>
        </p:txBody>
      </p:sp>
    </p:spTree>
    <p:extLst>
      <p:ext uri="{BB962C8B-B14F-4D97-AF65-F5344CB8AC3E}">
        <p14:creationId xmlns:p14="http://schemas.microsoft.com/office/powerpoint/2010/main" val="3593360294"/>
      </p:ext>
    </p:extLst>
  </p:cSld>
  <p:clrMapOvr>
    <a:masterClrMapping/>
  </p:clrMapOvr>
  <p:transition/>
  <p:timing/>
</p:sld>
</file>

<file path=ppt/slides/slide6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親愛的主耶穌，謝謝祢一直保祐我們，在祢的愛中成長，也帶領我們都能來上主日學，求祢和我們在一起，幫助我們認真聽老師上課，越來越愛祢。以上祈求是因祢的名，阿們。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路加福音</a:t>
            </a:r>
            <a:r>
              <a:rPr lang="en-US" altLang="zh-TW" sz="3600" b="1"/>
              <a:t>19,1</a:t>
            </a:r>
            <a:r>
              <a:rPr lang="zh-TW" altLang="en-US" sz="3600" b="1"/>
              <a:t>～</a:t>
            </a:r>
            <a:r>
              <a:rPr lang="en-US" altLang="zh-TW" sz="3600" b="1"/>
              <a:t>10</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我們看到耶穌為我們帶來的天大好消息，就是我們在天上的父親，為了讓我們知道祂是那麼的愛我們，親自叫自己的兒子來到我們中間。</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6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a:t>
            </a:r>
            <a:r>
              <a:rPr lang="zh-TW" altLang="en-US" sz="3600" b="1" smtClean="0"/>
              <a:t>你們會羨慕長</a:t>
            </a:r>
            <a:r>
              <a:rPr lang="zh-TW" altLang="en-US" sz="3600" b="1"/>
              <a:t>得比自己高的</a:t>
            </a:r>
            <a:r>
              <a:rPr lang="zh-TW" altLang="en-US" sz="3600" b="1" smtClean="0"/>
              <a:t>同學嗎</a:t>
            </a:r>
            <a:r>
              <a:rPr lang="zh-TW" altLang="en-US" sz="3600" b="1"/>
              <a:t>？</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07604" y="2551837"/>
            <a:ext cx="712879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會羨慕他們人高馬大的，打球時手一伸便可搶到球，或是跑步時腿長腳長的，別人都跟不上他們？</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79612" y="2828835"/>
            <a:ext cx="694877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a:t>
            </a:r>
            <a:r>
              <a:rPr lang="zh-TW" altLang="en-US" sz="3600" b="1" smtClean="0"/>
              <a:t>會期望自己</a:t>
            </a:r>
            <a:r>
              <a:rPr lang="zh-TW" altLang="en-US" sz="3600" b="1"/>
              <a:t>可以長得像他們一樣高嗎？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88613" y="2828835"/>
            <a:ext cx="696677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你們會很羨慕這些人緣很好的同學嗎？</a:t>
            </a:r>
            <a:endParaRPr lang="en-US" sz="3600" b="1"/>
          </a:p>
        </p:txBody>
      </p:sp>
    </p:spTree>
    <p:extLst>
      <p:ext uri="{BB962C8B-B14F-4D97-AF65-F5344CB8AC3E}">
        <p14:creationId xmlns:p14="http://schemas.microsoft.com/office/powerpoint/2010/main" val="678933958"/>
      </p:ext>
    </p:extLst>
  </p:cSld>
  <p:clrMapOvr>
    <a:masterClrMapping/>
  </p:clrMapOvr>
  <p:transition/>
  <p:timing/>
</p:sld>
</file>

<file path=ppt/slides/slide6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88613" y="2828835"/>
            <a:ext cx="696677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會希望自己也可以像他們一樣，有很多的朋友嗎？</a:t>
            </a:r>
            <a:endParaRPr lang="en-US" sz="3600" b="1"/>
          </a:p>
        </p:txBody>
      </p:sp>
    </p:spTree>
    <p:extLst>
      <p:ext uri="{BB962C8B-B14F-4D97-AF65-F5344CB8AC3E}">
        <p14:creationId xmlns:p14="http://schemas.microsoft.com/office/powerpoint/2010/main" val="2554524159"/>
      </p:ext>
    </p:extLst>
  </p:cSld>
  <p:clrMapOvr>
    <a:masterClrMapping/>
  </p:clrMapOvr>
  <p:transition/>
  <p:timing/>
</p:sld>
</file>

<file path=ppt/slides/slide6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小活動──安妮的渴望</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6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58989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42088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謝謝你們幫了安妮的忙，她有了這些特質，一定可以交到很多</a:t>
            </a:r>
            <a:r>
              <a:rPr lang="zh-TW" altLang="en-US" sz="3600" b="1" smtClean="0"/>
              <a:t>朋友。</a:t>
            </a:r>
            <a:endParaRPr lang="en-US" altLang="zh-TW" sz="3600" b="1" smtClean="0"/>
          </a:p>
          <a:p>
            <a:endParaRPr lang="en-US" altLang="zh-TW" sz="3600" b="1"/>
          </a:p>
          <a:p>
            <a:r>
              <a:rPr lang="zh-TW" altLang="en-US" sz="3600" b="1" smtClean="0"/>
              <a:t>聖經</a:t>
            </a:r>
            <a:r>
              <a:rPr lang="zh-TW" altLang="en-US" sz="3600" b="1"/>
              <a:t>裡有位匝凱，他也很想交朋友</a:t>
            </a:r>
            <a:r>
              <a:rPr lang="zh-TW" altLang="en-US" sz="3600" b="1" smtClean="0"/>
              <a:t>，卻</a:t>
            </a:r>
            <a:r>
              <a:rPr lang="zh-TW" altLang="en-US" sz="3600" b="1"/>
              <a:t>沒人要理他，他會怎麼做呢？</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2204864"/>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3035861"/>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耶穌在宣講天國福音時，來到了耶里哥城，跟往常一樣還是有一大群人跟著祂</a:t>
            </a:r>
            <a:r>
              <a:rPr lang="zh-TW" altLang="en-US" sz="3600" b="1" smtClean="0"/>
              <a:t>。</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這時</a:t>
            </a:r>
            <a:r>
              <a:rPr lang="zh-TW" altLang="en-US" sz="3600" b="1" smtClean="0"/>
              <a:t>，匝</a:t>
            </a:r>
            <a:r>
              <a:rPr lang="zh-TW" altLang="en-US" sz="3600" b="1"/>
              <a:t>凱聽到了，他很想見耶穌，但他馬上覺得這不太可能，耶穌不會想見他的，</a:t>
            </a:r>
            <a:r>
              <a:rPr lang="zh-TW" altLang="en-US" sz="3600" b="1" smtClean="0"/>
              <a:t>因為匝</a:t>
            </a:r>
            <a:r>
              <a:rPr lang="zh-TW" altLang="en-US" sz="3600" b="1"/>
              <a:t>凱是當時大家最討厭的稅吏。</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匝凱心裡想，自己這麼有錢</a:t>
            </a:r>
            <a:r>
              <a:rPr lang="zh-TW" altLang="en-US" sz="3600" b="1" smtClean="0"/>
              <a:t>，卻</a:t>
            </a:r>
            <a:r>
              <a:rPr lang="zh-TW" altLang="en-US" sz="3600" b="1"/>
              <a:t>連一個朋友也沒有</a:t>
            </a:r>
            <a:r>
              <a:rPr lang="zh-TW" altLang="en-US" sz="3600" b="1" smtClean="0"/>
              <a:t>，大家都討厭他，雖然</a:t>
            </a:r>
            <a:r>
              <a:rPr lang="zh-TW" altLang="en-US" sz="3600" b="1"/>
              <a:t>自己很想改變</a:t>
            </a:r>
            <a:r>
              <a:rPr lang="zh-TW" altLang="en-US" sz="3600" b="1" smtClean="0"/>
              <a:t>，可是沒有</a:t>
            </a:r>
            <a:r>
              <a:rPr lang="zh-TW" altLang="en-US" sz="3600" b="1"/>
              <a:t>人願意相信他。</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很多人都以為天上的父親和我們沒有關係，離我們遠遠的，就連我們在祈禱時，也不是很清楚知道到底祂有沒有在聽我們的祈禱。</a:t>
            </a:r>
            <a:endParaRPr lang="en-US" altLang="zh-TW" sz="3600" b="1">
              <a:latin typeface="新細明體"/>
              <a:ea typeface="新細明體"/>
            </a:endParaRPr>
          </a:p>
        </p:txBody>
      </p:sp>
    </p:spTree>
    <p:extLst>
      <p:ext uri="{BB962C8B-B14F-4D97-AF65-F5344CB8AC3E}">
        <p14:creationId xmlns:p14="http://schemas.microsoft.com/office/powerpoint/2010/main" val="3084791114"/>
      </p:ext>
    </p:extLst>
  </p:cSld>
  <p:clrMapOvr>
    <a:masterClrMapping/>
  </p:clrMapOvr>
  <p:transition/>
  <p:timing/>
</p:sld>
</file>

<file path=ppt/slides/slide6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匝凱聽過很多人說耶穌的事，特別是祂總是願意給犯錯的人機會，便很想見</a:t>
            </a:r>
            <a:r>
              <a:rPr lang="zh-TW" altLang="en-US" sz="3600" b="1" smtClean="0"/>
              <a:t>耶穌。</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6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匝凱仔細想了想，無論如何，他一定要試試看，只要能夠有機會見到耶穌，也許耶穌會願意和他做朋友。</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他算</a:t>
            </a:r>
            <a:r>
              <a:rPr lang="zh-TW" altLang="en-US" sz="3600" b="1">
                <a:latin typeface="新細明體"/>
                <a:ea typeface="新細明體"/>
              </a:rPr>
              <a:t>準了耶穌會經過的路線</a:t>
            </a:r>
            <a:r>
              <a:rPr lang="zh-TW" altLang="en-US" sz="3600" b="1" smtClean="0">
                <a:latin typeface="新細明體"/>
                <a:ea typeface="新細明體"/>
              </a:rPr>
              <a:t>，找到</a:t>
            </a:r>
            <a:r>
              <a:rPr lang="zh-TW" altLang="en-US" sz="3600" b="1">
                <a:latin typeface="新細明體"/>
                <a:ea typeface="新細明體"/>
              </a:rPr>
              <a:t>棵野桑樹，拚了命爬到樹上，準備等耶穌從樹下經過</a:t>
            </a:r>
            <a:r>
              <a:rPr lang="zh-TW" altLang="en-US" sz="3600" b="1" smtClean="0">
                <a:latin typeface="新細明體"/>
                <a:ea typeface="新細明體"/>
              </a:rPr>
              <a:t>時，</a:t>
            </a:r>
            <a:r>
              <a:rPr lang="zh-TW" altLang="en-US" sz="3600" b="1">
                <a:latin typeface="新細明體"/>
                <a:ea typeface="新細明體"/>
              </a:rPr>
              <a:t>盼望有機會和祂說話。</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沒想到，耶穌走到樹下，卻停了下來，還抬頭看匝凱，和他說話：「匝凱，快下來吧，今天我要住在你家裡。」</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a:t>
            </a:r>
            <a:r>
              <a:rPr lang="zh-TW" altLang="en-US" sz="3600" b="1" smtClean="0">
                <a:latin typeface="新細明體"/>
                <a:ea typeface="新細明體"/>
              </a:rPr>
              <a:t>凱趕緊</a:t>
            </a:r>
            <a:r>
              <a:rPr lang="zh-TW" altLang="en-US" sz="3600" b="1">
                <a:latin typeface="新細明體"/>
                <a:ea typeface="新細明體"/>
              </a:rPr>
              <a:t>從樹上下來，心裡一直想著，耶穌為什麼會叫我的名字呢？祂為什麼要到我家裡來呢？</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匝凱想得出神，耶穌叫住他：「匝凱啊，匝凱，別愣在那，快領我到你家去。」</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現在，我們一起來誦念這段聖言。</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6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我們</a:t>
            </a:r>
            <a:r>
              <a:rPr lang="zh-TW" altLang="en-US" sz="3600" b="1" smtClean="0">
                <a:latin typeface="新細明體"/>
                <a:ea typeface="新細明體"/>
              </a:rPr>
              <a:t>看到匝凱為了</a:t>
            </a:r>
            <a:r>
              <a:rPr lang="zh-TW" altLang="en-US" sz="3600" b="1">
                <a:latin typeface="新細明體"/>
                <a:ea typeface="新細明體"/>
              </a:rPr>
              <a:t>表示自己對耶穌的感謝</a:t>
            </a:r>
            <a:r>
              <a:rPr lang="zh-TW" altLang="en-US" sz="3600" b="1" smtClean="0">
                <a:latin typeface="新細明體"/>
                <a:ea typeface="新細明體"/>
              </a:rPr>
              <a:t>，在</a:t>
            </a:r>
            <a:r>
              <a:rPr lang="zh-TW" altLang="en-US" sz="3600" b="1">
                <a:latin typeface="新細明體"/>
                <a:ea typeface="新細明體"/>
              </a:rPr>
              <a:t>耶穌和眾人面前公開的承諾：「主耶穌，謝謝祢願意和我做朋友，為表示我的悔改，我願意將我一半的財物捐給窮人，過去我欺騙過誰，也必以四倍賠償。」</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6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耶穌看到匝凱的決心，高興的讚賞他：「你今天願意這麼做，可以看出天父的救恩，已確實來到，你的誠心悔改，也應驗了經上說的話</a:t>
            </a:r>
            <a:r>
              <a:rPr lang="en-US" altLang="zh-TW" sz="3600" b="1">
                <a:latin typeface="新細明體"/>
                <a:ea typeface="新細明體"/>
              </a:rPr>
              <a:t>『</a:t>
            </a:r>
            <a:r>
              <a:rPr lang="zh-TW" altLang="en-US" sz="3600" b="1">
                <a:latin typeface="新細明體"/>
                <a:ea typeface="新細明體"/>
              </a:rPr>
              <a:t>人子來是為尋找及拯救迷失的人</a:t>
            </a:r>
            <a:r>
              <a:rPr lang="en-US" altLang="zh-TW" sz="3600" b="1">
                <a:latin typeface="新細明體"/>
                <a:ea typeface="新細明體"/>
              </a:rPr>
              <a:t>』</a:t>
            </a:r>
            <a:r>
              <a:rPr lang="zh-TW" altLang="en-US" sz="3600" b="1">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6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匝凱的改變，讓我們看到，他確實是誠心悔改，他萬萬沒想到耶穌會願意和他做朋友，還親自到他家中作客。</a:t>
            </a:r>
            <a:endParaRPr lang="zh-TW" altLang="en-US" sz="3600" b="1">
              <a:latin typeface="新細明體"/>
              <a:ea typeface="新細明體"/>
            </a:endParaRPr>
          </a:p>
        </p:txBody>
      </p:sp>
    </p:spTree>
    <p:extLst>
      <p:ext uri="{BB962C8B-B14F-4D97-AF65-F5344CB8AC3E}">
        <p14:creationId xmlns:p14="http://schemas.microsoft.com/office/powerpoint/2010/main" val="479821150"/>
      </p:ext>
    </p:extLst>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現在，耶穌親自來告訴我們，天上的父親天天都在看著我們，愛著我們，為了讓我們明白還特別派自己的兒子來告訴我們。</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耶穌知道每個人都需要有這樣的機會，才會走到樹下時，抬頭召喚匝凱，讓他明白只要願意悔改，天父隨時願意再給我們機會。</a:t>
            </a:r>
            <a:endParaRPr lang="zh-TW" altLang="en-US" sz="3600" b="1">
              <a:latin typeface="新細明體"/>
              <a:ea typeface="新細明體"/>
            </a:endParaRPr>
          </a:p>
        </p:txBody>
      </p:sp>
    </p:spTree>
    <p:extLst>
      <p:ext uri="{BB962C8B-B14F-4D97-AF65-F5344CB8AC3E}">
        <p14:creationId xmlns:p14="http://schemas.microsoft.com/office/powerpoint/2010/main" val="1954808743"/>
      </p:ext>
    </p:extLst>
  </p:cSld>
  <p:clrMapOvr>
    <a:masterClrMapping/>
  </p:clrMapOvr>
  <p:transition/>
  <p:timing/>
</p:sld>
</file>

<file path=ppt/slides/slide6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匝凱的悔改也讓我們看到，他願意以行動來表達他的決心，和他對耶穌的感謝。</a:t>
            </a:r>
            <a:endParaRPr lang="zh-TW" altLang="en-US" sz="3600" b="1">
              <a:latin typeface="新細明體"/>
              <a:ea typeface="新細明體"/>
            </a:endParaRPr>
          </a:p>
        </p:txBody>
      </p:sp>
    </p:spTree>
    <p:extLst>
      <p:ext uri="{BB962C8B-B14F-4D97-AF65-F5344CB8AC3E}">
        <p14:creationId xmlns:p14="http://schemas.microsoft.com/office/powerpoint/2010/main" val="288730521"/>
      </p:ext>
    </p:extLst>
  </p:cSld>
  <p:clrMapOvr>
    <a:masterClrMapping/>
  </p:clrMapOvr>
  <p:transition/>
  <p:timing/>
</p:sld>
</file>

<file path=ppt/slides/slide6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a:t>
            </a:r>
            <a:r>
              <a:rPr lang="zh-TW" altLang="en-US" sz="3600" b="1">
                <a:latin typeface="新細明體"/>
                <a:ea typeface="新細明體"/>
              </a:rPr>
              <a:t>特別這麼做，都是為了感謝耶穌願意和他做朋友，也給他機會重新找回自己的人生。</a:t>
            </a:r>
            <a:endParaRPr lang="zh-TW" altLang="en-US" sz="3600" b="1">
              <a:latin typeface="新細明體"/>
              <a:ea typeface="新細明體"/>
            </a:endParaRPr>
          </a:p>
        </p:txBody>
      </p:sp>
    </p:spTree>
    <p:extLst>
      <p:ext uri="{BB962C8B-B14F-4D97-AF65-F5344CB8AC3E}">
        <p14:creationId xmlns:p14="http://schemas.microsoft.com/office/powerpoint/2010/main" val="1227314453"/>
      </p:ext>
    </p:extLst>
  </p:cSld>
  <p:clrMapOvr>
    <a:masterClrMapping/>
  </p:clrMapOvr>
  <p:transition/>
  <p:timing/>
</p:sld>
</file>

<file path=ppt/slides/slide6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7008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531805"/>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耶穌來到</a:t>
            </a:r>
            <a:r>
              <a:rPr lang="zh-TW" altLang="en-US" sz="3600" b="1">
                <a:latin typeface="新細明體"/>
                <a:ea typeface="新細明體"/>
              </a:rPr>
              <a:t>耶里哥城發生了什麼事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稅吏匝凱會很想看到耶穌，甚至和祂說話？</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6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匝凱想要看耶穌，卻要爬到樹上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 匝</a:t>
            </a:r>
            <a:r>
              <a:rPr lang="zh-TW" altLang="en-US" sz="3600" b="1">
                <a:latin typeface="新細明體"/>
                <a:ea typeface="新細明體"/>
              </a:rPr>
              <a:t>凱為了看耶穌爬到樹上</a:t>
            </a:r>
            <a:r>
              <a:rPr lang="zh-TW" altLang="en-US" sz="3600" b="1" smtClean="0">
                <a:latin typeface="新細明體"/>
                <a:ea typeface="新細明體"/>
              </a:rPr>
              <a:t>，是很</a:t>
            </a:r>
            <a:r>
              <a:rPr lang="zh-TW" altLang="en-US" sz="3600" b="1">
                <a:latin typeface="新細明體"/>
                <a:ea typeface="新細明體"/>
              </a:rPr>
              <a:t>丟臉的還是很聰明的？</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6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耶穌到了野桑樹下時，會停下腳步和匝凱說話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耶穌到了野桑樹下，匝凱都還沒開口說話，耶穌就叫了他的名字？</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6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耶穌要到匝凱的家中作客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匝</a:t>
            </a:r>
            <a:r>
              <a:rPr lang="zh-TW" altLang="en-US" sz="3600" b="1">
                <a:latin typeface="新細明體"/>
                <a:ea typeface="新細明體"/>
              </a:rPr>
              <a:t>凱為了表示自己悔改的決心，他跟耶穌說了什麼？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6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49289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做了什麼讓匝凱下定決心悔改</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有許多人議論紛紛，認為耶穌到匝凱家作客是不對的？</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6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匝凱願意以實際的行動，來表明自己的改變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為了</a:t>
            </a:r>
            <a:r>
              <a:rPr lang="zh-TW" altLang="en-US" sz="3600" b="1">
                <a:latin typeface="新細明體"/>
                <a:ea typeface="新細明體"/>
              </a:rPr>
              <a:t>表示認錯悔改的決心，一定要有實際的行動嗎？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6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-15</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耶穌在自己的家鄉納匝肋準備了</a:t>
            </a:r>
            <a:r>
              <a:rPr lang="en-US" altLang="zh-TW" sz="3600" b="1">
                <a:latin typeface="新細明體"/>
                <a:ea typeface="新細明體"/>
              </a:rPr>
              <a:t>30</a:t>
            </a:r>
            <a:r>
              <a:rPr lang="zh-TW" altLang="en-US" sz="3600" b="1">
                <a:latin typeface="新細明體"/>
                <a:ea typeface="新細明體"/>
              </a:rPr>
              <a:t>年，要開始宣講祂帶來的天國喜訊時，來到約旦河邊，祂要從這裡展開祂的生日</a:t>
            </a:r>
            <a:r>
              <a:rPr lang="zh-TW" altLang="en-US" sz="3600" b="1" smtClean="0">
                <a:latin typeface="新細明體"/>
                <a:ea typeface="新細明體"/>
              </a:rPr>
              <a:t>派對。</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人子來，是為尋找、拯救失喪的人。</a:t>
            </a:r>
            <a:r>
              <a:rPr lang="en-US" altLang="zh-TW" sz="3600" b="1"/>
              <a:t>』</a:t>
            </a:r>
            <a:r>
              <a:rPr lang="zh-TW" altLang="en-US" sz="3600" b="1"/>
              <a:t>」</a:t>
            </a:r>
            <a:r>
              <a:rPr lang="en-US" altLang="zh-TW" sz="3600" b="1"/>
              <a:t>(</a:t>
            </a:r>
            <a:r>
              <a:rPr lang="zh-TW" altLang="en-US" sz="3600" b="1"/>
              <a:t>路</a:t>
            </a:r>
            <a:r>
              <a:rPr lang="en-US" altLang="zh-TW" sz="3600" b="1"/>
              <a:t>19,10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6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小健的故事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6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，志成真是幸運，有這麼好的朋友小健，不但不在意他看不起自己爸媽的職業，還這麼願意和他做朋友，也在他最需要幫助時，以實際的行動給予關懷。</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6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小健真是天父的好寶貝，在生活中，將耶穌的教導都具體的實踐，感動了志成願意一起跟他學習。</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6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在生活中，我們可以做些什麼，像小健一樣，引領別人願意和耶穌做朋友？</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6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-15</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6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2425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3068960"/>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我們真是太幸福了，耶穌不但愛我們，還這麼瞭解我們。</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6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如同祂瞭解匝凱一樣，在他最渴望找到朋友，卻不好意思開口時，耶穌便直接來到他的家中作客，成了他最好的朋友。</a:t>
            </a:r>
            <a:endParaRPr lang="en-US" altLang="zh-TW" sz="3600" b="1"/>
          </a:p>
        </p:txBody>
      </p:sp>
    </p:spTree>
    <p:extLst>
      <p:ext uri="{BB962C8B-B14F-4D97-AF65-F5344CB8AC3E}">
        <p14:creationId xmlns:p14="http://schemas.microsoft.com/office/powerpoint/2010/main" val="1407546220"/>
      </p:ext>
    </p:extLst>
  </p:cSld>
  <p:clrMapOvr>
    <a:masterClrMapping/>
  </p:clrMapOvr>
  <p:transition/>
  <p:timing/>
</p:sld>
</file>

<file path=ppt/slides/slide6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在生活中，我們要好好把握耶穌這個最好的朋友，不必</a:t>
            </a:r>
            <a:r>
              <a:rPr lang="zh-TW" altLang="en-US" sz="3600" b="1" smtClean="0"/>
              <a:t>擔心犯</a:t>
            </a:r>
            <a:r>
              <a:rPr lang="zh-TW" altLang="en-US" sz="3600" b="1"/>
              <a:t>錯，只要向耶穌承認過錯，祂是這麼的寬大又包容，一定會再給我們機會，重新再開始。</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6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202193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852936"/>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親愛的耶穌，感謝祢這麼愛我們，也接納我們所做的一切，願意和我們每個人做</a:t>
            </a:r>
            <a:r>
              <a:rPr lang="zh-TW" altLang="en-US" sz="3600" b="1" smtClean="0"/>
              <a:t>朋友。</a:t>
            </a:r>
            <a:endParaRPr lang="en-US" altLang="zh-TW" sz="3600" b="1" smtClean="0"/>
          </a:p>
        </p:txBody>
      </p:sp>
    </p:spTree>
    <p:extLst>
      <p:ext uri="{BB962C8B-B14F-4D97-AF65-F5344CB8AC3E}">
        <p14:creationId xmlns:p14="http://schemas.microsoft.com/office/powerpoint/2010/main" val="1612650993"/>
      </p:ext>
    </p:extLst>
  </p:cSld>
  <p:clrMapOvr>
    <a:masterClrMapping/>
  </p:clrMapOvr>
  <p:transition/>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這是</a:t>
            </a:r>
            <a:r>
              <a:rPr lang="zh-TW" altLang="en-US" sz="3600" b="1" smtClean="0">
                <a:latin typeface="新細明體"/>
                <a:ea typeface="新細明體"/>
              </a:rPr>
              <a:t>一個在</a:t>
            </a:r>
            <a:r>
              <a:rPr lang="zh-TW" altLang="en-US" sz="3600" b="1">
                <a:latin typeface="新細明體"/>
                <a:ea typeface="新細明體"/>
              </a:rPr>
              <a:t>荒郊野外的河邊</a:t>
            </a:r>
            <a:r>
              <a:rPr lang="zh-TW" altLang="en-US" sz="3600" b="1" smtClean="0">
                <a:latin typeface="新細明體"/>
                <a:ea typeface="新細明體"/>
              </a:rPr>
              <a:t>派對，耶穌</a:t>
            </a:r>
            <a:r>
              <a:rPr lang="zh-TW" altLang="en-US" sz="3600" b="1">
                <a:latin typeface="新細明體"/>
                <a:ea typeface="新細明體"/>
              </a:rPr>
              <a:t>接受了洗者若翰的洗禮，天主的兒子選擇成為謙卑的人，為我們建立榜樣，也給我們帶來天上的</a:t>
            </a:r>
            <a:r>
              <a:rPr lang="zh-TW" altLang="en-US" sz="3600" b="1" smtClean="0">
                <a:latin typeface="新細明體"/>
                <a:ea typeface="新細明體"/>
              </a:rPr>
              <a:t>禮物。</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求祢幫助我們常常記得祢的愛，在生活中，也能以祢的愛去接納別人，引領更多人來和祢做朋友。以上所求是奉祢的名，阿們。</a:t>
            </a:r>
            <a:endParaRPr lang="en-US" altLang="zh-TW" sz="3600" b="1"/>
          </a:p>
        </p:txBody>
      </p:sp>
    </p:spTree>
    <p:extLst>
      <p:ext uri="{BB962C8B-B14F-4D97-AF65-F5344CB8AC3E}">
        <p14:creationId xmlns:p14="http://schemas.microsoft.com/office/powerpoint/2010/main" val="971129392"/>
      </p:ext>
    </p:extLst>
  </p:cSld>
  <p:clrMapOvr>
    <a:masterClrMapping/>
  </p:clrMapOvr>
  <p:transition/>
  <p:timing/>
</p:sld>
</file>

<file path=ppt/slides/slide6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187624" y="2891845"/>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二兒子立即</a:t>
            </a:r>
            <a:r>
              <a:rPr lang="zh-TW" altLang="en-US" sz="6600" b="1" smtClean="0">
                <a:latin typeface="Microsoft JhengHei Light" panose="020b0304030504040204" pitchFamily="34" charset="-120"/>
                <a:ea typeface="Microsoft JhengHei Light" panose="020b0304030504040204" pitchFamily="34" charset="-120"/>
              </a:rPr>
              <a:t>反悔</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聽從</a:t>
            </a:r>
            <a:r>
              <a:rPr lang="zh-TW" altLang="en-US" sz="6600" b="1">
                <a:latin typeface="Microsoft JhengHei Light" panose="020b0304030504040204" pitchFamily="34" charset="-120"/>
                <a:ea typeface="Microsoft JhengHei Light" panose="020b0304030504040204" pitchFamily="34" charset="-120"/>
              </a:rPr>
              <a:t>父命</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196777"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-16</a:t>
            </a:r>
          </a:p>
        </p:txBody>
      </p:sp>
    </p:spTree>
    <p:extLst>
      <p:ext uri="{BB962C8B-B14F-4D97-AF65-F5344CB8AC3E}">
        <p14:creationId xmlns:p14="http://schemas.microsoft.com/office/powerpoint/2010/main" val="3593360294"/>
      </p:ext>
    </p:extLst>
  </p:cSld>
  <p:clrMapOvr>
    <a:masterClrMapping/>
  </p:clrMapOvr>
  <p:transition/>
  <p:timing/>
</p:sld>
</file>

<file path=ppt/slides/slide6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6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親愛的主耶穌，感謝祢今天又讓我們來到聖堂和祢在一起，祢要透過老師教導我們更認識祢，求祢幫助我們用心學習，牢牢記住祢的教導。以上祈禱是奉祢的名，阿們。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6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21,23</a:t>
            </a:r>
            <a:r>
              <a:rPr lang="zh-TW" altLang="zh-TW" sz="3600" b="1"/>
              <a:t>～</a:t>
            </a:r>
            <a:r>
              <a:rPr lang="en-US" altLang="zh-TW" sz="3600" b="1"/>
              <a:t>32</a:t>
            </a:r>
            <a:endParaRPr lang="en-US" sz="3600" b="1">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6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，你們在家裡會聽爸媽的話嗎？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6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07604" y="2828835"/>
            <a:ext cx="712879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爸媽跟你們說的，你們都有乖乖的做嗎？還是有時候會賴皮、偷懶呢？</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6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551837"/>
            <a:ext cx="721880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如果你看到哥哥、姐姐偷懶時，也會想跟著偷懶嗎？還是不管別人怎麼做</a:t>
            </a:r>
            <a:r>
              <a:rPr lang="zh-TW" altLang="en-US" sz="3600" b="1" smtClean="0"/>
              <a:t>，你</a:t>
            </a:r>
            <a:r>
              <a:rPr lang="zh-TW" altLang="en-US" sz="3600" b="1"/>
              <a:t>都會</a:t>
            </a:r>
            <a:r>
              <a:rPr lang="zh-TW" altLang="en-US" sz="3600" b="1" smtClean="0"/>
              <a:t>認真做</a:t>
            </a:r>
            <a:r>
              <a:rPr lang="zh-TW" altLang="en-US" sz="3600" b="1"/>
              <a:t>呢？</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6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4800" b="1"/>
              <a:t>小活動</a:t>
            </a:r>
            <a:r>
              <a:rPr lang="en-US" altLang="zh-TW" sz="4800" b="1"/>
              <a:t>──</a:t>
            </a:r>
            <a:r>
              <a:rPr lang="zh-TW" altLang="zh-TW" sz="4800" b="1"/>
              <a:t>你會怎麼做？</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6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你們都說對了，阿德非常愛媽媽，他知道如果自己也和哥哥一樣偷懶，最後還是媽媽要做，他不忍心看媽媽這麼</a:t>
            </a:r>
            <a:r>
              <a:rPr lang="zh-TW" altLang="en-US" sz="3600" b="1" smtClean="0"/>
              <a:t>辛苦。</a:t>
            </a:r>
            <a:endParaRPr lang="en-US" altLang="zh-TW" sz="3600" b="1" smtClean="0"/>
          </a:p>
          <a:p>
            <a:endParaRPr lang="en-US" altLang="zh-TW" sz="3600" b="1"/>
          </a:p>
          <a:p>
            <a:r>
              <a:rPr lang="zh-TW" altLang="en-US" sz="3600" b="1" smtClean="0"/>
              <a:t>聖經</a:t>
            </a:r>
            <a:r>
              <a:rPr lang="zh-TW" altLang="en-US" sz="3600" b="1"/>
              <a:t>裡也有一對這樣的兄弟呵，我們</a:t>
            </a:r>
            <a:r>
              <a:rPr lang="zh-TW" altLang="en-US" sz="3600" b="1" smtClean="0"/>
              <a:t>來聽</a:t>
            </a:r>
            <a:r>
              <a:rPr lang="zh-TW" altLang="en-US" sz="3600" b="1"/>
              <a:t>聽他們的故事。</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耶穌接受洗禮後的第一個願望，就是希望普天下的人都能認識天上的</a:t>
            </a:r>
            <a:r>
              <a:rPr lang="zh-TW" altLang="en-US" sz="3600" b="1" smtClean="0">
                <a:latin typeface="新細明體"/>
                <a:ea typeface="新細明體"/>
              </a:rPr>
              <a:t>父，得到</a:t>
            </a:r>
            <a:r>
              <a:rPr lang="zh-TW" altLang="en-US" sz="3600" b="1">
                <a:latin typeface="新細明體"/>
                <a:ea typeface="新細明體"/>
              </a:rPr>
              <a:t>天主的愛。</a:t>
            </a:r>
            <a:endParaRPr lang="en-US" altLang="zh-TW" sz="3600" b="1">
              <a:latin typeface="新細明體"/>
              <a:ea typeface="新細明體"/>
            </a:endParaRPr>
          </a:p>
        </p:txBody>
      </p:sp>
    </p:spTree>
    <p:extLst>
      <p:ext uri="{BB962C8B-B14F-4D97-AF65-F5344CB8AC3E}">
        <p14:creationId xmlns:p14="http://schemas.microsoft.com/office/powerpoint/2010/main" val="4271477285"/>
      </p:ext>
    </p:extLst>
  </p:cSld>
  <p:clrMapOvr>
    <a:masterClrMapping/>
  </p:clrMapOvr>
  <p:transition/>
  <p:timing/>
</p:sld>
</file>

<file path=ppt/slides/slide6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66189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492896"/>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小朋友，你們都知道，耶穌宣講天國福音時，很多人跟隨祂，也有些人討厭祂，這些人是當時的司祭、經師和德高望重的長老及法利塞人。</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6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828835"/>
            <a:ext cx="770485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這些人不是壞人，他們討厭耶穌，是他們不認同耶穌宣講的天國福音。</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6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他們在當時猶太人的社會</a:t>
            </a:r>
            <a:r>
              <a:rPr lang="zh-TW" altLang="en-US" sz="3600" b="1" smtClean="0"/>
              <a:t>裡都</a:t>
            </a:r>
            <a:r>
              <a:rPr lang="zh-TW" altLang="en-US" sz="3600" b="1"/>
              <a:t>是有地位，而且受到大家的</a:t>
            </a:r>
            <a:r>
              <a:rPr lang="zh-TW" altLang="en-US" sz="3600" b="1" smtClean="0"/>
              <a:t>尊敬。</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6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但耶穌告訴大家祂是天主的兒子，這麼一來耶穌變成比他們更重要，他們當然不能接受。</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6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有一次，耶穌在耶路撒冷聖殿講道時，這些討厭耶穌的人也在場，</a:t>
            </a:r>
            <a:r>
              <a:rPr lang="zh-TW" altLang="en-US" sz="3600" b="1" smtClean="0">
                <a:latin typeface="新細明體"/>
                <a:ea typeface="新細明體"/>
              </a:rPr>
              <a:t>他們當場</a:t>
            </a:r>
            <a:r>
              <a:rPr lang="zh-TW" altLang="en-US" sz="3600" b="1">
                <a:latin typeface="新細明體"/>
                <a:ea typeface="新細明體"/>
              </a:rPr>
              <a:t>質問耶穌：「祢到底是誰，祢有什麼資格在這裡講道呢？是誰給祢這樣的權力在聖殿公開講道呢？」</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6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耶穌知道他們內心的</a:t>
            </a:r>
            <a:r>
              <a:rPr lang="zh-TW" altLang="en-US" sz="3600" b="1" smtClean="0">
                <a:latin typeface="新細明體"/>
                <a:ea typeface="新細明體"/>
              </a:rPr>
              <a:t>不滿，</a:t>
            </a:r>
            <a:r>
              <a:rPr lang="zh-TW" altLang="en-US" sz="3600" b="1">
                <a:latin typeface="新細明體"/>
                <a:ea typeface="新細明體"/>
              </a:rPr>
              <a:t>便很有耐心的說：「這樣吧，你們先回答我這個問題，我再告訴你們誰給了我權力做這</a:t>
            </a:r>
            <a:r>
              <a:rPr lang="zh-TW" altLang="en-US" sz="3600" b="1" smtClean="0">
                <a:latin typeface="新細明體"/>
                <a:ea typeface="新細明體"/>
              </a:rPr>
              <a:t>事。」</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6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耶穌為：「你們認為施洗者若翰說的悔改的洗禮，是從哪裡來的？是從天上來的？還是從人來的？</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6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那些討厭耶穌的人，被耶穌的問題問得啞口無言，誰也答不上來！</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6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耶穌問的問題，其實是個很簡單的問題，那些討厭耶穌的人</a:t>
            </a:r>
            <a:r>
              <a:rPr lang="zh-TW" altLang="en-US" sz="3600" b="1" smtClean="0">
                <a:latin typeface="新細明體"/>
                <a:ea typeface="新細明體"/>
              </a:rPr>
              <a:t>，他們</a:t>
            </a:r>
            <a:r>
              <a:rPr lang="zh-TW" altLang="en-US" sz="3600" b="1">
                <a:latin typeface="新細明體"/>
                <a:ea typeface="新細明體"/>
              </a:rPr>
              <a:t>心裡知道，如果說若翰的洗禮是從天上來的，耶穌一定會再問：「那你們為什麼不願意相信他呢？」</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6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可是，他們也很清楚，如果說若翰的洗禮是從人來的，民眾一定不會信服，大家都認為若翰是位先知。</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863588" y="2828835"/>
            <a:ext cx="741682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現在我們要來看一些河流的圖片，也來聽聽水流的聲音。</a:t>
            </a:r>
          </a:p>
        </p:txBody>
      </p:sp>
    </p:spTree>
    <p:extLst>
      <p:ext uri="{BB962C8B-B14F-4D97-AF65-F5344CB8AC3E}">
        <p14:creationId xmlns:p14="http://schemas.microsoft.com/office/powerpoint/2010/main" val="2099907338"/>
      </p:ext>
    </p:extLst>
  </p:cSld>
  <p:clrMapOvr>
    <a:masterClrMapping/>
  </p:clrMapOvr>
  <p:transition/>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耶穌在約旦河接受洗者若翰的洗禮，親自為我們訂下教會的第一件聖事──聖洗聖事，這聖事也是教會七件聖事中最首要的聖事。</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他們乾脆</a:t>
            </a:r>
            <a:r>
              <a:rPr lang="zh-TW" altLang="en-US" sz="3600" b="1">
                <a:latin typeface="新細明體"/>
                <a:ea typeface="新細明體"/>
              </a:rPr>
              <a:t>裝傻跟耶穌說：「我們不知道！」他們不是不知道</a:t>
            </a:r>
            <a:r>
              <a:rPr lang="zh-TW" altLang="en-US" sz="3600" b="1" smtClean="0">
                <a:latin typeface="新細明體"/>
                <a:ea typeface="新細明體"/>
              </a:rPr>
              <a:t>，是不想</a:t>
            </a:r>
            <a:r>
              <a:rPr lang="zh-TW" altLang="en-US" sz="3600" b="1">
                <a:latin typeface="新細明體"/>
                <a:ea typeface="新細明體"/>
              </a:rPr>
              <a:t>承認若翰的洗禮，又不願意在耶穌面前承認自己錯了需要悔改。</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7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耶穌看到他們的矛盾，便說了個比喻，耶穌說：「有個父親找來自己的兩個兒子，請他們去葡萄園工作，大兒子馬上應聲說好，但始終都沒去，小兒子呢，起先說不去，過會卻反悔去了。」</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7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耶穌問他們：「你們聽了這比喻，你們說這兩個兒子，是哪個兒子聽了父親的話呢？」他們很爽快的回答：「當然是小兒子了！」</a:t>
            </a:r>
            <a:endParaRPr lang="zh-TW" altLang="en-US" sz="3600" b="1">
              <a:latin typeface="新細明體"/>
              <a:ea typeface="新細明體"/>
            </a:endParaRPr>
          </a:p>
        </p:txBody>
      </p:sp>
    </p:spTree>
    <p:extLst>
      <p:ext uri="{BB962C8B-B14F-4D97-AF65-F5344CB8AC3E}">
        <p14:creationId xmlns:p14="http://schemas.microsoft.com/office/powerpoint/2010/main" val="2948359291"/>
      </p:ext>
    </p:extLst>
  </p:cSld>
  <p:clrMapOvr>
    <a:masterClrMapping/>
  </p:clrMapOvr>
  <p:transition/>
  <p:timing/>
</p:sld>
</file>

<file path=ppt/slides/slide7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耶穌看著他們，語重心長的說：「你們既然明白就好，看看那些你們平常看不起的稅吏和娼妓，也許他們過去不明白，也不知道需要</a:t>
            </a:r>
            <a:r>
              <a:rPr lang="zh-TW" altLang="en-US" sz="3600" b="1" smtClean="0">
                <a:latin typeface="新細明體"/>
                <a:ea typeface="新細明體"/>
              </a:rPr>
              <a:t>悔改。」</a:t>
            </a:r>
            <a:endParaRPr lang="zh-TW" altLang="en-US" sz="3600" b="1">
              <a:latin typeface="新細明體"/>
              <a:ea typeface="新細明體"/>
            </a:endParaRPr>
          </a:p>
        </p:txBody>
      </p:sp>
    </p:spTree>
    <p:extLst>
      <p:ext uri="{BB962C8B-B14F-4D97-AF65-F5344CB8AC3E}">
        <p14:creationId xmlns:p14="http://schemas.microsoft.com/office/powerpoint/2010/main" val="2732914203"/>
      </p:ext>
    </p:extLst>
  </p:cSld>
  <p:clrMapOvr>
    <a:masterClrMapping/>
  </p:clrMapOvr>
  <p:transition/>
  <p:timing/>
</p:sld>
</file>

<file path=ppt/slides/slide7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耶穌繼續說</a:t>
            </a:r>
            <a:r>
              <a:rPr lang="zh-TW" altLang="en-US" sz="3600" b="1">
                <a:latin typeface="新細明體"/>
                <a:ea typeface="新細明體"/>
              </a:rPr>
              <a:t>：「但至少他們聽到了若翰說的悔改的洗禮，便相信了，也接受了，重新選擇一個新的生活，他們將要在你們前進入天國啊！」</a:t>
            </a:r>
            <a:endParaRPr lang="zh-TW" altLang="en-US" sz="3600" b="1">
              <a:latin typeface="新細明體"/>
              <a:ea typeface="新細明體"/>
            </a:endParaRPr>
          </a:p>
        </p:txBody>
      </p:sp>
    </p:spTree>
    <p:extLst>
      <p:ext uri="{BB962C8B-B14F-4D97-AF65-F5344CB8AC3E}">
        <p14:creationId xmlns:p14="http://schemas.microsoft.com/office/powerpoint/2010/main" val="1285038498"/>
      </p:ext>
    </p:extLst>
  </p:cSld>
  <p:clrMapOvr>
    <a:masterClrMapping/>
  </p:clrMapOvr>
  <p:transition/>
  <p:timing/>
</p:sld>
</file>

<file path=ppt/slides/slide7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耶穌說這比喻，是祂還是愛那些討厭祂的人，希望他們願意打開心胸、放下成見，不要再去計較誰比較偉大，誰又該尊敬誰。</a:t>
            </a:r>
            <a:endParaRPr lang="zh-TW" altLang="en-US" sz="3600" b="1">
              <a:latin typeface="新細明體"/>
              <a:ea typeface="新細明體"/>
            </a:endParaRPr>
          </a:p>
        </p:txBody>
      </p:sp>
    </p:spTree>
    <p:extLst>
      <p:ext uri="{BB962C8B-B14F-4D97-AF65-F5344CB8AC3E}">
        <p14:creationId xmlns:p14="http://schemas.microsoft.com/office/powerpoint/2010/main" val="2879643189"/>
      </p:ext>
    </p:extLst>
  </p:cSld>
  <p:clrMapOvr>
    <a:masterClrMapping/>
  </p:clrMapOvr>
  <p:transition/>
  <p:timing/>
</p:sld>
</file>

<file path=ppt/slides/slide7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在天主面前，我們不需要去比較誰比較了不起，司祭也好、經師也好、稅吏也好、娼妓也好，都難免會做錯事。</a:t>
            </a:r>
            <a:endParaRPr lang="zh-TW" altLang="en-US" sz="3600" b="1">
              <a:latin typeface="新細明體"/>
              <a:ea typeface="新細明體"/>
            </a:endParaRPr>
          </a:p>
        </p:txBody>
      </p:sp>
    </p:spTree>
    <p:extLst>
      <p:ext uri="{BB962C8B-B14F-4D97-AF65-F5344CB8AC3E}">
        <p14:creationId xmlns:p14="http://schemas.microsoft.com/office/powerpoint/2010/main" val="3147660629"/>
      </p:ext>
    </p:extLst>
  </p:cSld>
  <p:clrMapOvr>
    <a:masterClrMapping/>
  </p:clrMapOvr>
  <p:transition/>
  <p:timing/>
</p:sld>
</file>

<file path=ppt/slides/slide7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重要的是當我們知道錯了，要承認錯誤，及時</a:t>
            </a:r>
            <a:r>
              <a:rPr lang="zh-TW" altLang="en-US" sz="3600" b="1" smtClean="0">
                <a:latin typeface="新細明體"/>
                <a:ea typeface="新細明體"/>
              </a:rPr>
              <a:t>改過，</a:t>
            </a:r>
            <a:r>
              <a:rPr lang="zh-TW" altLang="en-US" sz="3600" b="1">
                <a:latin typeface="新細明體"/>
                <a:ea typeface="新細明體"/>
              </a:rPr>
              <a:t>耶穌也期望那些討厭祂的人，願意以具體行動來表達自己悔改。</a:t>
            </a:r>
            <a:endParaRPr lang="zh-TW" altLang="en-US" sz="3600" b="1">
              <a:latin typeface="新細明體"/>
              <a:ea typeface="新細明體"/>
            </a:endParaRPr>
          </a:p>
        </p:txBody>
      </p:sp>
    </p:spTree>
    <p:extLst>
      <p:ext uri="{BB962C8B-B14F-4D97-AF65-F5344CB8AC3E}">
        <p14:creationId xmlns:p14="http://schemas.microsoft.com/office/powerpoint/2010/main" val="1805541044"/>
      </p:ext>
    </p:extLst>
  </p:cSld>
  <p:clrMapOvr>
    <a:masterClrMapping/>
  </p:clrMapOvr>
  <p:transition/>
  <p:timing/>
</p:sld>
</file>

<file path=ppt/slides/slide7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在宣講天國福音時，為什麼總是有些人不喜歡耶穌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不喜歡耶穌的人是壞人嗎？</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7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不喜歡耶穌的人，耶穌會討厭他們嗎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不喜歡耶穌祂的人，為什麼不能接受耶穌是天主的兒子？</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藉著這聖事，我們開啟了另一個新的生命，這是一份和天上父親建立關係的生命。</a:t>
            </a:r>
            <a:endParaRPr lang="zh-TW" altLang="en-US"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不喜歡耶穌的人，是真的討厭耶穌還是嫉妒祂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在聖殿講道時，那些不喜歡耶穌的人來質問祂，發生了什麼事？</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7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那些不喜歡耶穌的人無法回答耶穌的問題</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看到那些不喜歡祂的人答不上問題時，耶穌做了什麼？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7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為什麼要跟那些不喜歡祂的人講「二個兒子的比喻」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不喜歡耶穌的人，有明白耶穌說的「二個兒子的比喻」的道理嗎？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7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那些不喜歡耶穌的人對耶穌這樣，耶穌還是一樣很愛他們</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不喜歡耶穌的人，為什麼不願意打開心胸、放下成見？</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7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-16</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小兒子本來不去的，後來反悔又去了！</a:t>
            </a:r>
            <a:r>
              <a:rPr lang="en-US" altLang="zh-TW" sz="3600" b="1"/>
              <a:t>』</a:t>
            </a:r>
            <a:r>
              <a:rPr lang="zh-TW" altLang="en-US" sz="3600" b="1"/>
              <a:t>」（瑪</a:t>
            </a:r>
            <a:r>
              <a:rPr lang="en-US" altLang="zh-TW" sz="3600" b="1"/>
              <a:t>21,30</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阿美的故事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，阿美真是幸福，有這麼愛她的爸媽，我們也一樣，耶穌也這麼愛我們，總是陪在我們身邊看顧著我們。</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7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在生活中，如果自己沒注意時和身邊的人嘔氣了，我們可以做些什麼來提醒自己打開心胸，放下成見，勇敢的認錯？</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7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a:t>
            </a:r>
            <a:r>
              <a:rPr lang="en-US" altLang="zh-TW" sz="3600" b="1">
                <a:latin typeface="+mj-ea"/>
              </a:rPr>
              <a:t>6</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就在我們選擇接受聖洗</a:t>
            </a:r>
            <a:r>
              <a:rPr lang="zh-TW" altLang="en-US" sz="3600" b="1">
                <a:latin typeface="新細明體"/>
                <a:ea typeface="新細明體"/>
              </a:rPr>
              <a:t>聖事時，我們也獲得天父的愛，與祂建立天父與子女的關係。</a:t>
            </a:r>
            <a:endParaRPr lang="en-US" altLang="zh-TW" sz="3600" b="1" smtClean="0">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7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0240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28835"/>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耶穌今天以「二個兒子的比喻」告訴我們，在生活中，千萬不要像大兒子答應了不去又推托</a:t>
            </a:r>
            <a:r>
              <a:rPr lang="zh-TW" altLang="en-US" sz="3600" b="1" smtClean="0"/>
              <a:t>責任。</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即使有時候像小兒子很不想去，但一旦知道自己不對時，一定要勇敢承認自己的不對。</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7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耶穌是這麼的愛我們，祂隨時都等待著我們回頭認錯，也會一直陪在我們身邊照顧我們的。</a:t>
            </a:r>
            <a:endParaRPr lang="en-US" altLang="zh-TW" sz="3600" b="1"/>
          </a:p>
        </p:txBody>
      </p:sp>
    </p:spTree>
    <p:extLst>
      <p:ext uri="{BB962C8B-B14F-4D97-AF65-F5344CB8AC3E}">
        <p14:creationId xmlns:p14="http://schemas.microsoft.com/office/powerpoint/2010/main" val="2757637321"/>
      </p:ext>
    </p:extLst>
  </p:cSld>
  <p:clrMapOvr>
    <a:masterClrMapping/>
  </p:clrMapOvr>
  <p:transition/>
  <p:timing/>
</p:sld>
</file>

<file path=ppt/slides/slide7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564904"/>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親愛的主耶穌，謝謝祢讓我們知道祢是這麼愛我們，雖然有時候我們會像祢說的那小兒子一樣，跟愛自己的人</a:t>
            </a:r>
            <a:r>
              <a:rPr lang="zh-TW" altLang="en-US" sz="3600" b="1" smtClean="0"/>
              <a:t>嘔氣。</a:t>
            </a:r>
            <a:endParaRPr lang="en-US" altLang="zh-TW" sz="3600" b="1" smtClean="0"/>
          </a:p>
        </p:txBody>
      </p:sp>
    </p:spTree>
    <p:extLst>
      <p:ext uri="{BB962C8B-B14F-4D97-AF65-F5344CB8AC3E}">
        <p14:creationId xmlns:p14="http://schemas.microsoft.com/office/powerpoint/2010/main" val="2562649164"/>
      </p:ext>
    </p:extLst>
  </p:cSld>
  <p:clrMapOvr>
    <a:masterClrMapping/>
  </p:clrMapOvr>
  <p:transition/>
  <p:timing/>
</p:sld>
</file>

<file path=ppt/slides/slide7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564904"/>
            <a:ext cx="7236804"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求祢幫助我們在看到自己不對時，能勇敢認錯、悔改，並以實際行動改過。以上祈禱是靠祢的名，阿們。</a:t>
            </a:r>
            <a:endParaRPr lang="en-US" altLang="zh-TW" sz="3600" b="1"/>
          </a:p>
        </p:txBody>
      </p:sp>
    </p:spTree>
    <p:extLst>
      <p:ext uri="{BB962C8B-B14F-4D97-AF65-F5344CB8AC3E}">
        <p14:creationId xmlns:p14="http://schemas.microsoft.com/office/powerpoint/2010/main" val="1612650993"/>
      </p:ext>
    </p:extLst>
  </p:cSld>
  <p:clrMapOvr>
    <a:masterClrMapping/>
  </p:clrMapOvr>
  <p:transition/>
  <p:timing/>
</p:sld>
</file>

<file path=ppt/slides/slide7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領受和好聖事的預備</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a:solidFill>
                  <a:srgbClr val="7195C1"/>
                </a:solidFill>
                <a:latin typeface="Microsoft JhengHei Light" panose="020b0304030504040204" pitchFamily="34" charset="-120"/>
                <a:ea typeface="Microsoft JhengHei Light" panose="020b0304030504040204" pitchFamily="34" charset="-120"/>
              </a:rPr>
              <a:t>3</a:t>
            </a:r>
            <a:r>
              <a:rPr lang="zh-TW" altLang="en-US" sz="4800" b="1">
                <a:solidFill>
                  <a:srgbClr val="7195C1"/>
                </a:solidFill>
                <a:latin typeface="Microsoft JhengHei Light" panose="020b0304030504040204" pitchFamily="34" charset="-120"/>
                <a:ea typeface="Microsoft JhengHei Light" panose="020b0304030504040204" pitchFamily="34" charset="-120"/>
              </a:rPr>
              <a:t>下</a:t>
            </a:r>
            <a:r>
              <a:rPr lang="en-US" altLang="zh-TW" sz="4800" b="1">
                <a:solidFill>
                  <a:srgbClr val="7195C1"/>
                </a:solidFill>
                <a:latin typeface="Microsoft JhengHei Light" panose="020b0304030504040204" pitchFamily="34" charset="-120"/>
                <a:ea typeface="Microsoft JhengHei Light" panose="020b0304030504040204" pitchFamily="34" charset="-120"/>
              </a:rPr>
              <a:t>-17</a:t>
            </a:r>
          </a:p>
        </p:txBody>
      </p:sp>
    </p:spTree>
    <p:extLst>
      <p:ext uri="{BB962C8B-B14F-4D97-AF65-F5344CB8AC3E}">
        <p14:creationId xmlns:p14="http://schemas.microsoft.com/office/powerpoint/2010/main" val="3593360294"/>
      </p:ext>
    </p:extLst>
  </p:cSld>
  <p:clrMapOvr>
    <a:masterClrMapping/>
  </p:clrMapOvr>
  <p:transition/>
  <p:timing/>
</p:sld>
</file>

<file path=ppt/slides/slide7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本教材受限於版權要求，無法為老師複製網路上任何圖片直接載入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66189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課前禱： </a:t>
            </a:r>
            <a:endParaRPr lang="en-US" sz="4800" b="1">
              <a:solidFill>
                <a:srgbClr val="7195C1"/>
              </a:solidFill>
            </a:endParaRPr>
          </a:p>
        </p:txBody>
      </p:sp>
      <p:sp>
        <p:nvSpPr>
          <p:cNvPr id="3" name="文字方塊 2"/>
          <p:cNvSpPr txBox="1"/>
          <p:nvPr/>
        </p:nvSpPr>
        <p:spPr>
          <a:xfrm>
            <a:off x="791580" y="249289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親愛的主耶穌，祢是我們最好的朋友，祢這麼愛我們，即使我們做得不夠好，祢都常常原諒我們，求祢幫助我們認真上課，做天主的好兒女。禱告奉祢的名，阿們。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11,4</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7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小朋友，聽過烏龜和兔子賽跑的故事嗎？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這份愛的關係是這個生日派對最特別的禮物，比世上任何禮物都還要珍貴</a:t>
            </a:r>
            <a:r>
              <a:rPr lang="zh-TW" altLang="en-US" sz="3600" b="1" smtClean="0">
                <a:latin typeface="新細明體"/>
                <a:ea typeface="新細明體"/>
              </a:rPr>
              <a:t>，這</a:t>
            </a:r>
            <a:r>
              <a:rPr lang="zh-TW" altLang="en-US" sz="3600" b="1">
                <a:latin typeface="新細明體"/>
                <a:ea typeface="新細明體"/>
              </a:rPr>
              <a:t>份禮物是天父爸爸白白的給予，更是透過自己的兒子親自給了我們。</a:t>
            </a:r>
            <a:endParaRPr lang="zh-TW" altLang="en-US" sz="3600" b="1">
              <a:latin typeface="新細明體"/>
              <a:ea typeface="新細明體"/>
            </a:endParaRPr>
          </a:p>
        </p:txBody>
      </p:sp>
    </p:spTree>
    <p:extLst>
      <p:ext uri="{BB962C8B-B14F-4D97-AF65-F5344CB8AC3E}">
        <p14:creationId xmlns:p14="http://schemas.microsoft.com/office/powerpoint/2010/main" val="458017078"/>
      </p:ext>
    </p:extLst>
  </p:cSld>
  <p:clrMapOvr>
    <a:masterClrMapping/>
  </p:clrMapOvr>
  <p:transition/>
  <p:timing/>
</p:sld>
</file>

<file path=ppt/slides/slide7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小故事──烏龜和兔子賽跑</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7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9418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帶入主題：</a:t>
            </a:r>
            <a:endParaRPr lang="en-US" sz="4800" b="1">
              <a:solidFill>
                <a:srgbClr val="7195C1"/>
              </a:solidFill>
            </a:endParaRPr>
          </a:p>
        </p:txBody>
      </p:sp>
      <p:sp>
        <p:nvSpPr>
          <p:cNvPr id="5" name="文字方塊 4"/>
          <p:cNvSpPr txBox="1"/>
          <p:nvPr/>
        </p:nvSpPr>
        <p:spPr>
          <a:xfrm>
            <a:off x="755576" y="1772816"/>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小朋友，「省察」很重要，但兔子卻疏忽了。</a:t>
            </a:r>
            <a:endParaRPr lang="en-US" altLang="zh-TW" sz="3600" b="1"/>
          </a:p>
          <a:p>
            <a:endParaRPr lang="en-US" altLang="zh-TW" sz="3600" b="1"/>
          </a:p>
          <a:p>
            <a:r>
              <a:rPr lang="zh-TW" altLang="en-US" sz="3600" b="1"/>
              <a:t>今天耶穌要教我們做「省察」，每次領和好聖事前，也都要好好做「省察」，準備自己的心靈。</a:t>
            </a:r>
          </a:p>
        </p:txBody>
      </p:sp>
    </p:spTree>
    <p:extLst>
      <p:ext uri="{BB962C8B-B14F-4D97-AF65-F5344CB8AC3E}">
        <p14:creationId xmlns:p14="http://schemas.microsoft.com/office/powerpoint/2010/main" val="3425409078"/>
      </p:ext>
    </p:extLst>
  </p:cSld>
  <p:clrMapOvr>
    <a:masterClrMapping/>
  </p:clrMapOvr>
  <p:transition/>
  <p:timing/>
</p:sld>
</file>

<file path=ppt/slides/slide7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661899"/>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492896"/>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小朋友，我們都是天主創造的，也是天主所愛的，各有不同，長得高的不需要取笑長得矮的，天主希望我們能互相欣賞對方。</a:t>
            </a:r>
            <a:endParaRPr lang="en-US" altLang="zh-TW" sz="3600" b="1"/>
          </a:p>
        </p:txBody>
      </p:sp>
    </p:spTree>
    <p:extLst>
      <p:ext uri="{BB962C8B-B14F-4D97-AF65-F5344CB8AC3E}">
        <p14:creationId xmlns:p14="http://schemas.microsoft.com/office/powerpoint/2010/main" val="482987715"/>
      </p:ext>
    </p:extLst>
  </p:cSld>
  <p:clrMapOvr>
    <a:masterClrMapping/>
  </p:clrMapOvr>
  <p:transition/>
  <p:timing/>
</p:sld>
</file>

<file path=ppt/slides/slide7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但我們卻常忘了欣賞別人，反而還會取笑別人，他們都已經很努力了，不但沒得到鼓勵，還要被取笑，心裡一定很難過。</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7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耶穌提醒我們要常「省察」自己的言行，才不會不經意傷了別人的心，現在，我們來聽聽阿德修士的故事。</a:t>
            </a:r>
          </a:p>
        </p:txBody>
      </p:sp>
    </p:spTree>
    <p:extLst>
      <p:ext uri="{BB962C8B-B14F-4D97-AF65-F5344CB8AC3E}">
        <p14:creationId xmlns:p14="http://schemas.microsoft.com/office/powerpoint/2010/main" val="596889006"/>
      </p:ext>
    </p:extLst>
  </p:cSld>
  <p:clrMapOvr>
    <a:masterClrMapping/>
  </p:clrMapOvr>
  <p:transition/>
  <p:timing/>
</p:sld>
</file>

<file path=ppt/slides/slide7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阿德從小愛天主，家裡窮沒念書，還要上街頭表演雜耍賺錢貼補家用。阿德長大後入了修院，每年慶祝聖母節時，修士們都要準備禮物獻給聖母媽媽。</a:t>
            </a:r>
          </a:p>
        </p:txBody>
      </p:sp>
    </p:spTree>
    <p:extLst>
      <p:ext uri="{BB962C8B-B14F-4D97-AF65-F5344CB8AC3E}">
        <p14:creationId xmlns:p14="http://schemas.microsoft.com/office/powerpoint/2010/main" val="3944364328"/>
      </p:ext>
    </p:extLst>
  </p:cSld>
  <p:clrMapOvr>
    <a:masterClrMapping/>
  </p:clrMapOvr>
  <p:transition/>
  <p:timing/>
</p:sld>
</file>

<file path=ppt/slides/slide7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有一天，修士們在討論要奉獻什麼禮物，大家都想好了，只有阿德在一旁靜靜聽著，一句話都不說。</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7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當其他修士們問他要獻什麼禮物時，阿德被問得不知如何回答，因為他不像其他修士那麼有才華，真的想不到能奉獻什麼禮物。</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7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節日一天天接近，阿德好苦惱，好幾次想請其他修士幫他，但大家都太忙了，他也沒勇氣開口。</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7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989602" y="2828835"/>
            <a:ext cx="7164796"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但他心裡知道，一定要將自己最好的禮物獻給聖母媽媽。</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這份愛的禮物為我們所許下的生日願望是，愛我們的天父爸爸天天都和我們在一起，無論我們遇到任何困難或考驗，祂的愛永遠和我們在一起。</a:t>
            </a:r>
            <a:endParaRPr lang="zh-TW" altLang="en-US" sz="3600" b="1">
              <a:latin typeface="新細明體"/>
              <a:ea typeface="新細明體"/>
            </a:endParaRPr>
          </a:p>
        </p:txBody>
      </p:sp>
    </p:spTree>
    <p:extLst>
      <p:ext uri="{BB962C8B-B14F-4D97-AF65-F5344CB8AC3E}">
        <p14:creationId xmlns:p14="http://schemas.microsoft.com/office/powerpoint/2010/main" val="3351892929"/>
      </p:ext>
    </p:extLst>
  </p:cSld>
  <p:clrMapOvr>
    <a:masterClrMapping/>
  </p:clrMapOvr>
  <p:transition/>
  <p:timing/>
</p:sld>
</file>

<file path=ppt/slides/slide7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他突然想到可請教院長，院長跟他說：「盡力就好，聖母媽媽會很高興的！」</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節慶前一晚，院長睡前巡視修院時，發現聖堂有微弱燈光，心裡想：「是小偷嗎？」</a:t>
            </a:r>
          </a:p>
        </p:txBody>
      </p:sp>
    </p:spTree>
    <p:extLst>
      <p:ext uri="{BB962C8B-B14F-4D97-AF65-F5344CB8AC3E}">
        <p14:creationId xmlns:p14="http://schemas.microsoft.com/office/powerpoint/2010/main" val="507007507"/>
      </p:ext>
    </p:extLst>
  </p:cSld>
  <p:clrMapOvr>
    <a:masterClrMapping/>
  </p:clrMapOvr>
  <p:transition/>
  <p:timing/>
</p:sld>
</file>

<file path=ppt/slides/slide7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院長悄聲走近，原來是阿德修士，他一個人汗流浹背，在聖母媽媽前，表演他最拿手的雜耍。</a:t>
            </a:r>
          </a:p>
        </p:txBody>
      </p:sp>
    </p:spTree>
    <p:extLst>
      <p:ext uri="{BB962C8B-B14F-4D97-AF65-F5344CB8AC3E}">
        <p14:creationId xmlns:p14="http://schemas.microsoft.com/office/powerpoint/2010/main" val="3116574838"/>
      </p:ext>
    </p:extLst>
  </p:cSld>
  <p:clrMapOvr>
    <a:masterClrMapping/>
  </p:clrMapOvr>
  <p:transition/>
  <p:timing/>
</p:sld>
</file>

<file path=ppt/slides/slide7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這一幕讓院長感動的流下淚來，沒有觀眾、沒有喝采、沒有掌聲，只有阿德和聖母媽媽，以及他獻給聖母媽媽的最好的禮物。</a:t>
            </a:r>
          </a:p>
        </p:txBody>
      </p:sp>
    </p:spTree>
    <p:extLst>
      <p:ext uri="{BB962C8B-B14F-4D97-AF65-F5344CB8AC3E}">
        <p14:creationId xmlns:p14="http://schemas.microsoft.com/office/powerpoint/2010/main" val="2945651629"/>
      </p:ext>
    </p:extLst>
  </p:cSld>
  <p:clrMapOvr>
    <a:masterClrMapping/>
  </p:clrMapOvr>
  <p:transition/>
  <p:timing/>
</p:sld>
</file>

<file path=ppt/slides/slide7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聽了阿德修士的故事，我們看到天主給我們每個人有不同的才華，我們不需要去誇耀自己的才華。</a:t>
            </a:r>
          </a:p>
        </p:txBody>
      </p:sp>
    </p:spTree>
    <p:extLst>
      <p:ext uri="{BB962C8B-B14F-4D97-AF65-F5344CB8AC3E}">
        <p14:creationId xmlns:p14="http://schemas.microsoft.com/office/powerpoint/2010/main" val="4207013235"/>
      </p:ext>
    </p:extLst>
  </p:cSld>
  <p:clrMapOvr>
    <a:masterClrMapping/>
  </p:clrMapOvr>
  <p:transition/>
  <p:timing/>
</p:sld>
</file>

<file path=ppt/slides/slide7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因為這樣會讓別人不舒服，如阿德修士一樣，聽了他們的討論便覺得自己好笨，什麼都不會。</a:t>
            </a:r>
          </a:p>
        </p:txBody>
      </p:sp>
    </p:spTree>
    <p:extLst>
      <p:ext uri="{BB962C8B-B14F-4D97-AF65-F5344CB8AC3E}">
        <p14:creationId xmlns:p14="http://schemas.microsoft.com/office/powerpoint/2010/main" val="585315020"/>
      </p:ext>
    </p:extLst>
  </p:cSld>
  <p:clrMapOvr>
    <a:masterClrMapping/>
  </p:clrMapOvr>
  <p:transition/>
  <p:timing/>
</p:sld>
</file>

<file path=ppt/slides/slide7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而修士們卻完全沒察覺到，自己說的話已傷到了阿德，讓他只能趁著夜晚偷偷跑到聖母像前表演</a:t>
            </a:r>
          </a:p>
        </p:txBody>
      </p:sp>
    </p:spTree>
    <p:extLst>
      <p:ext uri="{BB962C8B-B14F-4D97-AF65-F5344CB8AC3E}">
        <p14:creationId xmlns:p14="http://schemas.microsoft.com/office/powerpoint/2010/main" val="466781494"/>
      </p:ext>
    </p:extLst>
  </p:cSld>
  <p:clrMapOvr>
    <a:masterClrMapping/>
  </p:clrMapOvr>
  <p:transition/>
  <p:timing/>
</p:sld>
</file>

<file path=ppt/slides/slide7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耶穌在宣講天國福音時，常提醒祂的宗徒，在生活中要做「省察」，以免無意中做了傷害別人的事。</a:t>
            </a:r>
          </a:p>
        </p:txBody>
      </p:sp>
    </p:spTree>
    <p:extLst>
      <p:ext uri="{BB962C8B-B14F-4D97-AF65-F5344CB8AC3E}">
        <p14:creationId xmlns:p14="http://schemas.microsoft.com/office/powerpoint/2010/main" val="4071463583"/>
      </p:ext>
    </p:extLst>
  </p:cSld>
  <p:clrMapOvr>
    <a:masterClrMapping/>
  </p:clrMapOvr>
  <p:transition/>
  <p:timing/>
</p:sld>
</file>

<file path=ppt/slides/slide7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「省察」是領和好聖事前一定要做的，和好聖事是耶穌親自建立的，教我們做錯事時，不要害怕承認錯誤，只要真誠悔改認錯，天主會藉著和好聖事寬恕我們。</a:t>
            </a:r>
          </a:p>
        </p:txBody>
      </p:sp>
    </p:spTree>
    <p:extLst>
      <p:ext uri="{BB962C8B-B14F-4D97-AF65-F5344CB8AC3E}">
        <p14:creationId xmlns:p14="http://schemas.microsoft.com/office/powerpoint/2010/main" val="3831615926"/>
      </p:ext>
    </p:extLst>
  </p:cSld>
  <p:clrMapOvr>
    <a:masterClrMapping/>
  </p:clrMapOvr>
  <p:transition/>
  <p:timing/>
</p:sld>
</file>

<file path=ppt/slides/slide7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耶穌也特別提醒我們，千萬要小心，不要犯了錯不懂得「省察」，而一錯再錯。</a:t>
            </a:r>
          </a:p>
        </p:txBody>
      </p:sp>
    </p:spTree>
    <p:extLst>
      <p:ext uri="{BB962C8B-B14F-4D97-AF65-F5344CB8AC3E}">
        <p14:creationId xmlns:p14="http://schemas.microsoft.com/office/powerpoint/2010/main" val="1990677462"/>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聖洗聖事為我們打開進入天主國度的大門，天父爸爸隨時都在等待著我們，我們不是陌生人，我們是天父爸爸最疼愛的子女，是「祂所喜悅的</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2099109321"/>
      </p:ext>
    </p:extLst>
  </p:cSld>
  <p:clrMapOvr>
    <a:masterClrMapping/>
  </p:clrMapOvr>
  <p:transition/>
  <p:timing/>
</p:sld>
</file>

<file path=ppt/slides/slide7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做「省察」時，要認真做、用心做，不可馬馬虎虎，特別要注意我們可能在無意中犯下的錯。</a:t>
            </a:r>
          </a:p>
        </p:txBody>
      </p:sp>
    </p:spTree>
    <p:extLst>
      <p:ext uri="{BB962C8B-B14F-4D97-AF65-F5344CB8AC3E}">
        <p14:creationId xmlns:p14="http://schemas.microsoft.com/office/powerpoint/2010/main" val="3314096521"/>
      </p:ext>
    </p:extLst>
  </p:cSld>
  <p:clrMapOvr>
    <a:masterClrMapping/>
  </p:clrMapOvr>
  <p:transition/>
  <p:timing/>
</p:sld>
</file>

<file path=ppt/slides/slide7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每個人都會犯錯，大的錯、小的錯，故意的、無心的，還有自己沒發現的，犯錯時我們都渴望得到別人的寬恕，我們也要努力去寬恕別人。</a:t>
            </a:r>
          </a:p>
        </p:txBody>
      </p:sp>
    </p:spTree>
    <p:extLst>
      <p:ext uri="{BB962C8B-B14F-4D97-AF65-F5344CB8AC3E}">
        <p14:creationId xmlns:p14="http://schemas.microsoft.com/office/powerpoint/2010/main" val="479941748"/>
      </p:ext>
    </p:extLst>
  </p:cSld>
  <p:clrMapOvr>
    <a:masterClrMapping/>
  </p:clrMapOvr>
  <p:transition/>
  <p:timing/>
</p:sld>
</file>

<file path=ppt/slides/slide7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zh-TW" altLang="en-US" sz="3600" b="1">
                <a:latin typeface="新細明體"/>
                <a:ea typeface="新細明體"/>
              </a:rPr>
              <a:t>為什麼修士們在討論要獻禮物給聖母媽媽時，都表現得自己的禮物是最好的？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zh-TW" altLang="en-US" sz="3600" b="1">
                <a:latin typeface="新細明體"/>
                <a:ea typeface="新細明體"/>
              </a:rPr>
              <a:t>為什麼修士們都沒發現自己說的話已傷到了阿德修士？</a:t>
            </a:r>
          </a:p>
        </p:txBody>
      </p:sp>
    </p:spTree>
    <p:extLst>
      <p:ext uri="{BB962C8B-B14F-4D97-AF65-F5344CB8AC3E}">
        <p14:creationId xmlns:p14="http://schemas.microsoft.com/office/powerpoint/2010/main" val="2058834310"/>
      </p:ext>
    </p:extLst>
  </p:cSld>
  <p:clrMapOvr>
    <a:masterClrMapping/>
  </p:clrMapOvr>
  <p:transition/>
  <p:timing/>
</p:sld>
</file>

<file path=ppt/slides/slide7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zh-TW" altLang="en-US" sz="3600" b="1">
                <a:latin typeface="新細明體"/>
                <a:ea typeface="新細明體"/>
              </a:rPr>
              <a:t>修士們在討論要獻禮物時，他們有犯什麼錯嗎？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zh-TW" altLang="en-US" sz="3600" b="1">
                <a:latin typeface="新細明體"/>
                <a:ea typeface="新細明體"/>
              </a:rPr>
              <a:t>為什麼耶穌提醒祂的宗徒，在生活中要常做「省察」？</a:t>
            </a:r>
          </a:p>
        </p:txBody>
      </p:sp>
    </p:spTree>
    <p:extLst>
      <p:ext uri="{BB962C8B-B14F-4D97-AF65-F5344CB8AC3E}">
        <p14:creationId xmlns:p14="http://schemas.microsoft.com/office/powerpoint/2010/main" val="3367094419"/>
      </p:ext>
    </p:extLst>
  </p:cSld>
  <p:clrMapOvr>
    <a:masterClrMapping/>
  </p:clrMapOvr>
  <p:transition/>
  <p:timing/>
</p:sld>
</file>

<file path=ppt/slides/slide7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zh-TW" altLang="en-US" sz="3600" b="1">
                <a:latin typeface="新細明體"/>
                <a:ea typeface="新細明體"/>
              </a:rPr>
              <a:t>為什麼「省察」是領和好聖事前一定要做的？</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zh-TW" altLang="en-US" sz="3600" b="1">
                <a:latin typeface="新細明體"/>
                <a:ea typeface="新細明體"/>
              </a:rPr>
              <a:t>領和好聖事前做「省察」，對我們有什麼幫助？</a:t>
            </a:r>
          </a:p>
        </p:txBody>
      </p:sp>
    </p:spTree>
    <p:extLst>
      <p:ext uri="{BB962C8B-B14F-4D97-AF65-F5344CB8AC3E}">
        <p14:creationId xmlns:p14="http://schemas.microsoft.com/office/powerpoint/2010/main" val="2265820408"/>
      </p:ext>
    </p:extLst>
  </p:cSld>
  <p:clrMapOvr>
    <a:masterClrMapping/>
  </p:clrMapOvr>
  <p:transition/>
  <p:timing/>
</p:sld>
</file>

<file path=ppt/slides/slide7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zh-TW" altLang="en-US" sz="3600" b="1">
                <a:latin typeface="新細明體"/>
                <a:ea typeface="新細明體"/>
              </a:rPr>
              <a:t>為什麼耶穌要建立和好聖事，幫助我們獲得寬恕的恩典？</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zh-TW" altLang="en-US" sz="3600" b="1">
                <a:latin typeface="新細明體"/>
                <a:ea typeface="新細明體"/>
              </a:rPr>
              <a:t>當我們犯錯時，我們該做什麼來獲得耶穌寬恕的恩典？</a:t>
            </a:r>
          </a:p>
        </p:txBody>
      </p:sp>
    </p:spTree>
    <p:extLst>
      <p:ext uri="{BB962C8B-B14F-4D97-AF65-F5344CB8AC3E}">
        <p14:creationId xmlns:p14="http://schemas.microsoft.com/office/powerpoint/2010/main" val="4140033755"/>
      </p:ext>
    </p:extLst>
  </p:cSld>
  <p:clrMapOvr>
    <a:masterClrMapping/>
  </p:clrMapOvr>
  <p:transition/>
  <p:timing/>
</p:sld>
</file>

<file path=ppt/slides/slide7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zh-TW" altLang="en-US" sz="3600" b="1">
                <a:latin typeface="新細明體"/>
                <a:ea typeface="新細明體"/>
              </a:rPr>
              <a:t>當我們犯了錯時，要承認自己的錯誤是容易的嗎？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zh-TW" altLang="en-US" sz="3600" b="1">
                <a:latin typeface="新細明體"/>
                <a:ea typeface="新細明體"/>
              </a:rPr>
              <a:t>「省察」、「認錯」和「悔改」哪一項比較容易做到？</a:t>
            </a:r>
          </a:p>
        </p:txBody>
      </p:sp>
    </p:spTree>
    <p:extLst>
      <p:ext uri="{BB962C8B-B14F-4D97-AF65-F5344CB8AC3E}">
        <p14:creationId xmlns:p14="http://schemas.microsoft.com/office/powerpoint/2010/main" val="1787880651"/>
      </p:ext>
    </p:extLst>
  </p:cSld>
  <p:clrMapOvr>
    <a:masterClrMapping/>
  </p:clrMapOvr>
  <p:transition/>
  <p:timing/>
</p:sld>
</file>

<file path=ppt/slides/slide7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zh-TW" altLang="en-US" sz="3600" b="1">
                <a:latin typeface="新細明體"/>
                <a:ea typeface="新細明體"/>
              </a:rPr>
              <a:t>認真的做「省察」是一件容易的事嗎？</a:t>
            </a:r>
            <a:endParaRPr lang="en-US" altLang="zh-TW" sz="3600" b="1">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zh-TW" altLang="en-US" sz="3600" b="1">
                <a:latin typeface="新細明體"/>
                <a:ea typeface="新細明體"/>
              </a:rPr>
              <a:t>為什麼耶穌要告訴我們「我們也要寬免那得罪我們的人」？</a:t>
            </a:r>
          </a:p>
        </p:txBody>
      </p:sp>
    </p:spTree>
    <p:extLst>
      <p:ext uri="{BB962C8B-B14F-4D97-AF65-F5344CB8AC3E}">
        <p14:creationId xmlns:p14="http://schemas.microsoft.com/office/powerpoint/2010/main" val="1678982790"/>
      </p:ext>
    </p:extLst>
  </p:cSld>
  <p:clrMapOvr>
    <a:masterClrMapping/>
  </p:clrMapOvr>
  <p:transition/>
  <p:timing/>
</p:sld>
</file>

<file path=ppt/slides/slide7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en-US" altLang="zh-TW" sz="3600" b="1">
                <a:latin typeface="+mj-ea"/>
                <a:ea typeface="+mj-ea"/>
              </a:rPr>
              <a:t>3</a:t>
            </a:r>
            <a:r>
              <a:rPr lang="zh-TW" altLang="en-US" sz="3600" b="1">
                <a:latin typeface="+mj-ea"/>
                <a:ea typeface="+mj-ea"/>
              </a:rPr>
              <a:t>下</a:t>
            </a:r>
            <a:r>
              <a:rPr lang="en-US" altLang="zh-TW" sz="3600" b="1">
                <a:latin typeface="+mj-ea"/>
                <a:ea typeface="+mj-ea"/>
              </a:rPr>
              <a:t>-17</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7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天主寬恕你們的罪過，你們也要寬恕得罪你們的人。</a:t>
            </a:r>
            <a:r>
              <a:rPr lang="en-US" altLang="zh-TW" sz="3600" b="1"/>
              <a:t>』</a:t>
            </a:r>
            <a:r>
              <a:rPr lang="zh-TW" altLang="en-US" sz="3600" b="1"/>
              <a:t>」（路</a:t>
            </a:r>
            <a:r>
              <a:rPr lang="en-US" altLang="zh-TW" sz="3600" b="1"/>
              <a:t>11,4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在這個派對中不需要生日蛋糕，也不需要任何禮物，祂已為我們預備了祂滿滿的愛</a:t>
            </a:r>
            <a:r>
              <a:rPr lang="zh-TW" altLang="en-US" sz="3600" b="1" smtClean="0">
                <a:latin typeface="新細明體"/>
                <a:ea typeface="新細明體"/>
              </a:rPr>
              <a:t>。</a:t>
            </a:r>
            <a:endParaRPr lang="zh-TW" altLang="en-US" sz="3600" b="1">
              <a:latin typeface="新細明體"/>
              <a:ea typeface="新細明體"/>
            </a:endParaRPr>
          </a:p>
        </p:txBody>
      </p:sp>
    </p:spTree>
    <p:extLst>
      <p:ext uri="{BB962C8B-B14F-4D97-AF65-F5344CB8AC3E}">
        <p14:creationId xmlns:p14="http://schemas.microsoft.com/office/powerpoint/2010/main" val="3457181793"/>
      </p:ext>
    </p:extLst>
  </p:cSld>
  <p:clrMapOvr>
    <a:masterClrMapping/>
  </p:clrMapOvr>
  <p:transition/>
  <p:timing/>
</p:sld>
</file>

<file path=ppt/slides/slide7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a:latin typeface="新細明體"/>
                <a:ea typeface="新細明體"/>
              </a:rPr>
              <a:t>「天主十誡」</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7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7339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活出信仰</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564904"/>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小朋友，我們今天明白了，做「省察」是領「和好聖事」前要做的功課。</a:t>
            </a:r>
            <a:endParaRPr lang="en-US" altLang="zh-TW" sz="3600" b="1"/>
          </a:p>
        </p:txBody>
      </p:sp>
    </p:spTree>
    <p:extLst>
      <p:ext uri="{BB962C8B-B14F-4D97-AF65-F5344CB8AC3E}">
        <p14:creationId xmlns:p14="http://schemas.microsoft.com/office/powerpoint/2010/main" val="1502427827"/>
      </p:ext>
    </p:extLst>
  </p:cSld>
  <p:clrMapOvr>
    <a:masterClrMapping/>
  </p:clrMapOvr>
  <p:transition/>
  <p:timing/>
</p:sld>
</file>

<file path=ppt/slides/slide7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從現在開始，在每天生活中，我們要常常做「省察」，求天主幫助我們藉著做「省察」，預備好自己領受和好聖事。</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7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每天晚上睡覺前，要練習做「省察」，若做了耶穌喜歡的事，記得感謝耶穌，若別人得罪自己時，學習寬恕別人，若自己做了不對的事犯了錯，得罪天主，要請耶穌原諒。</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7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n-ea"/>
              </a:rPr>
              <a:t>請搭配教學光碟【</a:t>
            </a:r>
            <a:r>
              <a:rPr lang="en-US" altLang="zh-TW" sz="3600" b="1">
                <a:latin typeface="+mj-ea"/>
              </a:rPr>
              <a:t>3</a:t>
            </a:r>
            <a:r>
              <a:rPr lang="zh-TW" altLang="en-US" sz="3600" b="1">
                <a:latin typeface="+mj-ea"/>
              </a:rPr>
              <a:t>下</a:t>
            </a:r>
            <a:r>
              <a:rPr lang="en-US" altLang="zh-TW" sz="3600" b="1">
                <a:latin typeface="+mj-ea"/>
              </a:rPr>
              <a:t>-17</a:t>
            </a:r>
            <a:r>
              <a:rPr lang="zh-TW" altLang="zh-TW" sz="3600" b="1">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7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840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主題總結</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en-US" sz="3600" b="1"/>
              <a:t>們今天從「省察」這個功課中，看到天主是這麼愛我們，我們每個人各有不同才華，都是來自天主的恩賜，我們要相互欣賞，疼惜鼓勵。</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7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在生活中，千萬不要無意中說了傷害別人的話，若犯了錯，要勇敢認錯悔改，求耶穌寬恕。若有人得罪我們，也求耶穌幫助我們，學習寬恕他們。</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7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課後禱：</a:t>
            </a:r>
            <a:endParaRPr lang="en-US" sz="4800" b="1">
              <a:solidFill>
                <a:srgbClr val="7195C1"/>
              </a:solidFill>
            </a:endParaRPr>
          </a:p>
        </p:txBody>
      </p:sp>
      <p:sp>
        <p:nvSpPr>
          <p:cNvPr id="3" name="文字方塊 2"/>
          <p:cNvSpPr txBox="1"/>
          <p:nvPr/>
        </p:nvSpPr>
        <p:spPr>
          <a:xfrm>
            <a:off x="953598" y="2276872"/>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主耶穌，謝謝祢一直愛我們，包容我們，住在我們的心裡，求祢幫助我們，在生活中，努力的愛自己的家人、朋友和同學，就像祢愛我們一樣。禱告奉祢的名，阿們。</a:t>
            </a:r>
            <a:endParaRPr lang="en-US" altLang="zh-TW" sz="3600" b="1"/>
          </a:p>
        </p:txBody>
      </p:sp>
    </p:spTree>
    <p:extLst>
      <p:ext uri="{BB962C8B-B14F-4D97-AF65-F5344CB8AC3E}">
        <p14:creationId xmlns:p14="http://schemas.microsoft.com/office/powerpoint/2010/main" val="2344320612"/>
      </p:ext>
    </p:extLst>
  </p:cSld>
  <p:clrMapOvr>
    <a:masterClrMapping/>
  </p:clrMapOvr>
  <p:transition/>
  <p:timing/>
</p:sld>
</file>

<file path=ppt/slides/slide7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619672" y="2891845"/>
            <a:ext cx="8465467"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領受和好聖事</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619672" y="2060848"/>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-18</a:t>
            </a:r>
          </a:p>
        </p:txBody>
      </p:sp>
    </p:spTree>
    <p:extLst>
      <p:ext uri="{BB962C8B-B14F-4D97-AF65-F5344CB8AC3E}">
        <p14:creationId xmlns:p14="http://schemas.microsoft.com/office/powerpoint/2010/main" val="3593360294"/>
      </p:ext>
    </p:extLst>
  </p:cSld>
  <p:clrMapOvr>
    <a:masterClrMapping/>
  </p:clrMapOvr>
  <p:transition/>
  <p:timing/>
</p:sld>
</file>

<file path=ppt/slides/slide7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在這裡，一切的願望都將實現，我們所需要的一切天父爸爸早已知道，也早已為我們預備好。</a:t>
            </a:r>
            <a:endParaRPr lang="zh-TW" altLang="en-US" sz="3600" b="1">
              <a:latin typeface="新細明體"/>
              <a:ea typeface="新細明體"/>
            </a:endParaRPr>
          </a:p>
        </p:txBody>
      </p:sp>
    </p:spTree>
    <p:extLst>
      <p:ext uri="{BB962C8B-B14F-4D97-AF65-F5344CB8AC3E}">
        <p14:creationId xmlns:p14="http://schemas.microsoft.com/office/powerpoint/2010/main" val="2389170999"/>
      </p:ext>
    </p:extLst>
  </p:cSld>
  <p:clrMapOvr>
    <a:masterClrMapping/>
  </p:clrMapOvr>
  <p:transition/>
  <p:timing/>
</p:sld>
</file>

<file path=ppt/slides/slide7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7687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一路陪伴我們，幫助我們越來越體會到祢這麼愛我們，也幫助我們從「和好聖事」中，學習省察、認錯及悔改，求祢給我們力量，常藉由「和好聖事」更加親近祢。以上所求是奉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7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格林多後書</a:t>
            </a:r>
            <a:r>
              <a:rPr lang="en-US" altLang="zh-TW" sz="3600" b="1"/>
              <a:t>5,17</a:t>
            </a:r>
            <a:r>
              <a:rPr lang="zh-TW" altLang="zh-TW" sz="3600" b="1"/>
              <a:t>～</a:t>
            </a:r>
            <a:r>
              <a:rPr lang="en-US" altLang="zh-TW" sz="3600" b="1"/>
              <a:t>20</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7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，你們有壞毛病嗎？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7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小故事──壞毛病改不掉怎麼辦？</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7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132856"/>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小朋友，耶穌非常愛我們，祂也願意陪伴我們，一起改掉生活中的小</a:t>
            </a:r>
            <a:r>
              <a:rPr lang="zh-TW" altLang="en-US" sz="3600" b="1" smtClean="0"/>
              <a:t>毛病。</a:t>
            </a:r>
            <a:endParaRPr lang="en-US" altLang="zh-TW" sz="3600" b="1" smtClean="0"/>
          </a:p>
          <a:p>
            <a:endParaRPr lang="en-US" altLang="zh-TW" sz="3600" b="1"/>
          </a:p>
          <a:p>
            <a:r>
              <a:rPr lang="zh-TW" altLang="en-US" sz="3600" b="1" smtClean="0"/>
              <a:t>你</a:t>
            </a:r>
            <a:r>
              <a:rPr lang="zh-TW" altLang="en-US" sz="3600" b="1"/>
              <a:t>願意和耶穌一起努力，改掉自己的小毛病嗎？</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7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33907"/>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64904"/>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耶穌在宣講天國福音時，總是特別強調天主是這麼愛我們，即使我們犯了錯，只要我們願意認錯悔改，天主都願意寬恕我們。</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7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但是那些討厭耶穌的人，卻總是喜歡找耶穌的麻煩，想知道真的是這樣嗎？好幾次都故意找機會要試探耶穌。</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7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有一次，耶穌講了一個比喻。</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7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zh-TW" altLang="en-US" sz="3600" b="1" smtClean="0"/>
              <a:t>「如果你照顧的那</a:t>
            </a:r>
            <a:r>
              <a:rPr lang="en-US" altLang="zh-TW" sz="3600" b="1"/>
              <a:t>100</a:t>
            </a:r>
            <a:r>
              <a:rPr lang="zh-TW" altLang="en-US" sz="3600" b="1"/>
              <a:t>隻羊中，有一隻羊走失了</a:t>
            </a:r>
            <a:r>
              <a:rPr lang="zh-TW" altLang="en-US" sz="3600" b="1" smtClean="0"/>
              <a:t>，為了</a:t>
            </a:r>
            <a:r>
              <a:rPr lang="zh-TW" altLang="en-US" sz="3600" b="1"/>
              <a:t>趕緊找回那迷路的一隻，豈不是要先放下那</a:t>
            </a:r>
            <a:r>
              <a:rPr lang="en-US" altLang="zh-TW" sz="3600" b="1"/>
              <a:t>99</a:t>
            </a:r>
            <a:r>
              <a:rPr lang="zh-TW" altLang="en-US" sz="3600" b="1"/>
              <a:t>隻，快快想辦法找回走失的那一隻，直到找著呢</a:t>
            </a:r>
            <a:r>
              <a:rPr lang="zh-TW" altLang="en-US" sz="3600" b="1" smtClean="0"/>
              <a:t>？」</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7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耶穌繼續說：「一旦</a:t>
            </a:r>
            <a:r>
              <a:rPr lang="zh-TW" altLang="en-US" sz="3600" b="1"/>
              <a:t>找著了，必定歡歡喜喜的，將找回的羊兒放在自己肩上</a:t>
            </a:r>
            <a:r>
              <a:rPr lang="zh-TW" altLang="en-US" sz="3600" b="1" smtClean="0"/>
              <a:t>，還</a:t>
            </a:r>
            <a:r>
              <a:rPr lang="zh-TW" altLang="en-US" sz="3600" b="1"/>
              <a:t>告訴所有鄰居和好友，請他們都來一起同樂，慶祝找回了那走失的羊！」</a:t>
            </a:r>
            <a:endParaRPr lang="zh-TW" altLang="en-US" sz="3600" b="1"/>
          </a:p>
        </p:txBody>
      </p:sp>
    </p:spTree>
    <p:extLst>
      <p:ext uri="{BB962C8B-B14F-4D97-AF65-F5344CB8AC3E}">
        <p14:creationId xmlns:p14="http://schemas.microsoft.com/office/powerpoint/2010/main" val="2130397948"/>
      </p:ext>
    </p:extLst>
  </p:cSld>
  <p:clrMapOvr>
    <a:masterClrMapping/>
  </p:clrMapOvr>
  <p:transition/>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耶穌為我們建立的聖洗聖事，和洗者若翰的悔改洗禮，最大不同的是耶穌要將聖神的愛帶給我們，就在我們接受耶穌所立的聖洗聖事時，我們將在聖神的愛內重新獲得生命。</a:t>
            </a:r>
            <a:endParaRPr lang="zh-TW" altLang="en-US" sz="3600" b="1">
              <a:latin typeface="新細明體"/>
              <a:ea typeface="新細明體"/>
            </a:endParaRPr>
          </a:p>
        </p:txBody>
      </p:sp>
    </p:spTree>
    <p:extLst>
      <p:ext uri="{BB962C8B-B14F-4D97-AF65-F5344CB8AC3E}">
        <p14:creationId xmlns:p14="http://schemas.microsoft.com/office/powerpoint/2010/main" val="4289586828"/>
      </p:ext>
    </p:extLst>
  </p:cSld>
  <p:clrMapOvr>
    <a:masterClrMapping/>
  </p:clrMapOvr>
  <p:transition/>
  <p:timing/>
</p:sld>
</file>

<file path=ppt/slides/slide7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迷路的羊兒當然是指犯了錯的人，天主是</a:t>
            </a:r>
            <a:r>
              <a:rPr lang="zh-TW" altLang="en-US" sz="3600" b="1" smtClean="0">
                <a:latin typeface="新細明體"/>
                <a:ea typeface="新細明體"/>
              </a:rPr>
              <a:t>牧羊人那樣愛</a:t>
            </a:r>
            <a:r>
              <a:rPr lang="zh-TW" altLang="en-US" sz="3600" b="1">
                <a:latin typeface="新細明體"/>
                <a:ea typeface="新細明體"/>
              </a:rPr>
              <a:t>羊兒，</a:t>
            </a:r>
            <a:r>
              <a:rPr lang="zh-TW" altLang="en-US" sz="3600" b="1" smtClean="0">
                <a:latin typeface="新細明體"/>
                <a:ea typeface="新細明體"/>
              </a:rPr>
              <a:t>一定會努力</a:t>
            </a:r>
            <a:r>
              <a:rPr lang="zh-TW" altLang="en-US" sz="3600" b="1">
                <a:latin typeface="新細明體"/>
                <a:ea typeface="新細明體"/>
              </a:rPr>
              <a:t>找回每一個犯錯的人，找到了還大大的慶祝！</a:t>
            </a:r>
            <a:endParaRPr lang="en-US" altLang="zh-TW" sz="3600" b="1">
              <a:latin typeface="新細明體"/>
              <a:ea typeface="新細明體"/>
            </a:endParaRPr>
          </a:p>
        </p:txBody>
      </p:sp>
    </p:spTree>
    <p:extLst>
      <p:ext uri="{BB962C8B-B14F-4D97-AF65-F5344CB8AC3E}">
        <p14:creationId xmlns:p14="http://schemas.microsoft.com/office/powerpoint/2010/main" val="1056096265"/>
      </p:ext>
    </p:extLst>
  </p:cSld>
  <p:clrMapOvr>
    <a:masterClrMapping/>
  </p:clrMapOvr>
  <p:transition/>
  <p:timing/>
</p:sld>
</file>

<file path=ppt/slides/slide7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比喻是這麼清楚又明白，但那些討厭耶穌的人還是不死心。</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7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有一次，逮著一位婦人和人偷情，又故意來試探耶穌，他們將婦人帶到耶穌</a:t>
            </a:r>
            <a:r>
              <a:rPr lang="zh-TW" altLang="en-US" sz="3600" b="1" smtClean="0">
                <a:latin typeface="新細明體"/>
                <a:ea typeface="新細明體"/>
              </a:rPr>
              <a:t>面前試探耶穌，按照法律，應該用石頭把婦人砸死。</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7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沒想到，</a:t>
            </a:r>
            <a:r>
              <a:rPr lang="zh-TW" altLang="en-US" sz="3600" b="1" smtClean="0">
                <a:latin typeface="新細明體"/>
                <a:ea typeface="新細明體"/>
              </a:rPr>
              <a:t>耶穌彎</a:t>
            </a:r>
            <a:r>
              <a:rPr lang="zh-TW" altLang="en-US" sz="3600" b="1">
                <a:latin typeface="新細明體"/>
                <a:ea typeface="新細明體"/>
              </a:rPr>
              <a:t>下身</a:t>
            </a:r>
            <a:r>
              <a:rPr lang="zh-TW" altLang="en-US" sz="3600" b="1" smtClean="0">
                <a:latin typeface="新細明體"/>
                <a:ea typeface="新細明體"/>
              </a:rPr>
              <a:t>在地上寫字，不理他們，</a:t>
            </a:r>
            <a:r>
              <a:rPr lang="zh-TW" altLang="en-US" sz="3600" b="1">
                <a:latin typeface="新細明體"/>
                <a:ea typeface="新細明體"/>
              </a:rPr>
              <a:t>他們一直追問耶穌，祂才慢慢起身說：「這樣吧，你們中間誰沒有犯過錯的，先拿起石頭砸她吧！」</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7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在場所有的人聽了耶穌的話，沒有一個敢拿起石頭砸婦人，都默默走開了，只剩耶穌一人。</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7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但耶穌也沒有拿起石頭，反而安慰婦人：</a:t>
            </a:r>
            <a:r>
              <a:rPr lang="zh-TW" altLang="en-US" sz="3600" b="1">
                <a:latin typeface="新細明體"/>
                <a:ea typeface="新細明體"/>
              </a:rPr>
              <a:t>「我也不定妳的罪，安心回家去吧，從今以後不要再犯錯了！」</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7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還有一次，耶穌走近耶里哥城時，有位匝凱，是個稅吏，在當時是最不受歡迎的人。</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7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a:t>
            </a:r>
            <a:r>
              <a:rPr lang="zh-TW" altLang="en-US" sz="3600" b="1" smtClean="0">
                <a:latin typeface="新細明體"/>
                <a:ea typeface="新細明體"/>
              </a:rPr>
              <a:t>聽說</a:t>
            </a:r>
            <a:r>
              <a:rPr lang="zh-TW" altLang="en-US" sz="3600" b="1">
                <a:latin typeface="新細明體"/>
                <a:ea typeface="新細明體"/>
              </a:rPr>
              <a:t>耶穌很慈悲，總是給人機會，他心裡想</a:t>
            </a:r>
            <a:r>
              <a:rPr lang="zh-TW" altLang="en-US" sz="3600" b="1" smtClean="0">
                <a:latin typeface="新細明體"/>
                <a:ea typeface="新細明體"/>
              </a:rPr>
              <a:t>著，</a:t>
            </a:r>
            <a:r>
              <a:rPr lang="zh-TW" altLang="en-US" sz="3600" b="1">
                <a:latin typeface="新細明體"/>
                <a:ea typeface="新細明體"/>
              </a:rPr>
              <a:t>若耶穌願意給我一個機會，我一定重新做人。</a:t>
            </a:r>
            <a:endParaRPr lang="zh-TW" altLang="en-US" sz="3600" b="1">
              <a:latin typeface="新細明體"/>
              <a:ea typeface="新細明體"/>
            </a:endParaRPr>
          </a:p>
        </p:txBody>
      </p:sp>
    </p:spTree>
    <p:extLst>
      <p:ext uri="{BB962C8B-B14F-4D97-AF65-F5344CB8AC3E}">
        <p14:creationId xmlns:p14="http://schemas.microsoft.com/office/powerpoint/2010/main" val="4207013235"/>
      </p:ext>
    </p:extLst>
  </p:cSld>
  <p:clrMapOvr>
    <a:masterClrMapping/>
  </p:clrMapOvr>
  <p:transition/>
  <p:timing/>
</p:sld>
</file>

<file path=ppt/slides/slide7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他很</a:t>
            </a:r>
            <a:r>
              <a:rPr lang="zh-TW" altLang="en-US" sz="3600" b="1">
                <a:latin typeface="新細明體"/>
                <a:ea typeface="新細明體"/>
              </a:rPr>
              <a:t>想見耶穌，但他太矮</a:t>
            </a:r>
            <a:r>
              <a:rPr lang="zh-TW" altLang="en-US" sz="3600" b="1" smtClean="0">
                <a:latin typeface="新細明體"/>
                <a:ea typeface="新細明體"/>
              </a:rPr>
              <a:t>了，</a:t>
            </a:r>
            <a:r>
              <a:rPr lang="zh-TW" altLang="en-US" sz="3600" b="1">
                <a:latin typeface="新細明體"/>
                <a:ea typeface="新細明體"/>
              </a:rPr>
              <a:t>他便爬上樹等耶穌</a:t>
            </a:r>
            <a:r>
              <a:rPr lang="zh-TW" altLang="en-US" sz="3600" b="1" smtClean="0">
                <a:latin typeface="新細明體"/>
                <a:ea typeface="新細明體"/>
              </a:rPr>
              <a:t>經過，沒想到</a:t>
            </a:r>
            <a:r>
              <a:rPr lang="zh-TW" altLang="en-US" sz="3600" b="1">
                <a:latin typeface="新細明體"/>
                <a:ea typeface="新細明體"/>
              </a:rPr>
              <a:t>，耶穌到了樹下，卻停下腳步抬頭對他說：「匝凱，快下來，今天我要去你家作客！」</a:t>
            </a:r>
            <a:endParaRPr lang="zh-TW" altLang="en-US" sz="3600" b="1">
              <a:latin typeface="新細明體"/>
              <a:ea typeface="新細明體"/>
            </a:endParaRPr>
          </a:p>
        </p:txBody>
      </p:sp>
    </p:spTree>
    <p:extLst>
      <p:ext uri="{BB962C8B-B14F-4D97-AF65-F5344CB8AC3E}">
        <p14:creationId xmlns:p14="http://schemas.microsoft.com/office/powerpoint/2010/main" val="585315020"/>
      </p:ext>
    </p:extLst>
  </p:cSld>
  <p:clrMapOvr>
    <a:masterClrMapping/>
  </p:clrMapOvr>
  <p:transition/>
  <p:timing/>
</p:sld>
</file>

<file path=ppt/slides/slide7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匝凱實在不敢相信</a:t>
            </a:r>
            <a:r>
              <a:rPr lang="zh-TW" altLang="en-US" sz="3600" b="1" smtClean="0">
                <a:latin typeface="新細明體"/>
                <a:ea typeface="新細明體"/>
              </a:rPr>
              <a:t>，他對</a:t>
            </a:r>
            <a:r>
              <a:rPr lang="zh-TW" altLang="en-US" sz="3600" b="1">
                <a:latin typeface="新細明體"/>
                <a:ea typeface="新細明體"/>
              </a:rPr>
              <a:t>耶穌說：「主啊，感謝祢願意接納我，我要重新做人，將財產一半捐給窮人，過去我欺騙的人，我都四倍償還他們！」</a:t>
            </a:r>
            <a:endParaRPr lang="zh-TW" altLang="en-US" sz="3600" b="1">
              <a:latin typeface="新細明體"/>
              <a:ea typeface="新細明體"/>
            </a:endParaRPr>
          </a:p>
        </p:txBody>
      </p:sp>
    </p:spTree>
    <p:extLst>
      <p:ext uri="{BB962C8B-B14F-4D97-AF65-F5344CB8AC3E}">
        <p14:creationId xmlns:p14="http://schemas.microsoft.com/office/powerpoint/2010/main" val="1856956591"/>
      </p:ext>
    </p:extLst>
  </p:cSld>
  <p:clrMapOvr>
    <a:masterClrMapping/>
  </p:clrMapOvr>
  <p:transition/>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雖然我們的外表並沒有改變，但我們已經因著聖神的愛和天父爸爸建立天父與子女的關係，這就是耶穌來到世上，要帶給我們的最寶貴的禮物。</a:t>
            </a:r>
            <a:endParaRPr lang="zh-TW" altLang="en-US" sz="3600" b="1">
              <a:latin typeface="新細明體"/>
              <a:ea typeface="新細明體"/>
            </a:endParaRPr>
          </a:p>
        </p:txBody>
      </p:sp>
    </p:spTree>
    <p:extLst>
      <p:ext uri="{BB962C8B-B14F-4D97-AF65-F5344CB8AC3E}">
        <p14:creationId xmlns:p14="http://schemas.microsoft.com/office/powerpoint/2010/main" val="2156022425"/>
      </p:ext>
    </p:extLst>
  </p:cSld>
  <p:clrMapOvr>
    <a:masterClrMapping/>
  </p:clrMapOvr>
  <p:transition/>
  <p:timing/>
</p:sld>
</file>

<file path=ppt/slides/slide7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朋友，匝凱是不是很有福氣呢</a:t>
            </a:r>
            <a:r>
              <a:rPr lang="zh-TW" altLang="en-US" sz="3600" b="1" smtClean="0">
                <a:latin typeface="新細明體"/>
                <a:ea typeface="新細明體"/>
              </a:rPr>
              <a:t>？天主</a:t>
            </a:r>
            <a:r>
              <a:rPr lang="zh-TW" altLang="en-US" sz="3600" b="1">
                <a:latin typeface="新細明體"/>
                <a:ea typeface="新細明體"/>
              </a:rPr>
              <a:t>希望我們都可以像匝凱一樣，感受到天主的愛，願意放下自己過去的不好，成為一個新的人。</a:t>
            </a:r>
            <a:endParaRPr lang="zh-TW" altLang="en-US" sz="3600" b="1">
              <a:latin typeface="新細明體"/>
              <a:ea typeface="新細明體"/>
            </a:endParaRPr>
          </a:p>
        </p:txBody>
      </p:sp>
    </p:spTree>
    <p:extLst>
      <p:ext uri="{BB962C8B-B14F-4D97-AF65-F5344CB8AC3E}">
        <p14:creationId xmlns:p14="http://schemas.microsoft.com/office/powerpoint/2010/main" val="1477561360"/>
      </p:ext>
    </p:extLst>
  </p:cSld>
  <p:clrMapOvr>
    <a:masterClrMapping/>
  </p:clrMapOvr>
  <p:transition/>
  <p:timing/>
</p:sld>
</file>

<file path=ppt/slides/slide7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現在，我們一起誦念本課聖言</a:t>
            </a:r>
            <a:endParaRPr lang="zh-TW" altLang="en-US" sz="3600" b="1">
              <a:latin typeface="新細明體"/>
              <a:ea typeface="新細明體"/>
            </a:endParaRPr>
          </a:p>
        </p:txBody>
      </p:sp>
    </p:spTree>
    <p:extLst>
      <p:ext uri="{BB962C8B-B14F-4D97-AF65-F5344CB8AC3E}">
        <p14:creationId xmlns:p14="http://schemas.microsoft.com/office/powerpoint/2010/main" val="2500863038"/>
      </p:ext>
    </p:extLst>
  </p:cSld>
  <p:clrMapOvr>
    <a:masterClrMapping/>
  </p:clrMapOvr>
  <p:transition/>
  <p:timing/>
</p:sld>
</file>

<file path=ppt/slides/slide7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剛剛我們讀的聖言說「誰若在耶穌內，他便是一個新的人，舊的已成過去，都成了新的，這一切都是出於天主，衪曾藉著耶穌使我們與衪和好」。</a:t>
            </a:r>
            <a:endParaRPr lang="zh-TW" altLang="en-US" sz="3600" b="1">
              <a:latin typeface="新細明體"/>
              <a:ea typeface="新細明體"/>
            </a:endParaRPr>
          </a:p>
        </p:txBody>
      </p:sp>
    </p:spTree>
    <p:extLst>
      <p:ext uri="{BB962C8B-B14F-4D97-AF65-F5344CB8AC3E}">
        <p14:creationId xmlns:p14="http://schemas.microsoft.com/office/powerpoint/2010/main" val="734727615"/>
      </p:ext>
    </p:extLst>
  </p:cSld>
  <p:clrMapOvr>
    <a:masterClrMapping/>
  </p:clrMapOvr>
  <p:transition/>
  <p:timing/>
</p:sld>
</file>

<file path=ppt/slides/slide7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從匝凱的故事中，耶穌也教了我們「和好聖事」的五個步驟。</a:t>
            </a:r>
            <a:endParaRPr lang="zh-TW" altLang="en-US" sz="3600" b="1">
              <a:latin typeface="新細明體"/>
              <a:ea typeface="新細明體"/>
            </a:endParaRPr>
          </a:p>
        </p:txBody>
      </p:sp>
    </p:spTree>
    <p:extLst>
      <p:ext uri="{BB962C8B-B14F-4D97-AF65-F5344CB8AC3E}">
        <p14:creationId xmlns:p14="http://schemas.microsoft.com/office/powerpoint/2010/main" val="3345825466"/>
      </p:ext>
    </p:extLst>
  </p:cSld>
  <p:clrMapOvr>
    <a:masterClrMapping/>
  </p:clrMapOvr>
  <p:transition/>
  <p:timing/>
</p:sld>
</file>

<file path=ppt/slides/slide7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「省察」</a:t>
            </a:r>
            <a:endParaRPr lang="zh-TW" altLang="en-US" sz="3600" b="1">
              <a:latin typeface="新細明體"/>
              <a:ea typeface="新細明體"/>
            </a:endParaRPr>
          </a:p>
        </p:txBody>
      </p:sp>
    </p:spTree>
    <p:extLst>
      <p:ext uri="{BB962C8B-B14F-4D97-AF65-F5344CB8AC3E}">
        <p14:creationId xmlns:p14="http://schemas.microsoft.com/office/powerpoint/2010/main" val="466781494"/>
      </p:ext>
    </p:extLst>
  </p:cSld>
  <p:clrMapOvr>
    <a:masterClrMapping/>
  </p:clrMapOvr>
  <p:transition/>
  <p:timing/>
</p:sld>
</file>

<file path=ppt/slides/slide7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「痛悔」</a:t>
            </a:r>
            <a:endParaRPr lang="zh-TW" altLang="en-US" sz="3600" b="1">
              <a:latin typeface="新細明體"/>
              <a:ea typeface="新細明體"/>
            </a:endParaRPr>
          </a:p>
        </p:txBody>
      </p:sp>
    </p:spTree>
    <p:extLst>
      <p:ext uri="{BB962C8B-B14F-4D97-AF65-F5344CB8AC3E}">
        <p14:creationId xmlns:p14="http://schemas.microsoft.com/office/powerpoint/2010/main" val="922574324"/>
      </p:ext>
    </p:extLst>
  </p:cSld>
  <p:clrMapOvr>
    <a:masterClrMapping/>
  </p:clrMapOvr>
  <p:transition/>
  <p:timing/>
</p:sld>
</file>

<file path=ppt/slides/slide7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996952"/>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「定改」</a:t>
            </a:r>
            <a:endParaRPr lang="zh-TW" altLang="en-US" sz="3600" b="1">
              <a:latin typeface="新細明體"/>
              <a:ea typeface="新細明體"/>
            </a:endParaRPr>
          </a:p>
        </p:txBody>
      </p:sp>
    </p:spTree>
    <p:extLst>
      <p:ext uri="{BB962C8B-B14F-4D97-AF65-F5344CB8AC3E}">
        <p14:creationId xmlns:p14="http://schemas.microsoft.com/office/powerpoint/2010/main" val="4085833266"/>
      </p:ext>
    </p:extLst>
  </p:cSld>
  <p:clrMapOvr>
    <a:masterClrMapping/>
  </p:clrMapOvr>
  <p:transition/>
  <p:timing/>
</p:sld>
</file>

<file path=ppt/slides/slide7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「告明」</a:t>
            </a:r>
            <a:endParaRPr lang="zh-TW" altLang="en-US" sz="3600" b="1">
              <a:latin typeface="新細明體"/>
              <a:ea typeface="新細明體"/>
            </a:endParaRPr>
          </a:p>
        </p:txBody>
      </p:sp>
    </p:spTree>
    <p:extLst>
      <p:ext uri="{BB962C8B-B14F-4D97-AF65-F5344CB8AC3E}">
        <p14:creationId xmlns:p14="http://schemas.microsoft.com/office/powerpoint/2010/main" val="241766048"/>
      </p:ext>
    </p:extLst>
  </p:cSld>
  <p:clrMapOvr>
    <a:masterClrMapping/>
  </p:clrMapOvr>
  <p:transition/>
  <p:timing/>
</p:sld>
</file>

<file path=ppt/slides/slide7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「補贖」</a:t>
            </a:r>
            <a:endParaRPr lang="zh-TW" altLang="en-US" sz="3600" b="1">
              <a:latin typeface="新細明體"/>
              <a:ea typeface="新細明體"/>
            </a:endParaRPr>
          </a:p>
        </p:txBody>
      </p:sp>
    </p:spTree>
    <p:extLst>
      <p:ext uri="{BB962C8B-B14F-4D97-AF65-F5344CB8AC3E}">
        <p14:creationId xmlns:p14="http://schemas.microsoft.com/office/powerpoint/2010/main" val="2316178208"/>
      </p:ext>
    </p:extLst>
  </p:cSld>
  <p:clrMapOvr>
    <a:masterClrMapping/>
  </p:clrMapOvr>
  <p:transition/>
  <p:timing/>
</p:sld>
</file>

<file path=ppt/slides/slide7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0185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耶穌特別</a:t>
            </a:r>
            <a:r>
              <a:rPr lang="zh-TW" altLang="en-US" sz="3600" b="1">
                <a:latin typeface="新細明體"/>
                <a:ea typeface="新細明體"/>
              </a:rPr>
              <a:t>強調天主愛我們，為什麼總是有人不願意相信</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耶穌要和那些討厭祂的人講迷途亡羊的比喻？</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2828835"/>
            <a:ext cx="702078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有誰可以告訴我們水在生活中對我們有什麼作用嗎？</a:t>
            </a:r>
          </a:p>
        </p:txBody>
      </p:sp>
    </p:spTree>
    <p:extLst>
      <p:ext uri="{BB962C8B-B14F-4D97-AF65-F5344CB8AC3E}">
        <p14:creationId xmlns:p14="http://schemas.microsoft.com/office/powerpoint/2010/main" val="506422228"/>
      </p:ext>
    </p:extLst>
  </p:cSld>
  <p:clrMapOvr>
    <a:masterClrMapping/>
  </p:clrMapOvr>
  <p:transition/>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459797"/>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耶穌的生日派對沒有生日蛋糕呢</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的生日派對要給我們</a:t>
            </a:r>
            <a:r>
              <a:rPr lang="zh-TW" altLang="en-US" sz="3600" b="1" smtClean="0">
                <a:latin typeface="新細明體"/>
                <a:ea typeface="新細明體"/>
              </a:rPr>
              <a:t>帶來</a:t>
            </a:r>
            <a:r>
              <a:rPr lang="zh-TW" altLang="en-US" sz="3600" b="1">
                <a:latin typeface="新細明體"/>
                <a:ea typeface="新細明體"/>
              </a:rPr>
              <a:t>什麼</a:t>
            </a:r>
            <a:r>
              <a:rPr lang="zh-TW" altLang="en-US" sz="3600" b="1" smtClean="0">
                <a:latin typeface="新細明體"/>
                <a:ea typeface="新細明體"/>
              </a:rPr>
              <a:t>好消息？</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不相信耶穌的人聽了亡羊的比喻，會願意相信天主愛我們嗎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那些討厭耶穌的人，要將犯了錯的婦人帶到耶穌面前？</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那些討厭耶穌的人聽了耶穌的話，都沒人敢拿石頭丟那婦人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那</a:t>
            </a:r>
            <a:r>
              <a:rPr lang="zh-TW" altLang="en-US" sz="3600" b="1">
                <a:latin typeface="新細明體"/>
                <a:ea typeface="新細明體"/>
              </a:rPr>
              <a:t>婦人回家後，會聽耶穌的話不再犯錯了嗎？</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匝凱看不到耶穌，會想要爬到樹上去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匝</a:t>
            </a:r>
            <a:r>
              <a:rPr lang="zh-TW" altLang="en-US" sz="3600" b="1">
                <a:latin typeface="新細明體"/>
                <a:ea typeface="新細明體"/>
              </a:rPr>
              <a:t>凱為什麼願意下定決心重新做人？</a:t>
            </a:r>
          </a:p>
        </p:txBody>
      </p:sp>
    </p:spTree>
    <p:extLst>
      <p:ext uri="{BB962C8B-B14F-4D97-AF65-F5344CB8AC3E}">
        <p14:creationId xmlns:p14="http://schemas.microsoft.com/office/powerpoint/2010/main" val="4140033755"/>
      </p:ext>
    </p:extLst>
  </p:cSld>
  <p:clrMapOvr>
    <a:masterClrMapping/>
  </p:clrMapOvr>
  <p:transition/>
  <p:timing/>
</p:sld>
</file>

<file path=ppt/slides/slide8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從</a:t>
            </a:r>
            <a:r>
              <a:rPr lang="zh-TW" altLang="en-US" sz="3600" b="1">
                <a:latin typeface="新細明體"/>
                <a:ea typeface="新細明體"/>
              </a:rPr>
              <a:t>匝凱的故事，耶穌要教我們「和好聖事」的哪五個步驟</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a:t>
            </a:r>
            <a:r>
              <a:rPr lang="zh-TW" altLang="en-US" sz="3600" b="1">
                <a:latin typeface="新細明體"/>
                <a:ea typeface="新細明體"/>
              </a:rPr>
              <a:t>和好聖事」五個步驟中，有哪個</a:t>
            </a:r>
            <a:r>
              <a:rPr lang="zh-TW" altLang="en-US" sz="3600" b="1" smtClean="0">
                <a:latin typeface="新細明體"/>
                <a:ea typeface="新細明體"/>
              </a:rPr>
              <a:t>步驟是</a:t>
            </a:r>
            <a:r>
              <a:rPr lang="zh-TW" altLang="en-US" sz="3600" b="1">
                <a:latin typeface="新細明體"/>
                <a:ea typeface="新細明體"/>
              </a:rPr>
              <a:t>不容易</a:t>
            </a:r>
            <a:r>
              <a:rPr lang="zh-TW" altLang="en-US" sz="3600" b="1" smtClean="0">
                <a:latin typeface="新細明體"/>
                <a:ea typeface="新細明體"/>
              </a:rPr>
              <a:t>的？</a:t>
            </a:r>
            <a:r>
              <a:rPr lang="zh-TW" altLang="en-US" sz="3600" b="1">
                <a:latin typeface="新細明體"/>
                <a:ea typeface="新細明體"/>
              </a:rPr>
              <a:t>還是都可以做到？</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耶穌希望我們可以藉由「和好聖事」成為新的人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要</a:t>
            </a:r>
            <a:r>
              <a:rPr lang="zh-TW" altLang="en-US" sz="3600" b="1">
                <a:latin typeface="新細明體"/>
                <a:ea typeface="新細明體"/>
              </a:rPr>
              <a:t>做到「和好聖事」五個步驟是容易的還是不容易的呢？</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-18</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「保祿說：</a:t>
            </a:r>
            <a:r>
              <a:rPr lang="en-US" altLang="zh-TW" sz="3600" b="1"/>
              <a:t>『</a:t>
            </a:r>
            <a:r>
              <a:rPr lang="zh-TW" altLang="en-US" sz="3600" b="1"/>
              <a:t>誰若在耶穌內，他便是個新人，舊的已過去，都成了新的！</a:t>
            </a:r>
            <a:r>
              <a:rPr lang="en-US" altLang="zh-TW" sz="3600" b="1"/>
              <a:t>』</a:t>
            </a:r>
            <a:r>
              <a:rPr lang="zh-TW" altLang="en-US" sz="3600" b="1"/>
              <a:t>」（格後</a:t>
            </a:r>
            <a:r>
              <a:rPr lang="en-US" altLang="zh-TW" sz="3600" b="1"/>
              <a:t>5,17</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領受「和好聖事」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276872"/>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，感謝天主，今天我們都領受了「和好聖事」，在耶穌的愛內成為新的</a:t>
            </a:r>
            <a:r>
              <a:rPr lang="zh-TW" altLang="en-US" sz="3600" b="1" smtClean="0"/>
              <a:t>人。</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耶穌是這麼的愛我們，雖然我們現在看不見祂，但藉由「和好聖事」，耶穌已將祂的愛，再一次給了</a:t>
            </a:r>
            <a:r>
              <a:rPr lang="zh-TW" altLang="en-US" sz="3600" b="1" smtClean="0"/>
              <a:t>我們。</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在自己的家鄉納匝肋準備了多少年，才開始宣講天國喜訊</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在什麼地方展開祂的生日派對，為我們帶來天大的好消息？</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不管我們做過什麼，只要我們真心認錯、悔改，祂的愛隨時都與我們在一起。</a:t>
            </a:r>
          </a:p>
        </p:txBody>
      </p:sp>
    </p:spTree>
    <p:extLst>
      <p:ext uri="{BB962C8B-B14F-4D97-AF65-F5344CB8AC3E}">
        <p14:creationId xmlns:p14="http://schemas.microsoft.com/office/powerpoint/2010/main" val="2838400860"/>
      </p:ext>
    </p:extLst>
  </p:cSld>
  <p:clrMapOvr>
    <a:masterClrMapping/>
  </p:clrMapOvr>
  <p:transition/>
  <p:timing/>
</p:sld>
</file>

<file path=ppt/slides/slide8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在生活中，我們可以做些什麼，來幫助自己更清楚看到耶穌藉由「和好聖事」給我的恩典？</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8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-18</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2540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耶穌不只給了匝凱重新做人的力量和勇氣，祂也鼓勵婦人「安心回家去吧，從今以後不要再犯錯了」。</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耶穌知道我們的軟弱，在生活中有許多誘惑和考驗，一不注意便很容易再犯錯。</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8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耶穌要告訴我們，千萬記得，祂隨時都陪在我們身旁，保護我們，當我們有需要時，一定要記得找耶穌幫忙，祂的愛永遠不會離開我們。</a:t>
            </a:r>
            <a:endParaRPr lang="en-US" altLang="zh-TW" sz="3600" b="1"/>
          </a:p>
        </p:txBody>
      </p:sp>
    </p:spTree>
    <p:extLst>
      <p:ext uri="{BB962C8B-B14F-4D97-AF65-F5344CB8AC3E}">
        <p14:creationId xmlns:p14="http://schemas.microsoft.com/office/powerpoint/2010/main" val="3170001167"/>
      </p:ext>
    </p:extLst>
  </p:cSld>
  <p:clrMapOvr>
    <a:masterClrMapping/>
  </p:clrMapOvr>
  <p:transition/>
  <p:timing/>
</p:sld>
</file>

<file path=ppt/slides/slide8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166842"/>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1997839"/>
            <a:ext cx="7236804"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親愛的主耶穌，感謝祢這麼愛我們，時時看顧我們，雖然我們看不見祢，但藉由「和好聖事」，祢一次再一次的，進到我心裡，給我力量和勇氣改變，重新開始成為新人。祈禱奉祢的名，阿們。</a:t>
            </a:r>
            <a:endParaRPr lang="en-US" altLang="zh-TW" sz="3600" b="1" smtClean="0"/>
          </a:p>
        </p:txBody>
      </p:sp>
    </p:spTree>
    <p:extLst>
      <p:ext uri="{BB962C8B-B14F-4D97-AF65-F5344CB8AC3E}">
        <p14:creationId xmlns:p14="http://schemas.microsoft.com/office/powerpoint/2010/main" val="2344320612"/>
      </p:ext>
    </p:extLst>
  </p:cSld>
  <p:clrMapOvr>
    <a:masterClrMapping/>
  </p:clrMapOvr>
  <p:transition/>
  <p:timing/>
</p:sld>
</file>

<file path=ppt/slides/slide8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403648" y="2603813"/>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祈禱的態度</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稅</a:t>
            </a:r>
            <a:r>
              <a:rPr lang="zh-TW" altLang="en-US" sz="6600" b="1">
                <a:latin typeface="Microsoft JhengHei Light" panose="020b0304030504040204" pitchFamily="34" charset="-120"/>
                <a:ea typeface="Microsoft JhengHei Light" panose="020b0304030504040204" pitchFamily="34" charset="-120"/>
              </a:rPr>
              <a:t>吏的祈禱</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 xmlns:a16="http://schemas.microsoft.com/office/drawing/2014/main" id="{A02F4B11-FE1D-41EC-B989-2CF91062DCB9}"/>
              </a:ext>
            </a:extLst>
          </p:cNvPr>
          <p:cNvSpPr txBox="1"/>
          <p:nvPr/>
        </p:nvSpPr>
        <p:spPr>
          <a:xfrm>
            <a:off x="1403648"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-19</a:t>
            </a:r>
            <a:endParaRPr lang="en-US" altLang="zh-TW" sz="4800" b="1" smtClean="0">
              <a:solidFill>
                <a:srgbClr val="7195C1"/>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3593360294"/>
      </p:ext>
    </p:extLst>
  </p:cSld>
  <p:clrMapOvr>
    <a:masterClrMapping/>
  </p:clrMapOvr>
  <p:transition/>
  <p:timing/>
</p:sld>
</file>

<file path=ppt/slides/slide8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227687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親愛的耶穌，我們感謝祢，再一次邀請我們與祢相聚、談心，開心的和祢在一起，求祢幫助我們打開心胸，用心體會祢對我們的愛。以上所求是靠祢的名，阿們。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耶穌要在約旦河邊的生日派對中，接受洗者若翰的洗禮</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耶穌接受</a:t>
            </a:r>
            <a:r>
              <a:rPr lang="zh-TW" altLang="en-US" sz="3600" b="1">
                <a:latin typeface="新細明體"/>
                <a:ea typeface="新細明體"/>
              </a:rPr>
              <a:t>洗禮從水裡上來時，來自天上的聲音說了什麼？</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路加福音</a:t>
            </a:r>
            <a:r>
              <a:rPr lang="en-US" altLang="zh-TW" sz="3600" b="1"/>
              <a:t>18,9</a:t>
            </a:r>
            <a:r>
              <a:rPr lang="zh-TW" altLang="zh-TW" sz="3600" b="1"/>
              <a:t>～</a:t>
            </a:r>
            <a:r>
              <a:rPr lang="en-US" altLang="zh-TW" sz="3600" b="1"/>
              <a:t>14</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8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，你們從小到大有沒有小祕密啊？</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8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73578" y="2274838"/>
            <a:ext cx="759684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祕密是只有你自己知道的事，不會隨便告訴別人，有些祕密是一輩子也不會跟別人說，藏在自己心裡</a:t>
            </a:r>
            <a:r>
              <a:rPr lang="zh-TW" altLang="en-US" sz="3600" b="1" smtClean="0"/>
              <a:t>的，</a:t>
            </a:r>
            <a:r>
              <a:rPr lang="zh-TW" altLang="en-US" sz="3600" b="1"/>
              <a:t>你們有這樣的小祕密嗎？</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8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你們會將自己的小祕密跟別人分享嗎？還是從來沒分享過？</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8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274838"/>
            <a:ext cx="7218802"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你們最喜歡跟誰分享呢？自己的家人、好朋友、同學，還是你最愛的娃娃或寵物，或是很特別的神祕朋友？</a:t>
            </a:r>
            <a:endParaRPr lang="en-US" sz="3600" b="1"/>
          </a:p>
        </p:txBody>
      </p:sp>
    </p:spTree>
    <p:extLst>
      <p:ext uri="{BB962C8B-B14F-4D97-AF65-F5344CB8AC3E}">
        <p14:creationId xmlns:p14="http://schemas.microsoft.com/office/powerpoint/2010/main" val="2687098087"/>
      </p:ext>
    </p:extLst>
  </p:cSld>
  <p:clrMapOvr>
    <a:masterClrMapping/>
  </p:clrMapOvr>
  <p:transition/>
  <p:timing/>
</p:sld>
</file>

<file path=ppt/slides/slide8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3105834"/>
            <a:ext cx="72188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t>為什麼會想要跟他們分享呢？</a:t>
            </a:r>
            <a:endParaRPr lang="en-US" sz="3600" b="1"/>
          </a:p>
        </p:txBody>
      </p:sp>
    </p:spTree>
    <p:extLst>
      <p:ext uri="{BB962C8B-B14F-4D97-AF65-F5344CB8AC3E}">
        <p14:creationId xmlns:p14="http://schemas.microsoft.com/office/powerpoint/2010/main" val="1906590041"/>
      </p:ext>
    </p:extLst>
  </p:cSld>
  <p:clrMapOvr>
    <a:masterClrMapping/>
  </p:clrMapOvr>
  <p:transition/>
  <p:timing/>
</p:sld>
</file>

<file path=ppt/slides/slide8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是他們也會跟你分享他們的小祕密？還是你喜歡他們、信任他們？</a:t>
            </a:r>
            <a:endParaRPr lang="en-US" sz="3600" b="1"/>
          </a:p>
        </p:txBody>
      </p:sp>
    </p:spTree>
    <p:extLst>
      <p:ext uri="{BB962C8B-B14F-4D97-AF65-F5344CB8AC3E}">
        <p14:creationId xmlns:p14="http://schemas.microsoft.com/office/powerpoint/2010/main" val="3935541570"/>
      </p:ext>
    </p:extLst>
  </p:cSld>
  <p:clrMapOvr>
    <a:masterClrMapping/>
  </p:clrMapOvr>
  <p:transition/>
  <p:timing/>
</p:sld>
</file>

<file path=ppt/slides/slide8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小活動──我有個小祕密</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8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小朋友，你們寫好的這個祕密要收藏好，不要隨便放，才不會不小心讓別人知道了你的祕密</a:t>
            </a:r>
            <a:r>
              <a:rPr lang="zh-TW" altLang="en-US" sz="3600" b="1" smtClean="0"/>
              <a:t>呵。</a:t>
            </a:r>
            <a:endParaRPr lang="en-US" altLang="zh-TW" sz="3600" b="1" smtClean="0"/>
          </a:p>
          <a:p>
            <a:endParaRPr lang="en-US" altLang="zh-TW" sz="3600" b="1"/>
          </a:p>
          <a:p>
            <a:r>
              <a:rPr lang="zh-TW" altLang="en-US" sz="3600" b="1" smtClean="0"/>
              <a:t>等</a:t>
            </a:r>
            <a:r>
              <a:rPr lang="zh-TW" altLang="en-US" sz="3600" b="1"/>
              <a:t>一下我們做祈禱時，要和耶穌分享你的小祕密！</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20840"/>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耶穌在宣講天國福音時，常有很多人跟著祂，有些人是大搖大擺的，也有些人是很害羞低著頭的。</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耶穌在約旦河邊接受洗者若翰洗禮，是為</a:t>
            </a:r>
            <a:r>
              <a:rPr lang="zh-TW" altLang="en-US" sz="3600" b="1">
                <a:latin typeface="新細明體"/>
                <a:ea typeface="新細明體"/>
              </a:rPr>
              <a:t>我們建立了哪一件聖事</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為我們建立的聖洗聖事，帶給我們的禮物是什麼？</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551837"/>
            <a:ext cx="770485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大搖大擺的多半是經師、司祭或法利塞人，他們喜歡讓別人知道他們是誰，喜歡跟別人炫耀自己做了些什麼</a:t>
            </a:r>
            <a:r>
              <a:rPr lang="zh-TW" altLang="en-US" sz="3600" b="1" smtClean="0"/>
              <a:t>。</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8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害羞低著頭的，通常是稅吏或娼妓，他們很怕被別人認出他們的身分，這是他們的祕密。</a:t>
            </a:r>
            <a:endParaRPr lang="en-US" altLang="zh-TW" sz="3600" b="1"/>
          </a:p>
        </p:txBody>
      </p:sp>
    </p:spTree>
    <p:extLst>
      <p:ext uri="{BB962C8B-B14F-4D97-AF65-F5344CB8AC3E}">
        <p14:creationId xmlns:p14="http://schemas.microsoft.com/office/powerpoint/2010/main" val="596889006"/>
      </p:ext>
    </p:extLst>
  </p:cSld>
  <p:clrMapOvr>
    <a:masterClrMapping/>
  </p:clrMapOvr>
  <p:transition/>
  <p:timing/>
</p:sld>
</file>

<file path=ppt/slides/slide8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耶穌也常看到，大搖大擺的人總是瞧不起低著頭的人，他們自認為地位高尚</a:t>
            </a:r>
            <a:r>
              <a:rPr lang="zh-TW" altLang="en-US" sz="3600" b="1" smtClean="0"/>
              <a:t>，他們</a:t>
            </a:r>
            <a:r>
              <a:rPr lang="zh-TW" altLang="en-US" sz="3600" b="1"/>
              <a:t>還常數落稅吏和娼妓，認為他們不知檢點，老是做些不好又不對的事，才讓自己抬不起頭</a:t>
            </a:r>
            <a:r>
              <a:rPr lang="zh-TW" altLang="en-US" sz="3600" b="1" smtClean="0"/>
              <a:t>來。</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8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有一次，耶穌在聖城耶路撒冷，向那些自認為高尚、又喜歡輕視他人的人，說了這個比喻。</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8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有兩個人上聖殿祈禱，一個是法利塞人，另一個是稅吏</a:t>
            </a:r>
            <a:r>
              <a:rPr lang="zh-TW" altLang="en-US" sz="3600" b="1" smtClean="0">
                <a:latin typeface="新細明體"/>
                <a:ea typeface="新細明體"/>
              </a:rPr>
              <a:t>。</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8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720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法利塞人昂著頭站著，滿懷自信大聲跟天主祈禱：「天主啊，我感謝祢，我不像其他人都做些不對的事</a:t>
            </a:r>
            <a:r>
              <a:rPr lang="zh-TW" altLang="en-US" sz="3600" b="1" smtClean="0">
                <a:latin typeface="新細明體"/>
                <a:ea typeface="新細明體"/>
              </a:rPr>
              <a:t>，我</a:t>
            </a:r>
            <a:r>
              <a:rPr lang="zh-TW" altLang="en-US" sz="3600" b="1">
                <a:latin typeface="新細明體"/>
                <a:ea typeface="新細明體"/>
              </a:rPr>
              <a:t>每週一定照著戒律兩次禁食，凡我所得的也都依規定，奉獻十分之一給聖殿。」</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聖殿另一頭，只見那站得遠遠的稅吏，連舉目望天都不敢，一直捶著自己的胸膛默默的說：「天主啊，請祢可憐可憐我這個罪人吧，我所做的一切祢都知道！」</a:t>
            </a:r>
            <a:endParaRPr lang="en-US" altLang="zh-TW" sz="3600" b="1" smtClean="0">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8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耶穌說完，看著那些自認為高尚的人說：「我告訴你們，那頭都不敢抬，只捶著胸的，回到家必獲得天主的寬恕與</a:t>
            </a:r>
            <a:r>
              <a:rPr lang="zh-TW" altLang="en-US" sz="3600" b="1" smtClean="0">
                <a:latin typeface="新細明體"/>
                <a:ea typeface="新細明體"/>
              </a:rPr>
              <a:t>憐憫。」</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8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88840"/>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耶穌繼續說：「</a:t>
            </a:r>
            <a:r>
              <a:rPr lang="zh-TW" altLang="en-US" sz="3600" b="1">
                <a:latin typeface="新細明體"/>
                <a:ea typeface="新細明體"/>
              </a:rPr>
              <a:t>而另一人，自認為很有正義、又看不起別人的，恰恰相反。我實在告訴你們</a:t>
            </a:r>
            <a:r>
              <a:rPr lang="en-US" altLang="zh-TW" sz="3600" b="1">
                <a:latin typeface="新細明體"/>
                <a:ea typeface="新細明體"/>
              </a:rPr>
              <a:t>『</a:t>
            </a:r>
            <a:r>
              <a:rPr lang="zh-TW" altLang="en-US" sz="3600" b="1">
                <a:latin typeface="新細明體"/>
                <a:ea typeface="新細明體"/>
              </a:rPr>
              <a:t>凡高舉自己的，必被貶抑。凡貶抑自己的，必被高舉</a:t>
            </a:r>
            <a:r>
              <a:rPr lang="en-US" altLang="zh-TW" sz="3600" b="1">
                <a:latin typeface="新細明體"/>
                <a:ea typeface="新細明體"/>
              </a:rPr>
              <a:t>』</a:t>
            </a:r>
            <a:r>
              <a:rPr lang="zh-TW" altLang="en-US" sz="3600" b="1">
                <a:latin typeface="新細明體"/>
                <a:ea typeface="新細明體"/>
              </a:rPr>
              <a:t>。」</a:t>
            </a:r>
          </a:p>
          <a:p>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8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現在，我們一起來誦念耶穌說的這這段聖言。</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接受洗者若翰洗禮後，許下的第一個願望是什麼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聖洗聖事是教會七件聖事中，最首要的聖事？</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a:t>
            </a:r>
            <a:r>
              <a:rPr lang="zh-TW" altLang="en-US" sz="3600" b="1" smtClean="0">
                <a:latin typeface="新細明體"/>
                <a:ea typeface="新細明體"/>
              </a:rPr>
              <a:t>的告訴</a:t>
            </a:r>
            <a:r>
              <a:rPr lang="zh-TW" altLang="en-US" sz="3600" b="1">
                <a:latin typeface="新細明體"/>
                <a:ea typeface="新細明體"/>
              </a:rPr>
              <a:t>那些態度高傲的人要放下身段</a:t>
            </a:r>
            <a:r>
              <a:rPr lang="zh-TW" altLang="en-US" sz="3600" b="1" smtClean="0">
                <a:latin typeface="新細明體"/>
                <a:ea typeface="新細明體"/>
              </a:rPr>
              <a:t>，如果跟</a:t>
            </a:r>
            <a:r>
              <a:rPr lang="zh-TW" altLang="en-US" sz="3600" b="1">
                <a:latin typeface="新細明體"/>
                <a:ea typeface="新細明體"/>
              </a:rPr>
              <a:t>天主祈禱</a:t>
            </a:r>
            <a:r>
              <a:rPr lang="zh-TW" altLang="en-US" sz="3600" b="1" smtClean="0">
                <a:latin typeface="新細明體"/>
                <a:ea typeface="新細明體"/>
              </a:rPr>
              <a:t>，只是為了炫耀</a:t>
            </a:r>
            <a:r>
              <a:rPr lang="zh-TW" altLang="en-US" sz="3600" b="1">
                <a:latin typeface="新細明體"/>
                <a:ea typeface="新細明體"/>
              </a:rPr>
              <a:t>自己的高尚，這樣的祈禱有什麼意義呢？</a:t>
            </a:r>
            <a:endParaRPr lang="zh-TW" altLang="en-US" sz="3600" b="1">
              <a:latin typeface="新細明體"/>
              <a:ea typeface="新細明體"/>
            </a:endParaRPr>
          </a:p>
        </p:txBody>
      </p:sp>
    </p:spTree>
    <p:extLst>
      <p:ext uri="{BB962C8B-B14F-4D97-AF65-F5344CB8AC3E}">
        <p14:creationId xmlns:p14="http://schemas.microsoft.com/office/powerpoint/2010/main" val="4207013235"/>
      </p:ext>
    </p:extLst>
  </p:cSld>
  <p:clrMapOvr>
    <a:masterClrMapping/>
  </p:clrMapOvr>
  <p:transition/>
  <p:timing/>
</p:sld>
</file>

<file path=ppt/slides/slide8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耶穌同時教導我們，到天主面前祈禱時的態度，就像那低著頭，捶著胸的稅吏一樣</a:t>
            </a:r>
            <a:r>
              <a:rPr lang="zh-TW" altLang="en-US" sz="3600" b="1" smtClean="0">
                <a:latin typeface="新細明體"/>
                <a:ea typeface="新細明體"/>
              </a:rPr>
              <a:t>，</a:t>
            </a:r>
            <a:r>
              <a:rPr lang="zh-TW" altLang="en-US" sz="3600" b="1">
                <a:latin typeface="新細明體"/>
                <a:ea typeface="新細明體"/>
              </a:rPr>
              <a:t>他知道自己在天主面前沒什麼可炫耀</a:t>
            </a:r>
            <a:r>
              <a:rPr lang="zh-TW" altLang="en-US" sz="3600" b="1" smtClean="0">
                <a:latin typeface="新細明體"/>
                <a:ea typeface="新細明體"/>
              </a:rPr>
              <a:t>的。</a:t>
            </a:r>
            <a:endParaRPr lang="zh-TW" altLang="en-US" sz="3600" b="1">
              <a:latin typeface="新細明體"/>
              <a:ea typeface="新細明體"/>
            </a:endParaRPr>
          </a:p>
        </p:txBody>
      </p:sp>
    </p:spTree>
    <p:extLst>
      <p:ext uri="{BB962C8B-B14F-4D97-AF65-F5344CB8AC3E}">
        <p14:creationId xmlns:p14="http://schemas.microsoft.com/office/powerpoint/2010/main" val="585315020"/>
      </p:ext>
    </p:extLst>
  </p:cSld>
  <p:clrMapOvr>
    <a:masterClrMapping/>
  </p:clrMapOvr>
  <p:transition/>
  <p:timing/>
</p:sld>
</file>

<file path=ppt/slides/slide8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在</a:t>
            </a:r>
            <a:r>
              <a:rPr lang="zh-TW" altLang="en-US" sz="3600" b="1">
                <a:latin typeface="新細明體"/>
                <a:ea typeface="新細明體"/>
              </a:rPr>
              <a:t>天主面前不需要標榜自己做了什麼才可以得到天主的愛，他只是來跟天主訴說自己內心的祕密。</a:t>
            </a:r>
            <a:endParaRPr lang="zh-TW" altLang="en-US" sz="3600" b="1">
              <a:latin typeface="新細明體"/>
              <a:ea typeface="新細明體"/>
            </a:endParaRPr>
          </a:p>
        </p:txBody>
      </p:sp>
    </p:spTree>
    <p:extLst>
      <p:ext uri="{BB962C8B-B14F-4D97-AF65-F5344CB8AC3E}">
        <p14:creationId xmlns:p14="http://schemas.microsoft.com/office/powerpoint/2010/main" val="466781494"/>
      </p:ext>
    </p:extLst>
  </p:cSld>
  <p:clrMapOvr>
    <a:masterClrMapping/>
  </p:clrMapOvr>
  <p:transition/>
  <p:timing/>
</p:sld>
</file>

<file path=ppt/slides/slide8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他到聖殿向天主祈禱，為的是對天主表達自己心中的感謝，感謝天主並沒有因為自己做得不夠好，而不再愛他，而是一次再一次的給他機會，在天主愛的鼓勵下繼續努力。</a:t>
            </a:r>
            <a:endParaRPr lang="zh-TW" altLang="en-US" sz="3600" b="1">
              <a:latin typeface="新細明體"/>
              <a:ea typeface="新細明體"/>
            </a:endParaRPr>
          </a:p>
        </p:txBody>
      </p:sp>
    </p:spTree>
    <p:extLst>
      <p:ext uri="{BB962C8B-B14F-4D97-AF65-F5344CB8AC3E}">
        <p14:creationId xmlns:p14="http://schemas.microsoft.com/office/powerpoint/2010/main" val="1876125821"/>
      </p:ext>
    </p:extLst>
  </p:cSld>
  <p:clrMapOvr>
    <a:masterClrMapping/>
  </p:clrMapOvr>
  <p:transition/>
  <p:timing/>
</p:sld>
</file>

<file path=ppt/slides/slide8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7386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204864"/>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在宣講天國福音時，在一旁跟著祂的是些什麼樣的人</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那些大搖大擺的人，總是瞧不起那群常低著頭的人？</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跟隨耶穌的人裡面，有一群人很害羞、總是低著頭</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那些跟著耶穌大搖大擺的人，會認為自己比別人高尚？</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那些大搖大擺</a:t>
            </a:r>
            <a:r>
              <a:rPr lang="zh-TW" altLang="en-US" sz="3600" b="1">
                <a:latin typeface="新細明體"/>
                <a:ea typeface="新細明體"/>
              </a:rPr>
              <a:t>的人，總是看不起那些低著頭的人，這樣是對的嗎</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跟那些喜歡大搖大擺，瞧不起別人的人說了一個什麼比喻？</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556792"/>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耶穌要跟那些喜歡大搖大擺的人說「法利塞人和稅吏祈禱」的比喻</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覺得天主會喜歡哪個的人祈禱，是那法利塞人還是那稅吏？</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為什麼要告訴那些大搖大擺的人，祈禱時要先放下身段</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那些</a:t>
            </a:r>
            <a:r>
              <a:rPr lang="zh-TW" altLang="en-US" sz="3600" b="1">
                <a:latin typeface="新細明體"/>
                <a:ea typeface="新細明體"/>
              </a:rPr>
              <a:t>大搖大擺的人聽了耶穌說的比喻後，會願意改變他們的態度嗎？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在</a:t>
            </a:r>
            <a:r>
              <a:rPr lang="zh-TW" altLang="en-US" sz="3600" b="1">
                <a:latin typeface="新細明體"/>
                <a:ea typeface="新細明體"/>
              </a:rPr>
              <a:t>耶穌說的比喻中，為什麼那稅吏祈禱時是遠遠的站著、低頭又捶胸</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你</a:t>
            </a:r>
            <a:r>
              <a:rPr lang="zh-TW" altLang="en-US" sz="3600" b="1">
                <a:latin typeface="新細明體"/>
                <a:ea typeface="新細明體"/>
              </a:rPr>
              <a:t>會在祈禱時跟耶穌分享自己的祕密嗎？</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藉著領受聖洗聖事，我們可以和天上的父建立新的關係</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來到世上，帶給我們最寶貴的禮物是什麼？</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-1</a:t>
            </a:r>
            <a:r>
              <a:rPr lang="en-US" altLang="zh-TW" sz="3600" b="1">
                <a:latin typeface="+mj-ea"/>
                <a:ea typeface="+mj-ea"/>
              </a:rPr>
              <a:t>9</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凡高舉自己的，必被貶抑。凡貶抑自己的，必被高舉。</a:t>
            </a:r>
            <a:r>
              <a:rPr lang="en-US" altLang="zh-TW" sz="3600" b="1"/>
              <a:t>』</a:t>
            </a:r>
            <a:r>
              <a:rPr lang="zh-TW" altLang="en-US" sz="3600" b="1"/>
              <a:t>」（路</a:t>
            </a:r>
            <a:r>
              <a:rPr lang="en-US" altLang="zh-TW" sz="3600" b="1"/>
              <a:t>18,14</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給耶穌的小祕密</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780928"/>
            <a:ext cx="7344816"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，從耶穌說的「法利塞人和稅吏祈禱比喻」中，我們看到了祈禱時該有的</a:t>
            </a:r>
            <a:r>
              <a:rPr lang="zh-TW" altLang="en-US" sz="3600" b="1" smtClean="0"/>
              <a:t>態度。</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千萬不要像法利塞人一樣，看不起別人，在天主面前一直炫耀自己做得多好多棒，還對別人指指點點的，取笑別人差勁。</a:t>
            </a:r>
            <a:endParaRPr lang="en-US" altLang="zh-TW" sz="3600" b="1"/>
          </a:p>
        </p:txBody>
      </p:sp>
    </p:spTree>
    <p:extLst>
      <p:ext uri="{BB962C8B-B14F-4D97-AF65-F5344CB8AC3E}">
        <p14:creationId xmlns:p14="http://schemas.microsoft.com/office/powerpoint/2010/main" val="3644890332"/>
      </p:ext>
    </p:extLst>
  </p:cSld>
  <p:clrMapOvr>
    <a:masterClrMapping/>
  </p:clrMapOvr>
  <p:transition/>
  <p:timing/>
</p:sld>
</file>

<file path=ppt/slides/slide8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祈禱時要記得放下身段，感謝耶穌這麼愛我們，天天陪伴我們，照顧我們，賜給我們許多恩典。</a:t>
            </a:r>
            <a:endParaRPr lang="en-US" altLang="zh-TW" sz="3600" b="1"/>
          </a:p>
        </p:txBody>
      </p:sp>
    </p:spTree>
    <p:extLst>
      <p:ext uri="{BB962C8B-B14F-4D97-AF65-F5344CB8AC3E}">
        <p14:creationId xmlns:p14="http://schemas.microsoft.com/office/powerpoint/2010/main" val="1874552046"/>
      </p:ext>
    </p:extLst>
  </p:cSld>
  <p:clrMapOvr>
    <a:masterClrMapping/>
  </p:clrMapOvr>
  <p:transition/>
  <p:timing/>
</p:sld>
</file>

<file path=ppt/slides/slide8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在生活中，我們可以做些什麼，來幫助自己學習耶穌教給我們的祈禱態度？</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8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a:latin typeface="+mj-ea"/>
              </a:rPr>
              <a:t>下</a:t>
            </a:r>
            <a:r>
              <a:rPr lang="en-US" altLang="zh-TW" sz="3600" b="1" smtClean="0">
                <a:latin typeface="+mj-ea"/>
              </a:rPr>
              <a:t>-19</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8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384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今天耶穌教給我們祈禱的態度，是要放下身段，不要像「法利塞人和稅吏祈禱比喻」中的法利塞人，以為自己很棒。</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8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祈禱時要記得比喻中的稅吏，只要小小聲在心裡跟耶穌說：「耶穌我愛祢，我有祕密跟祢說</a:t>
            </a:r>
            <a:r>
              <a:rPr lang="zh-TW" altLang="en-US" sz="3600" b="1" smtClean="0"/>
              <a:t>！」</a:t>
            </a:r>
            <a:endParaRPr lang="en-US" altLang="zh-TW" sz="3600" b="1"/>
          </a:p>
        </p:txBody>
      </p:sp>
    </p:spTree>
    <p:extLst>
      <p:ext uri="{BB962C8B-B14F-4D97-AF65-F5344CB8AC3E}">
        <p14:creationId xmlns:p14="http://schemas.microsoft.com/office/powerpoint/2010/main" val="894279982"/>
      </p:ext>
    </p:extLst>
  </p:cSld>
  <p:clrMapOvr>
    <a:masterClrMapping/>
  </p:clrMapOvr>
  <p:transition/>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-2</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8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828835"/>
            <a:ext cx="756084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現在，請每個人帶著小祕密紙條，我們一起到教堂跟耶穌祈禱。</a:t>
            </a:r>
            <a:endParaRPr lang="en-US" altLang="zh-TW" sz="3600" b="1"/>
          </a:p>
        </p:txBody>
      </p:sp>
    </p:spTree>
    <p:extLst>
      <p:ext uri="{BB962C8B-B14F-4D97-AF65-F5344CB8AC3E}">
        <p14:creationId xmlns:p14="http://schemas.microsoft.com/office/powerpoint/2010/main" val="2070400002"/>
      </p:ext>
    </p:extLst>
  </p:cSld>
  <p:clrMapOvr>
    <a:masterClrMapping/>
  </p:clrMapOvr>
  <p:transition/>
  <p:timing/>
</p:sld>
</file>

<file path=ppt/slides/slide8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現在，請每個人依序上到祭臺，將自己的祕密小紙條奉獻給耶穌，放入祭臺上的小</a:t>
            </a:r>
            <a:r>
              <a:rPr lang="zh-TW" altLang="en-US" sz="3600" b="1" smtClean="0"/>
              <a:t>竹籃，</a:t>
            </a:r>
            <a:r>
              <a:rPr lang="zh-TW" altLang="en-US" sz="3600" b="1"/>
              <a:t>並圍繞在祭臺四周。</a:t>
            </a:r>
            <a:endParaRPr lang="en-US" altLang="zh-TW" sz="3600" b="1"/>
          </a:p>
        </p:txBody>
      </p:sp>
    </p:spTree>
    <p:extLst>
      <p:ext uri="{BB962C8B-B14F-4D97-AF65-F5344CB8AC3E}">
        <p14:creationId xmlns:p14="http://schemas.microsoft.com/office/powerpoint/2010/main" val="2889622621"/>
      </p:ext>
    </p:extLst>
  </p:cSld>
  <p:clrMapOvr>
    <a:masterClrMapping/>
  </p:clrMapOvr>
  <p:transition/>
  <p:timing/>
</p:sld>
</file>

<file path=ppt/slides/slide8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62880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459797"/>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親愛的耶穌，感謝祢天天與我們在一起，祢知道我們的需要，也知道我們的心情，我們也喜歡跟祢分享我們的祕</a:t>
            </a:r>
            <a:r>
              <a:rPr lang="zh-TW" altLang="en-US" sz="3600" b="1" smtClean="0"/>
              <a:t>密。</a:t>
            </a:r>
            <a:endParaRPr lang="en-US" altLang="zh-TW" sz="3600" b="1" smtClean="0"/>
          </a:p>
        </p:txBody>
      </p:sp>
    </p:spTree>
    <p:extLst>
      <p:ext uri="{BB962C8B-B14F-4D97-AF65-F5344CB8AC3E}">
        <p14:creationId xmlns:p14="http://schemas.microsoft.com/office/powerpoint/2010/main" val="2344320612"/>
      </p:ext>
    </p:extLst>
  </p:cSld>
  <p:clrMapOvr>
    <a:masterClrMapping/>
  </p:clrMapOvr>
  <p:transition/>
  <p:timing/>
</p:sld>
</file>

<file path=ppt/slides/slide8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祢幫助我們，常記得到祢面前跟祢祈禱，不管是快樂時、悲傷時、痛苦時或有疑惑時，都能跟祢分享我們的祕密。以上所求是靠祢的名，阿們。</a:t>
            </a:r>
            <a:endParaRPr lang="en-US" altLang="zh-TW" sz="3600" b="1"/>
          </a:p>
        </p:txBody>
      </p:sp>
    </p:spTree>
    <p:extLst>
      <p:ext uri="{BB962C8B-B14F-4D97-AF65-F5344CB8AC3E}">
        <p14:creationId xmlns:p14="http://schemas.microsoft.com/office/powerpoint/2010/main" val="1104269368"/>
      </p:ext>
    </p:extLst>
  </p:cSld>
  <p:clrMapOvr>
    <a:masterClrMapping/>
  </p:clrMapOvr>
  <p:transition/>
  <p:timing/>
</p:sld>
</file>

<file path=ppt/slides/slide8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1151" y="2603813"/>
            <a:ext cx="8465467" cy="212365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600" b="1">
                <a:latin typeface="Microsoft JhengHei Light" panose="020b0304030504040204" pitchFamily="34" charset="-120"/>
                <a:ea typeface="Microsoft JhengHei Light" panose="020b0304030504040204" pitchFamily="34" charset="-120"/>
              </a:rPr>
              <a:t>祈禱的精神</a:t>
            </a:r>
            <a:r>
              <a:rPr lang="zh-TW" altLang="en-US" sz="6600" b="1" smtClean="0">
                <a:latin typeface="Microsoft JhengHei Light" panose="020b0304030504040204" pitchFamily="34" charset="-120"/>
                <a:ea typeface="Microsoft JhengHei Light" panose="020b0304030504040204" pitchFamily="34" charset="-120"/>
              </a:rPr>
              <a:t>～</a:t>
            </a:r>
            <a:endParaRPr lang="en-US" altLang="zh-TW" sz="6600" b="1" smtClean="0">
              <a:latin typeface="Microsoft JhengHei Light" panose="020b0304030504040204" pitchFamily="34" charset="-120"/>
              <a:ea typeface="Microsoft JhengHei Light" panose="020b0304030504040204" pitchFamily="34" charset="-120"/>
            </a:endParaRPr>
          </a:p>
          <a:p>
            <a:r>
              <a:rPr lang="zh-TW" altLang="en-US" sz="6600" b="1" smtClean="0">
                <a:latin typeface="Microsoft JhengHei Light" panose="020b0304030504040204" pitchFamily="34" charset="-120"/>
                <a:ea typeface="Microsoft JhengHei Light" panose="020b0304030504040204" pitchFamily="34" charset="-120"/>
              </a:rPr>
              <a:t>進入</a:t>
            </a:r>
            <a:r>
              <a:rPr lang="zh-TW" altLang="en-US" sz="6600" b="1">
                <a:latin typeface="Microsoft JhengHei Light" panose="020b0304030504040204" pitchFamily="34" charset="-120"/>
                <a:ea typeface="Microsoft JhengHei Light" panose="020b0304030504040204" pitchFamily="34" charset="-120"/>
              </a:rPr>
              <a:t>內室不大肆張揚</a:t>
            </a:r>
            <a:endParaRPr lang="en-US" sz="6600" b="1">
              <a:latin typeface="Microsoft JhengHei Light" panose="020b0304030504040204" pitchFamily="34" charset="-120"/>
              <a:ea typeface="Microsoft JhengHei Light" panose="020b0304030504040204" pitchFamily="34" charset="-120"/>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711151" y="1772816"/>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-20</a:t>
            </a:r>
          </a:p>
        </p:txBody>
      </p:sp>
    </p:spTree>
    <p:extLst>
      <p:ext uri="{BB962C8B-B14F-4D97-AF65-F5344CB8AC3E}">
        <p14:creationId xmlns:p14="http://schemas.microsoft.com/office/powerpoint/2010/main" val="3593360294"/>
      </p:ext>
    </p:extLst>
  </p:cSld>
  <p:clrMapOvr>
    <a:masterClrMapping/>
  </p:clrMapOvr>
  <p:transition/>
  <p:timing/>
</p:sld>
</file>

<file path=ppt/slides/slide8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slides/slide8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15784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課前</a:t>
            </a:r>
            <a:r>
              <a:rPr lang="zh-TW" altLang="en-US" sz="4800" b="1" smtClean="0">
                <a:solidFill>
                  <a:srgbClr val="7195C1"/>
                </a:solidFill>
              </a:rPr>
              <a:t>禱： </a:t>
            </a:r>
            <a:endParaRPr lang="en-US" sz="4800" b="1">
              <a:solidFill>
                <a:srgbClr val="7195C1"/>
              </a:solidFill>
            </a:endParaRPr>
          </a:p>
        </p:txBody>
      </p:sp>
      <p:sp>
        <p:nvSpPr>
          <p:cNvPr id="3" name="文字方塊 2"/>
          <p:cNvSpPr txBox="1"/>
          <p:nvPr/>
        </p:nvSpPr>
        <p:spPr>
          <a:xfrm>
            <a:off x="791580" y="1988840"/>
            <a:ext cx="7560840"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親愛的主耶穌，感謝祢，今天讓我們又聚在這裡，和這麼多好伙伴一起學習聖經，聽祢的教導，求祢幫助我們專心、用心，並恆心的以祈禱，和祢保持親密的關係。以上所求是靠祢的名，阿們。</a:t>
            </a:r>
            <a:endParaRPr lang="en-US" sz="3600" b="1"/>
          </a:p>
        </p:txBody>
      </p:sp>
    </p:spTree>
    <p:extLst>
      <p:ext uri="{BB962C8B-B14F-4D97-AF65-F5344CB8AC3E}">
        <p14:creationId xmlns:p14="http://schemas.microsoft.com/office/powerpoint/2010/main" val="2293024601"/>
      </p:ext>
    </p:extLst>
  </p:cSld>
  <p:clrMapOvr>
    <a:masterClrMapping/>
  </p:clrMapOvr>
  <p:transition/>
  <p:timing/>
</p:sld>
</file>

<file path=ppt/slides/slide8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5980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主題</a:t>
            </a:r>
            <a:r>
              <a:rPr lang="zh-TW" altLang="en-US" sz="4800" b="1" smtClean="0">
                <a:solidFill>
                  <a:srgbClr val="7195C1"/>
                </a:solidFill>
              </a:rPr>
              <a:t>經文</a:t>
            </a:r>
            <a:endParaRPr lang="en-US" sz="4800" b="1">
              <a:solidFill>
                <a:srgbClr val="7195C1"/>
              </a:solidFill>
            </a:endParaRPr>
          </a:p>
        </p:txBody>
      </p:sp>
      <p:sp>
        <p:nvSpPr>
          <p:cNvPr id="7" name="文字方塊 6"/>
          <p:cNvSpPr txBox="1"/>
          <p:nvPr/>
        </p:nvSpPr>
        <p:spPr>
          <a:xfrm>
            <a:off x="467544" y="3429000"/>
            <a:ext cx="82089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zh-TW" sz="3600" b="1"/>
              <a:t>瑪竇福音</a:t>
            </a:r>
            <a:r>
              <a:rPr lang="en-US" altLang="zh-TW" sz="3600" b="1"/>
              <a:t>6,5</a:t>
            </a:r>
            <a:r>
              <a:rPr lang="zh-TW" altLang="zh-TW" sz="3600" b="1"/>
              <a:t>～</a:t>
            </a:r>
            <a:r>
              <a:rPr lang="en-US" altLang="zh-TW" sz="3600" b="1"/>
              <a:t>8</a:t>
            </a:r>
            <a:endParaRPr lang="en-US" sz="3600">
              <a:latin typeface="+mn-ea"/>
            </a:endParaRPr>
          </a:p>
        </p:txBody>
      </p:sp>
    </p:spTree>
    <p:extLst>
      <p:ext uri="{BB962C8B-B14F-4D97-AF65-F5344CB8AC3E}">
        <p14:creationId xmlns:p14="http://schemas.microsoft.com/office/powerpoint/2010/main" val="4139691153"/>
      </p:ext>
    </p:extLst>
  </p:cSld>
  <p:clrMapOvr>
    <a:masterClrMapping/>
  </p:clrMapOvr>
  <p:transition/>
  <p:timing/>
</p:sld>
</file>

<file path=ppt/slides/slide8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79612" y="2204864"/>
            <a:ext cx="5575005"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主題引導：</a:t>
            </a:r>
            <a:endParaRPr lang="en-US" sz="4800" b="1">
              <a:solidFill>
                <a:srgbClr val="7195C1"/>
              </a:solidFill>
            </a:endParaRPr>
          </a:p>
        </p:txBody>
      </p:sp>
      <p:sp>
        <p:nvSpPr>
          <p:cNvPr id="5" name="文字方塊 4"/>
          <p:cNvSpPr txBox="1"/>
          <p:nvPr/>
        </p:nvSpPr>
        <p:spPr>
          <a:xfrm>
            <a:off x="1079612" y="3035861"/>
            <a:ext cx="730881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，你們聽過馬戲團嗎？</a:t>
            </a:r>
            <a:endParaRPr lang="en-US" sz="3600" b="1"/>
          </a:p>
        </p:txBody>
      </p:sp>
    </p:spTree>
    <p:extLst>
      <p:ext uri="{BB962C8B-B14F-4D97-AF65-F5344CB8AC3E}">
        <p14:creationId xmlns:p14="http://schemas.microsoft.com/office/powerpoint/2010/main" val="221256260"/>
      </p:ext>
    </p:extLst>
  </p:cSld>
  <p:clrMapOvr>
    <a:masterClrMapping/>
  </p:clrMapOvr>
  <p:transition/>
  <p:timing/>
</p:sld>
</file>

<file path=ppt/slides/slide8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71600" y="2828835"/>
            <a:ext cx="72008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有在電視上或是到現場看過馬戲團表演嗎？喜歡看馬戲團的表演嗎？</a:t>
            </a:r>
            <a:endParaRPr lang="en-US" sz="3600" b="1"/>
          </a:p>
        </p:txBody>
      </p:sp>
    </p:spTree>
    <p:extLst>
      <p:ext uri="{BB962C8B-B14F-4D97-AF65-F5344CB8AC3E}">
        <p14:creationId xmlns:p14="http://schemas.microsoft.com/office/powerpoint/2010/main" val="1569037788"/>
      </p:ext>
    </p:extLst>
  </p:cSld>
  <p:clrMapOvr>
    <a:masterClrMapping/>
  </p:clrMapOvr>
  <p:transition/>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30542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140968"/>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「天父說：</a:t>
            </a:r>
            <a:r>
              <a:rPr lang="en-US" altLang="zh-TW" sz="3600" b="1"/>
              <a:t>『</a:t>
            </a:r>
            <a:r>
              <a:rPr lang="zh-TW" altLang="en-US" sz="3600" b="1"/>
              <a:t>祢是我的愛子，我因祢而喜悅！</a:t>
            </a:r>
            <a:r>
              <a:rPr lang="en-US" altLang="zh-TW" sz="3600" b="1"/>
              <a:t>』</a:t>
            </a:r>
            <a:r>
              <a:rPr lang="zh-TW" altLang="en-US" sz="3600" b="1"/>
              <a:t>」（谷</a:t>
            </a:r>
            <a:r>
              <a:rPr lang="en-US" altLang="zh-TW" sz="3600" b="1"/>
              <a:t>1,11</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8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551837"/>
            <a:ext cx="7218802"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在馬戲團的各種表演中，大象、獅子、老虎，還有空中飛人、雜耍特技、小丑等，你最喜歡哪個表演呢？</a:t>
            </a:r>
            <a:endParaRPr lang="en-US" sz="3600" b="1"/>
          </a:p>
        </p:txBody>
      </p:sp>
    </p:spTree>
    <p:extLst>
      <p:ext uri="{BB962C8B-B14F-4D97-AF65-F5344CB8AC3E}">
        <p14:creationId xmlns:p14="http://schemas.microsoft.com/office/powerpoint/2010/main" val="2921862760"/>
      </p:ext>
    </p:extLst>
  </p:cSld>
  <p:clrMapOvr>
    <a:masterClrMapping/>
  </p:clrMapOvr>
  <p:transition/>
  <p:timing/>
</p:sld>
</file>

<file path=ppt/slides/slide8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962599" y="2828835"/>
            <a:ext cx="7218802"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現在，我們來看一段馬戲團表演的影片。</a:t>
            </a:r>
            <a:endParaRPr lang="en-US" sz="3600" b="1"/>
          </a:p>
        </p:txBody>
      </p:sp>
    </p:spTree>
    <p:extLst>
      <p:ext uri="{BB962C8B-B14F-4D97-AF65-F5344CB8AC3E}">
        <p14:creationId xmlns:p14="http://schemas.microsoft.com/office/powerpoint/2010/main" val="3623708559"/>
      </p:ext>
    </p:extLst>
  </p:cSld>
  <p:clrMapOvr>
    <a:masterClrMapping/>
  </p:clrMapOvr>
  <p:transition/>
  <p:timing/>
</p:sld>
</file>

<file path=ppt/slides/slide8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0" y="3013501"/>
            <a:ext cx="91440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4800" b="1"/>
              <a:t>馬戲團表演</a:t>
            </a:r>
            <a:endParaRPr lang="en-US" sz="4800" b="1"/>
          </a:p>
        </p:txBody>
      </p:sp>
    </p:spTree>
    <p:extLst>
      <p:ext uri="{BB962C8B-B14F-4D97-AF65-F5344CB8AC3E}">
        <p14:creationId xmlns:p14="http://schemas.microsoft.com/office/powerpoint/2010/main" val="1213643331"/>
      </p:ext>
    </p:extLst>
  </p:cSld>
  <p:clrMapOvr>
    <a:masterClrMapping/>
  </p:clrMapOvr>
  <p:transition/>
  <p:timing/>
</p:sld>
</file>

<file path=ppt/slides/slide8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122985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rPr>
              <a:t>帶入主題：</a:t>
            </a:r>
            <a:endParaRPr lang="en-US" sz="4800" b="1">
              <a:solidFill>
                <a:srgbClr val="7195C1"/>
              </a:solidFill>
            </a:endParaRPr>
          </a:p>
        </p:txBody>
      </p:sp>
      <p:sp>
        <p:nvSpPr>
          <p:cNvPr id="5" name="文字方塊 4"/>
          <p:cNvSpPr txBox="1"/>
          <p:nvPr/>
        </p:nvSpPr>
        <p:spPr>
          <a:xfrm>
            <a:off x="755576" y="2060848"/>
            <a:ext cx="7632848" cy="34163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除了馬戲團表演，我們還會看過其他的表演，如魔術表演，特技表演等，你們有聽過祈禱表演嗎</a:t>
            </a:r>
            <a:r>
              <a:rPr lang="zh-TW" altLang="en-US" sz="3600" b="1" smtClean="0"/>
              <a:t>？</a:t>
            </a:r>
            <a:endParaRPr lang="en-US" altLang="zh-TW" sz="3600" b="1" smtClean="0"/>
          </a:p>
          <a:p>
            <a:endParaRPr lang="en-US" altLang="zh-TW" sz="3600" b="1"/>
          </a:p>
          <a:p>
            <a:r>
              <a:rPr lang="zh-TW" altLang="en-US" sz="3600" b="1" smtClean="0"/>
              <a:t>為什麼</a:t>
            </a:r>
            <a:r>
              <a:rPr lang="zh-TW" altLang="en-US" sz="3600" b="1"/>
              <a:t>祈禱可以做表演呢？我們來聽聽耶穌是怎麼說的！</a:t>
            </a:r>
            <a:endParaRPr lang="zh-TW" altLang="en-US" sz="3600" b="1"/>
          </a:p>
        </p:txBody>
      </p:sp>
    </p:spTree>
    <p:extLst>
      <p:ext uri="{BB962C8B-B14F-4D97-AF65-F5344CB8AC3E}">
        <p14:creationId xmlns:p14="http://schemas.microsoft.com/office/powerpoint/2010/main" val="3425409078"/>
      </p:ext>
    </p:extLst>
  </p:cSld>
  <p:clrMapOvr>
    <a:masterClrMapping/>
  </p:clrMapOvr>
  <p:transition/>
  <p:timing/>
</p:sld>
</file>

<file path=ppt/slides/slide8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19572" y="1720840"/>
            <a:ext cx="602829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j-ea"/>
                <a:ea typeface="+mj-ea"/>
              </a:rPr>
              <a:t>主題內容：</a:t>
            </a:r>
            <a:endParaRPr lang="en-US" sz="4800" b="1">
              <a:solidFill>
                <a:srgbClr val="7195C1"/>
              </a:solidFill>
              <a:latin typeface="+mj-ea"/>
              <a:ea typeface="+mj-ea"/>
            </a:endParaRPr>
          </a:p>
        </p:txBody>
      </p:sp>
      <p:sp>
        <p:nvSpPr>
          <p:cNvPr id="6" name="文字方塊 5"/>
          <p:cNvSpPr txBox="1"/>
          <p:nvPr/>
        </p:nvSpPr>
        <p:spPr>
          <a:xfrm>
            <a:off x="719572" y="2551837"/>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耶穌在宣講天國福音時，總是一次再一次的，告訴大家天主是這麼愛我們，耶穌來到我們中間，便是要和大家做朋友，而不是離祂遠遠的。</a:t>
            </a:r>
            <a:endParaRPr lang="en-US" altLang="zh-TW" sz="3600" b="1" smtClean="0"/>
          </a:p>
        </p:txBody>
      </p:sp>
    </p:spTree>
    <p:extLst>
      <p:ext uri="{BB962C8B-B14F-4D97-AF65-F5344CB8AC3E}">
        <p14:creationId xmlns:p14="http://schemas.microsoft.com/office/powerpoint/2010/main" val="482987715"/>
      </p:ext>
    </p:extLst>
  </p:cSld>
  <p:clrMapOvr>
    <a:masterClrMapping/>
  </p:clrMapOvr>
  <p:transition/>
  <p:timing/>
</p:sld>
</file>

<file path=ppt/slides/slide8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19572" y="2274838"/>
            <a:ext cx="770485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為了更瞭解大家在想什麼，耶穌也喜歡四處走走，跟大家聊天，到不同的家裡坐坐，陪大家吃飯，很輕鬆的和大家做朋友。</a:t>
            </a:r>
            <a:endParaRPr lang="en-US" altLang="zh-TW" sz="3600" b="1"/>
          </a:p>
        </p:txBody>
      </p:sp>
    </p:spTree>
    <p:extLst>
      <p:ext uri="{BB962C8B-B14F-4D97-AF65-F5344CB8AC3E}">
        <p14:creationId xmlns:p14="http://schemas.microsoft.com/office/powerpoint/2010/main" val="1159765175"/>
      </p:ext>
    </p:extLst>
  </p:cSld>
  <p:clrMapOvr>
    <a:masterClrMapping/>
  </p:clrMapOvr>
  <p:transition/>
  <p:timing/>
</p:sld>
</file>

<file path=ppt/slides/slide8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有一次，耶穌來到一個空曠的野的講道，特別和大家談到，和天主祈禱時要注意的。</a:t>
            </a:r>
            <a:endParaRPr lang="zh-TW" altLang="en-US" sz="3600" b="1"/>
          </a:p>
        </p:txBody>
      </p:sp>
    </p:spTree>
    <p:extLst>
      <p:ext uri="{BB962C8B-B14F-4D97-AF65-F5344CB8AC3E}">
        <p14:creationId xmlns:p14="http://schemas.microsoft.com/office/powerpoint/2010/main" val="596889006"/>
      </p:ext>
    </p:extLst>
  </p:cSld>
  <p:clrMapOvr>
    <a:masterClrMapping/>
  </p:clrMapOvr>
  <p:transition/>
  <p:timing/>
</p:sld>
</file>

<file path=ppt/slides/slide8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耶穌說：「你們祈禱時，不要像假善人一樣，喜歡在會堂和十字路口站著祈禱，像是在表演給人看。祈禱時要進你的內室，關上門，向你在暗中的父祈禱。」</a:t>
            </a:r>
            <a:endParaRPr lang="zh-TW" altLang="en-US" sz="3600" b="1"/>
          </a:p>
        </p:txBody>
      </p:sp>
    </p:spTree>
    <p:extLst>
      <p:ext uri="{BB962C8B-B14F-4D97-AF65-F5344CB8AC3E}">
        <p14:creationId xmlns:p14="http://schemas.microsoft.com/office/powerpoint/2010/main" val="3944364328"/>
      </p:ext>
    </p:extLst>
  </p:cSld>
  <p:clrMapOvr>
    <a:masterClrMapping/>
  </p:clrMapOvr>
  <p:transition/>
  <p:timing/>
</p:sld>
</file>

<file path=ppt/slides/slide8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耶穌希望</a:t>
            </a:r>
            <a:r>
              <a:rPr lang="zh-TW" altLang="en-US" sz="3600" b="1">
                <a:latin typeface="新細明體"/>
                <a:ea typeface="新細明體"/>
              </a:rPr>
              <a:t>大家不要將</a:t>
            </a:r>
            <a:r>
              <a:rPr lang="zh-TW" altLang="en-US" sz="3600" b="1" smtClean="0">
                <a:latin typeface="新細明體"/>
                <a:ea typeface="新細明體"/>
              </a:rPr>
              <a:t>祈禱當成</a:t>
            </a:r>
            <a:r>
              <a:rPr lang="zh-TW" altLang="en-US" sz="3600" b="1">
                <a:latin typeface="新細明體"/>
                <a:ea typeface="新細明體"/>
              </a:rPr>
              <a:t>是做給別人看的表演，以為說大聲一點，動作明顯一點，別人看到了便知道自己是在做祈禱。</a:t>
            </a:r>
            <a:endParaRPr lang="en-US" altLang="zh-TW" sz="3600" b="1">
              <a:latin typeface="新細明體"/>
              <a:ea typeface="新細明體"/>
            </a:endParaRPr>
          </a:p>
        </p:txBody>
      </p:sp>
    </p:spTree>
    <p:extLst>
      <p:ext uri="{BB962C8B-B14F-4D97-AF65-F5344CB8AC3E}">
        <p14:creationId xmlns:p14="http://schemas.microsoft.com/office/powerpoint/2010/main" val="2130397948"/>
      </p:ext>
    </p:extLst>
  </p:cSld>
  <p:clrMapOvr>
    <a:masterClrMapping/>
  </p:clrMapOvr>
  <p:transition/>
  <p:timing/>
</p:sld>
</file>

<file path=ppt/slides/slide8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耶穌還特別說祈禱時，最好是自己一個人祈禱、在自己房間內，不要讓別人看到自己在做祈禱。</a:t>
            </a:r>
            <a:endParaRPr lang="en-US" altLang="zh-TW" sz="3600" b="1">
              <a:latin typeface="新細明體"/>
              <a:ea typeface="新細明體"/>
            </a:endParaRPr>
          </a:p>
        </p:txBody>
      </p:sp>
    </p:spTree>
    <p:extLst>
      <p:ext uri="{BB962C8B-B14F-4D97-AF65-F5344CB8AC3E}">
        <p14:creationId xmlns:p14="http://schemas.microsoft.com/office/powerpoint/2010/main" val="3627465454"/>
      </p:ext>
    </p:extLst>
  </p:cSld>
  <p:clrMapOvr>
    <a:masterClrMapping/>
  </p:clrMapOvr>
  <p:transition/>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小珊姐姐的故事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8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穌接著說：「祈禱時，不要嘮嘮叨叨，像外邦人一樣，他們以為說多一點便可得到天主垂允。你們不要跟他們一樣，你們的父在你們求以前，已知道你們需要什麼。」</a:t>
            </a:r>
            <a:endParaRPr lang="en-US" altLang="zh-TW" sz="3600" b="1">
              <a:latin typeface="新細明體"/>
              <a:ea typeface="新細明體"/>
            </a:endParaRPr>
          </a:p>
        </p:txBody>
      </p:sp>
    </p:spTree>
    <p:extLst>
      <p:ext uri="{BB962C8B-B14F-4D97-AF65-F5344CB8AC3E}">
        <p14:creationId xmlns:p14="http://schemas.microsoft.com/office/powerpoint/2010/main" val="1093299947"/>
      </p:ext>
    </p:extLst>
  </p:cSld>
  <p:clrMapOvr>
    <a:masterClrMapping/>
  </p:clrMapOvr>
  <p:transition/>
  <p:timing/>
</p:sld>
</file>

<file path=ppt/slides/slide8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耶穌很清楚的告訴大家，天主愛我們，我們需要的一切祂都知道，也會做最好的安排。</a:t>
            </a:r>
            <a:endParaRPr lang="en-US" altLang="zh-TW" sz="3600" b="1">
              <a:latin typeface="新細明體"/>
              <a:ea typeface="新細明體"/>
            </a:endParaRPr>
          </a:p>
        </p:txBody>
      </p:sp>
    </p:spTree>
    <p:extLst>
      <p:ext uri="{BB962C8B-B14F-4D97-AF65-F5344CB8AC3E}">
        <p14:creationId xmlns:p14="http://schemas.microsoft.com/office/powerpoint/2010/main" val="3130957352"/>
      </p:ext>
    </p:extLst>
  </p:cSld>
  <p:clrMapOvr>
    <a:masterClrMapping/>
  </p:clrMapOvr>
  <p:transition/>
  <p:timing/>
</p:sld>
</file>

<file path=ppt/slides/slide8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3105834"/>
            <a:ext cx="7632848"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3600" b="1">
                <a:latin typeface="新細明體"/>
                <a:ea typeface="新細明體"/>
              </a:rPr>
              <a:t>我們一起來誦念耶穌說的話。</a:t>
            </a:r>
            <a:endParaRPr lang="zh-TW" altLang="en-US" sz="3600" b="1">
              <a:latin typeface="新細明體"/>
              <a:ea typeface="新細明體"/>
            </a:endParaRPr>
          </a:p>
        </p:txBody>
      </p:sp>
    </p:spTree>
    <p:extLst>
      <p:ext uri="{BB962C8B-B14F-4D97-AF65-F5344CB8AC3E}">
        <p14:creationId xmlns:p14="http://schemas.microsoft.com/office/powerpoint/2010/main" val="507007507"/>
      </p:ext>
    </p:extLst>
  </p:cSld>
  <p:clrMapOvr>
    <a:masterClrMapping/>
  </p:clrMapOvr>
  <p:transition/>
  <p:timing/>
</p:sld>
</file>

<file path=ppt/slides/slide8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從剛剛讀的聖言中，我們看到耶穌特別說這些話，是祂看到有人刻意在會堂和街頭上站著祈禱，像在做表演一樣，故意要做給別人看。</a:t>
            </a:r>
            <a:endParaRPr lang="zh-TW" altLang="en-US" sz="3600" b="1">
              <a:latin typeface="新細明體"/>
              <a:ea typeface="新細明體"/>
            </a:endParaRPr>
          </a:p>
        </p:txBody>
      </p:sp>
    </p:spTree>
    <p:extLst>
      <p:ext uri="{BB962C8B-B14F-4D97-AF65-F5344CB8AC3E}">
        <p14:creationId xmlns:p14="http://schemas.microsoft.com/office/powerpoint/2010/main" val="3116574838"/>
      </p:ext>
    </p:extLst>
  </p:cSld>
  <p:clrMapOvr>
    <a:masterClrMapping/>
  </p:clrMapOvr>
  <p:transition/>
  <p:timing/>
</p:sld>
</file>

<file path=ppt/slides/slide8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喜歡將祈禱當成是表演做給別人看，是不明白祈禱真正的意義。</a:t>
            </a:r>
            <a:endParaRPr lang="zh-TW" altLang="en-US" sz="3600" b="1">
              <a:latin typeface="新細明體"/>
              <a:ea typeface="新細明體"/>
            </a:endParaRPr>
          </a:p>
        </p:txBody>
      </p:sp>
    </p:spTree>
    <p:extLst>
      <p:ext uri="{BB962C8B-B14F-4D97-AF65-F5344CB8AC3E}">
        <p14:creationId xmlns:p14="http://schemas.microsoft.com/office/powerpoint/2010/main" val="2945651629"/>
      </p:ext>
    </p:extLst>
  </p:cSld>
  <p:clrMapOvr>
    <a:masterClrMapping/>
  </p:clrMapOvr>
  <p:transition/>
  <p:timing/>
</p:sld>
</file>

<file path=ppt/slides/slide8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latin typeface="新細明體"/>
                <a:ea typeface="新細明體"/>
              </a:rPr>
              <a:t>祈禱是要進入自己的房間，關上門，和那在暗中的天父祈禱，祈禱是我自己和天主的事，不是在做表演。</a:t>
            </a:r>
            <a:endParaRPr lang="zh-TW" altLang="en-US" sz="3600" b="1">
              <a:latin typeface="新細明體"/>
              <a:ea typeface="新細明體"/>
            </a:endParaRPr>
          </a:p>
        </p:txBody>
      </p:sp>
    </p:spTree>
    <p:extLst>
      <p:ext uri="{BB962C8B-B14F-4D97-AF65-F5344CB8AC3E}">
        <p14:creationId xmlns:p14="http://schemas.microsoft.com/office/powerpoint/2010/main" val="4135016530"/>
      </p:ext>
    </p:extLst>
  </p:cSld>
  <p:clrMapOvr>
    <a:masterClrMapping/>
  </p:clrMapOvr>
  <p:transition/>
  <p:timing/>
</p:sld>
</file>

<file path=ppt/slides/slide8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耶穌還特別說祈禱不要嘮嘮叨叨，是祂看到有人祈禱時，喜歡同一件事說了又說，怕天主沒聽到，說了好幾遍還不夠，還要繼續說個不停</a:t>
            </a:r>
            <a:endParaRPr lang="zh-TW" altLang="en-US" sz="3600" b="1">
              <a:latin typeface="新細明體"/>
              <a:ea typeface="新細明體"/>
            </a:endParaRPr>
          </a:p>
        </p:txBody>
      </p:sp>
    </p:spTree>
    <p:extLst>
      <p:ext uri="{BB962C8B-B14F-4D97-AF65-F5344CB8AC3E}">
        <p14:creationId xmlns:p14="http://schemas.microsoft.com/office/powerpoint/2010/main" val="4207013235"/>
      </p:ext>
    </p:extLst>
  </p:cSld>
  <p:clrMapOvr>
    <a:masterClrMapping/>
  </p:clrMapOvr>
  <p:transition/>
  <p:timing/>
</p:sld>
</file>

<file path=ppt/slides/slide8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為了讓這些喜歡嘮嘮叨叨的人明白，耶穌說在我們還沒開口求以前，我們所需要的一切天父早已知道。</a:t>
            </a:r>
            <a:endParaRPr lang="zh-TW" altLang="en-US" sz="3600" b="1">
              <a:latin typeface="新細明體"/>
              <a:ea typeface="新細明體"/>
            </a:endParaRPr>
          </a:p>
        </p:txBody>
      </p:sp>
    </p:spTree>
    <p:extLst>
      <p:ext uri="{BB962C8B-B14F-4D97-AF65-F5344CB8AC3E}">
        <p14:creationId xmlns:p14="http://schemas.microsoft.com/office/powerpoint/2010/main" val="585315020"/>
      </p:ext>
    </p:extLst>
  </p:cSld>
  <p:clrMapOvr>
    <a:masterClrMapping/>
  </p:clrMapOvr>
  <p:transition/>
  <p:timing/>
</p:sld>
</file>

<file path=ppt/slides/slide8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祈禱不是自以為天主愛我們，便自認為天主該無條件的答應我們任何要求，祈禱是相信天主這麼愛</a:t>
            </a:r>
            <a:r>
              <a:rPr lang="zh-TW" altLang="en-US" sz="3600" b="1" smtClean="0">
                <a:latin typeface="新細明體"/>
                <a:ea typeface="新細明體"/>
              </a:rPr>
              <a:t>我們，</a:t>
            </a:r>
            <a:r>
              <a:rPr lang="zh-TW" altLang="en-US" sz="3600" b="1">
                <a:latin typeface="新細明體"/>
                <a:ea typeface="新細明體"/>
              </a:rPr>
              <a:t>不管天主做怎樣的安排，我都歡歡喜喜的接受。</a:t>
            </a:r>
            <a:endParaRPr lang="en-US" altLang="zh-TW" sz="3600" b="1" smtClean="0">
              <a:latin typeface="新細明體"/>
              <a:ea typeface="新細明體"/>
            </a:endParaRPr>
          </a:p>
        </p:txBody>
      </p:sp>
    </p:spTree>
    <p:extLst>
      <p:ext uri="{BB962C8B-B14F-4D97-AF65-F5344CB8AC3E}">
        <p14:creationId xmlns:p14="http://schemas.microsoft.com/office/powerpoint/2010/main" val="466781494"/>
      </p:ext>
    </p:extLst>
  </p:cSld>
  <p:clrMapOvr>
    <a:masterClrMapping/>
  </p:clrMapOvr>
  <p:transition/>
  <p:timing/>
</p:sld>
</file>

<file path=ppt/slides/slide8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耶穌還提醒我們，祈禱時要進入房間，關上門，我們需要一個安靜的地方，讓自己靜下來，用心聽祂要告訴我們的話。</a:t>
            </a:r>
            <a:endParaRPr lang="zh-TW" altLang="en-US" sz="3600" b="1">
              <a:latin typeface="新細明體"/>
              <a:ea typeface="新細明體"/>
            </a:endParaRPr>
          </a:p>
        </p:txBody>
      </p:sp>
    </p:spTree>
    <p:extLst>
      <p:ext uri="{BB962C8B-B14F-4D97-AF65-F5344CB8AC3E}">
        <p14:creationId xmlns:p14="http://schemas.microsoft.com/office/powerpoint/2010/main" val="1876125821"/>
      </p:ext>
    </p:extLst>
  </p:cSld>
  <p:clrMapOvr>
    <a:masterClrMapping/>
  </p:clrMapOvr>
  <p:transition/>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988840"/>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819837"/>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，小珊姐姐一開始不明白，還抱怨天父爸爸沒有聽她的祈禱，將媽媽接走了，後來才明白天父爸爸一直都知道我們所需要的。</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8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當我們雙手握著放在胸前，表示此時此刻，我只專心在天主面前祈禱，不做別的事。</a:t>
            </a:r>
            <a:endParaRPr lang="zh-TW" altLang="en-US" sz="3600" b="1">
              <a:latin typeface="新細明體"/>
              <a:ea typeface="新細明體"/>
            </a:endParaRPr>
          </a:p>
        </p:txBody>
      </p:sp>
    </p:spTree>
    <p:extLst>
      <p:ext uri="{BB962C8B-B14F-4D97-AF65-F5344CB8AC3E}">
        <p14:creationId xmlns:p14="http://schemas.microsoft.com/office/powerpoint/2010/main" val="3004414635"/>
      </p:ext>
    </p:extLst>
  </p:cSld>
  <p:clrMapOvr>
    <a:masterClrMapping/>
  </p:clrMapOvr>
  <p:transition/>
  <p:timing/>
</p:sld>
</file>

<file path=ppt/slides/slide8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274838"/>
            <a:ext cx="763284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當我覺得需要天主幫忙與扶助時，我會跪下來向天主懇求，或者我可以雙手掌心微弓向上舉起，告訴天主我願意接受祂為我所安排的一切。</a:t>
            </a:r>
            <a:endParaRPr lang="zh-TW" altLang="en-US" sz="3600" b="1">
              <a:latin typeface="新細明體"/>
              <a:ea typeface="新細明體"/>
            </a:endParaRPr>
          </a:p>
        </p:txBody>
      </p:sp>
    </p:spTree>
    <p:extLst>
      <p:ext uri="{BB962C8B-B14F-4D97-AF65-F5344CB8AC3E}">
        <p14:creationId xmlns:p14="http://schemas.microsoft.com/office/powerpoint/2010/main" val="3748035245"/>
      </p:ext>
    </p:extLst>
  </p:cSld>
  <p:clrMapOvr>
    <a:masterClrMapping/>
  </p:clrMapOvr>
  <p:transition/>
  <p:timing/>
</p:sld>
</file>

<file path=ppt/slides/slide8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55576" y="2551837"/>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latin typeface="新細明體"/>
                <a:ea typeface="新細明體"/>
              </a:rPr>
              <a:t>有疑惑、不明白時，我會用雙手遮住自己的眼睛，告訴自己不要被眼前的事物矇蔽，專心學習聽天主的聲音。</a:t>
            </a:r>
            <a:endParaRPr lang="zh-TW" altLang="en-US" sz="3600" b="1">
              <a:latin typeface="新細明體"/>
              <a:ea typeface="新細明體"/>
            </a:endParaRPr>
          </a:p>
        </p:txBody>
      </p:sp>
    </p:spTree>
    <p:extLst>
      <p:ext uri="{BB962C8B-B14F-4D97-AF65-F5344CB8AC3E}">
        <p14:creationId xmlns:p14="http://schemas.microsoft.com/office/powerpoint/2010/main" val="469756256"/>
      </p:ext>
    </p:extLst>
  </p:cSld>
  <p:clrMapOvr>
    <a:masterClrMapping/>
  </p:clrMapOvr>
  <p:transition/>
  <p:timing/>
</p:sld>
</file>

<file path=ppt/slides/slide8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2023" y="1340768"/>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主題討論與分享</a:t>
            </a:r>
            <a:r>
              <a:rPr lang="zh-TW" altLang="zh-TW" sz="4800" b="1">
                <a:solidFill>
                  <a:srgbClr val="7195C1"/>
                </a:solidFill>
                <a:latin typeface="+mn-ea"/>
              </a:rPr>
              <a:t>：</a:t>
            </a:r>
            <a:endParaRPr lang="en-US" sz="4800" b="1">
              <a:solidFill>
                <a:srgbClr val="7195C1"/>
              </a:solidFill>
            </a:endParaRPr>
          </a:p>
        </p:txBody>
      </p:sp>
      <p:sp>
        <p:nvSpPr>
          <p:cNvPr id="5" name="文字方塊 4"/>
          <p:cNvSpPr txBox="1"/>
          <p:nvPr/>
        </p:nvSpPr>
        <p:spPr>
          <a:xfrm>
            <a:off x="791580" y="2171765"/>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a:t>
            </a:r>
            <a:r>
              <a:rPr lang="en-US" altLang="zh-TW" sz="3600" b="1" smtClean="0">
                <a:latin typeface="新細明體"/>
                <a:ea typeface="新細明體"/>
              </a:rPr>
              <a:t>.</a:t>
            </a:r>
            <a:r>
              <a:rPr lang="zh-TW" altLang="en-US" sz="3600" b="1" smtClean="0">
                <a:latin typeface="新細明體"/>
                <a:ea typeface="新細明體"/>
              </a:rPr>
              <a:t>耶穌</a:t>
            </a:r>
            <a:r>
              <a:rPr lang="zh-TW" altLang="en-US" sz="3600" b="1">
                <a:latin typeface="新細明體"/>
                <a:ea typeface="新細明體"/>
              </a:rPr>
              <a:t>宣講天國福音時，為了和大家做朋友祂會做些什麼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2</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耶穌在宣講天國福音時，喜歡到處走走，跟大家聊天？</a:t>
            </a:r>
            <a:endParaRPr lang="zh-TW" altLang="en-US" sz="3600" b="1">
              <a:latin typeface="新細明體"/>
              <a:ea typeface="新細明體"/>
            </a:endParaRPr>
          </a:p>
        </p:txBody>
      </p:sp>
    </p:spTree>
    <p:extLst>
      <p:ext uri="{BB962C8B-B14F-4D97-AF65-F5344CB8AC3E}">
        <p14:creationId xmlns:p14="http://schemas.microsoft.com/office/powerpoint/2010/main" val="2058834310"/>
      </p:ext>
    </p:extLst>
  </p:cSld>
  <p:clrMapOvr>
    <a:masterClrMapping/>
  </p:clrMapOvr>
  <p:transition/>
  <p:timing/>
</p:sld>
</file>

<file path=ppt/slides/slide8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3</a:t>
            </a:r>
            <a:r>
              <a:rPr lang="en-US" altLang="zh-TW" sz="3600" b="1" smtClean="0">
                <a:latin typeface="新細明體"/>
                <a:ea typeface="新細明體"/>
              </a:rPr>
              <a:t>.</a:t>
            </a:r>
            <a:r>
              <a:rPr lang="zh-TW" altLang="en-US" sz="3600" b="1" smtClean="0">
                <a:latin typeface="新細明體"/>
                <a:ea typeface="新細明體"/>
              </a:rPr>
              <a:t>耶穌有</a:t>
            </a:r>
            <a:r>
              <a:rPr lang="zh-TW" altLang="en-US" sz="3600" b="1">
                <a:latin typeface="新細明體"/>
                <a:ea typeface="新細明體"/>
              </a:rPr>
              <a:t>一次談到了祈禱，祂特別說了什麼</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4</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耶穌特別提醒大家，不要將祈禱當成是在做表演？</a:t>
            </a:r>
            <a:endParaRPr lang="zh-TW" altLang="en-US" sz="3600" b="1">
              <a:latin typeface="新細明體"/>
              <a:ea typeface="新細明體"/>
            </a:endParaRPr>
          </a:p>
        </p:txBody>
      </p:sp>
    </p:spTree>
    <p:extLst>
      <p:ext uri="{BB962C8B-B14F-4D97-AF65-F5344CB8AC3E}">
        <p14:creationId xmlns:p14="http://schemas.microsoft.com/office/powerpoint/2010/main" val="3367094419"/>
      </p:ext>
    </p:extLst>
  </p:cSld>
  <p:clrMapOvr>
    <a:masterClrMapping/>
  </p:clrMapOvr>
  <p:transition/>
  <p:timing/>
</p:sld>
</file>

<file path=ppt/slides/slide8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132856"/>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5</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耶穌提醒大家祈禱時要進入內室、關上門</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6</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有些人會喜歡將祈禱當成是在做表演給別人看？</a:t>
            </a:r>
            <a:endParaRPr lang="zh-TW" altLang="en-US" sz="3600" b="1">
              <a:latin typeface="新細明體"/>
              <a:ea typeface="新細明體"/>
            </a:endParaRPr>
          </a:p>
        </p:txBody>
      </p:sp>
    </p:spTree>
    <p:extLst>
      <p:ext uri="{BB962C8B-B14F-4D97-AF65-F5344CB8AC3E}">
        <p14:creationId xmlns:p14="http://schemas.microsoft.com/office/powerpoint/2010/main" val="2265820408"/>
      </p:ext>
    </p:extLst>
  </p:cSld>
  <p:clrMapOvr>
    <a:masterClrMapping/>
  </p:clrMapOvr>
  <p:transition/>
  <p:timing/>
</p:sld>
</file>

<file path=ppt/slides/slide8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2060848"/>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7</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耶穌提醒大家祈禱時不要嘮嘮叨叨的</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8</a:t>
            </a:r>
            <a:r>
              <a:rPr lang="en-US" altLang="zh-TW" sz="3600" b="1" smtClean="0">
                <a:latin typeface="新細明體"/>
                <a:ea typeface="新細明體"/>
              </a:rPr>
              <a:t>.</a:t>
            </a:r>
            <a:r>
              <a:rPr lang="zh-TW" altLang="en-US" sz="3600" b="1" smtClean="0">
                <a:latin typeface="新細明體"/>
                <a:ea typeface="新細明體"/>
              </a:rPr>
              <a:t>嘮嘮叨叨</a:t>
            </a:r>
            <a:r>
              <a:rPr lang="zh-TW" altLang="en-US" sz="3600" b="1">
                <a:latin typeface="新細明體"/>
                <a:ea typeface="新細明體"/>
              </a:rPr>
              <a:t>的祈禱，會比較容易得到天主的答應嗎？</a:t>
            </a:r>
            <a:endParaRPr lang="zh-TW" altLang="en-US" sz="3600" b="1">
              <a:latin typeface="新細明體"/>
              <a:ea typeface="新細明體"/>
            </a:endParaRPr>
          </a:p>
        </p:txBody>
      </p:sp>
    </p:spTree>
    <p:extLst>
      <p:ext uri="{BB962C8B-B14F-4D97-AF65-F5344CB8AC3E}">
        <p14:creationId xmlns:p14="http://schemas.microsoft.com/office/powerpoint/2010/main" val="4140033755"/>
      </p:ext>
    </p:extLst>
  </p:cSld>
  <p:clrMapOvr>
    <a:masterClrMapping/>
  </p:clrMapOvr>
  <p:transition/>
  <p:timing/>
</p:sld>
</file>

<file path=ppt/slides/slide8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791580" y="1916832"/>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9</a:t>
            </a:r>
            <a:r>
              <a:rPr lang="en-US" altLang="zh-TW" sz="3600" b="1" smtClean="0">
                <a:latin typeface="新細明體"/>
                <a:ea typeface="新細明體"/>
              </a:rPr>
              <a:t>.</a:t>
            </a:r>
            <a:r>
              <a:rPr lang="zh-TW" altLang="en-US" sz="3600" b="1" smtClean="0">
                <a:latin typeface="新細明體"/>
                <a:ea typeface="新細明體"/>
              </a:rPr>
              <a:t>為什麼</a:t>
            </a:r>
            <a:r>
              <a:rPr lang="zh-TW" altLang="en-US" sz="3600" b="1">
                <a:latin typeface="新細明體"/>
                <a:ea typeface="新細明體"/>
              </a:rPr>
              <a:t>有些人會喜歡嘮嘮叨叨的祈禱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10</a:t>
            </a:r>
            <a:r>
              <a:rPr lang="en-US" altLang="zh-TW" sz="3600" b="1" smtClean="0">
                <a:latin typeface="新細明體"/>
                <a:ea typeface="新細明體"/>
              </a:rPr>
              <a:t>.</a:t>
            </a:r>
            <a:r>
              <a:rPr lang="zh-TW" altLang="en-US" sz="3600" b="1" smtClean="0">
                <a:latin typeface="新細明體"/>
                <a:ea typeface="新細明體"/>
              </a:rPr>
              <a:t>天主</a:t>
            </a:r>
            <a:r>
              <a:rPr lang="zh-TW" altLang="en-US" sz="3600" b="1">
                <a:latin typeface="新細明體"/>
                <a:ea typeface="新細明體"/>
              </a:rPr>
              <a:t>愛我們，就該樣樣都答應我們的祈求嗎？</a:t>
            </a:r>
            <a:endParaRPr lang="zh-TW" altLang="en-US" sz="3600" b="1">
              <a:latin typeface="新細明體"/>
              <a:ea typeface="新細明體"/>
            </a:endParaRPr>
          </a:p>
        </p:txBody>
      </p:sp>
    </p:spTree>
    <p:extLst>
      <p:ext uri="{BB962C8B-B14F-4D97-AF65-F5344CB8AC3E}">
        <p14:creationId xmlns:p14="http://schemas.microsoft.com/office/powerpoint/2010/main" val="1787880651"/>
      </p:ext>
    </p:extLst>
  </p:cSld>
  <p:clrMapOvr>
    <a:masterClrMapping/>
  </p:clrMapOvr>
  <p:transition/>
  <p:timing/>
</p:sld>
</file>

<file path=ppt/slides/slide8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文字方塊 5"/>
          <p:cNvSpPr txBox="1"/>
          <p:nvPr/>
        </p:nvSpPr>
        <p:spPr>
          <a:xfrm>
            <a:off x="899592"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3600" b="1">
                <a:latin typeface="新細明體"/>
                <a:ea typeface="新細明體"/>
              </a:rPr>
              <a:t>11</a:t>
            </a:r>
            <a:r>
              <a:rPr lang="en-US" altLang="zh-TW" sz="3600" b="1" smtClean="0">
                <a:latin typeface="新細明體"/>
                <a:ea typeface="新細明體"/>
              </a:rPr>
              <a:t>.</a:t>
            </a:r>
            <a:r>
              <a:rPr lang="zh-TW" altLang="en-US" sz="3600" b="1" smtClean="0">
                <a:latin typeface="新細明體"/>
                <a:ea typeface="新細明體"/>
              </a:rPr>
              <a:t>怎麼樣</a:t>
            </a:r>
            <a:r>
              <a:rPr lang="zh-TW" altLang="en-US" sz="3600" b="1">
                <a:latin typeface="新細明體"/>
                <a:ea typeface="新細明體"/>
              </a:rPr>
              <a:t>的祈禱才是真正的祈禱</a:t>
            </a:r>
            <a:r>
              <a:rPr lang="zh-TW" altLang="en-US" sz="3600" b="1" smtClean="0">
                <a:latin typeface="新細明體"/>
                <a:ea typeface="新細明體"/>
              </a:rPr>
              <a:t>？</a:t>
            </a:r>
            <a:endParaRPr lang="en-US" altLang="zh-TW" sz="3600" b="1" smtClean="0">
              <a:latin typeface="新細明體"/>
              <a:ea typeface="新細明體"/>
            </a:endParaRPr>
          </a:p>
          <a:p>
            <a:endParaRPr lang="zh-TW" altLang="en-US" sz="3600" b="1">
              <a:latin typeface="新細明體"/>
              <a:ea typeface="新細明體"/>
            </a:endParaRPr>
          </a:p>
          <a:p>
            <a:r>
              <a:rPr lang="en-US" altLang="zh-TW" sz="3600" b="1">
                <a:latin typeface="新細明體"/>
                <a:ea typeface="新細明體"/>
              </a:rPr>
              <a:t>12</a:t>
            </a:r>
            <a:r>
              <a:rPr lang="en-US" altLang="zh-TW" sz="3600" b="1" smtClean="0">
                <a:latin typeface="新細明體"/>
                <a:ea typeface="新細明體"/>
              </a:rPr>
              <a:t>.</a:t>
            </a:r>
            <a:r>
              <a:rPr lang="zh-TW" altLang="en-US" sz="3600" b="1" smtClean="0">
                <a:latin typeface="新細明體"/>
                <a:ea typeface="新細明體"/>
              </a:rPr>
              <a:t>祈禱</a:t>
            </a:r>
            <a:r>
              <a:rPr lang="zh-TW" altLang="en-US" sz="3600" b="1">
                <a:latin typeface="新細明體"/>
                <a:ea typeface="新細明體"/>
              </a:rPr>
              <a:t>時要怎麼做會比較好？</a:t>
            </a:r>
            <a:endParaRPr lang="zh-TW" altLang="en-US" sz="3600" b="1">
              <a:latin typeface="新細明體"/>
              <a:ea typeface="新細明體"/>
            </a:endParaRPr>
          </a:p>
        </p:txBody>
      </p:sp>
    </p:spTree>
    <p:extLst>
      <p:ext uri="{BB962C8B-B14F-4D97-AF65-F5344CB8AC3E}">
        <p14:creationId xmlns:p14="http://schemas.microsoft.com/office/powerpoint/2010/main" val="1678982790"/>
      </p:ext>
    </p:extLst>
  </p:cSld>
  <p:clrMapOvr>
    <a:masterClrMapping/>
  </p:clrMapOvr>
  <p:transition/>
  <p:timing/>
</p:sld>
</file>

<file path=ppt/slides/slide8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美勞教學：</a:t>
            </a:r>
            <a:endParaRPr lang="en-US" sz="4800" b="1">
              <a:solidFill>
                <a:srgbClr val="7195C1"/>
              </a:solidFill>
            </a:endParaRPr>
          </a:p>
        </p:txBody>
      </p:sp>
      <p:sp>
        <p:nvSpPr>
          <p:cNvPr id="2" name="文字方塊 1"/>
          <p:cNvSpPr txBox="1"/>
          <p:nvPr/>
        </p:nvSpPr>
        <p:spPr>
          <a:xfrm>
            <a:off x="1043612"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latin typeface="+mj-ea"/>
                <a:ea typeface="+mj-ea"/>
              </a:rPr>
              <a:t>請搭配教學光碟</a:t>
            </a:r>
            <a:r>
              <a:rPr lang="zh-TW" altLang="zh-TW" sz="3600" b="1" smtClean="0">
                <a:latin typeface="+mj-ea"/>
                <a:ea typeface="+mj-ea"/>
              </a:rPr>
              <a:t>【</a:t>
            </a:r>
            <a:r>
              <a:rPr lang="en-US" altLang="zh-TW" sz="3600" b="1" smtClean="0">
                <a:latin typeface="+mj-ea"/>
                <a:ea typeface="+mj-ea"/>
              </a:rPr>
              <a:t>3</a:t>
            </a:r>
            <a:r>
              <a:rPr lang="zh-TW" altLang="en-US" sz="3600" b="1" smtClean="0">
                <a:latin typeface="+mj-ea"/>
                <a:ea typeface="+mj-ea"/>
              </a:rPr>
              <a:t>下</a:t>
            </a:r>
            <a:r>
              <a:rPr lang="en-US" altLang="zh-TW" sz="3600" b="1" smtClean="0">
                <a:latin typeface="+mj-ea"/>
                <a:ea typeface="+mj-ea"/>
              </a:rPr>
              <a:t>-20</a:t>
            </a:r>
            <a:r>
              <a:rPr lang="zh-TW" altLang="zh-TW" sz="3600" b="1" smtClean="0">
                <a:latin typeface="+mj-ea"/>
                <a:ea typeface="+mj-ea"/>
              </a:rPr>
              <a:t>】</a:t>
            </a:r>
            <a:r>
              <a:rPr lang="zh-TW" altLang="zh-TW" sz="3600" b="1">
                <a:latin typeface="+mj-ea"/>
                <a:ea typeface="+mj-ea"/>
              </a:rPr>
              <a:t>美勞單</a:t>
            </a:r>
            <a:endParaRPr lang="zh-TW" altLang="en-US" sz="3600">
              <a:latin typeface="+mj-ea"/>
              <a:ea typeface="+mj-ea"/>
            </a:endParaRPr>
          </a:p>
        </p:txBody>
      </p:sp>
    </p:spTree>
    <p:extLst>
      <p:ext uri="{BB962C8B-B14F-4D97-AF65-F5344CB8AC3E}">
        <p14:creationId xmlns:p14="http://schemas.microsoft.com/office/powerpoint/2010/main" val="450351432"/>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1061610" y="2828835"/>
            <a:ext cx="702078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為什麼手髒了或衣服髒了都一定要用水來清洗呢？</a:t>
            </a:r>
          </a:p>
        </p:txBody>
      </p:sp>
    </p:spTree>
    <p:extLst>
      <p:ext uri="{BB962C8B-B14F-4D97-AF65-F5344CB8AC3E}">
        <p14:creationId xmlns:p14="http://schemas.microsoft.com/office/powerpoint/2010/main" val="555873987"/>
      </p:ext>
    </p:extLst>
  </p:cSld>
  <p:clrMapOvr>
    <a:masterClrMapping/>
  </p:clrMapOvr>
  <p:transition/>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97839"/>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雖然媽媽已經離開，不在小珊姐姐身邊，但最重要的是她知道媽媽永遠在她心中，這是天父爸爸給我們最特別的禮物，在祂的愛內我們永遠相連在一起。</a:t>
            </a:r>
            <a:endParaRPr lang="en-US" altLang="zh-TW" sz="3600" b="1"/>
          </a:p>
        </p:txBody>
      </p:sp>
    </p:spTree>
    <p:extLst>
      <p:ext uri="{BB962C8B-B14F-4D97-AF65-F5344CB8AC3E}">
        <p14:creationId xmlns:p14="http://schemas.microsoft.com/office/powerpoint/2010/main" val="3378515103"/>
      </p:ext>
    </p:extLst>
  </p:cSld>
  <p:clrMapOvr>
    <a:masterClrMapping/>
  </p:clrMapOvr>
  <p:transition/>
  <p:timing/>
</p:sld>
</file>

<file path=ppt/slides/slide9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55576" y="2233419"/>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聖言省思</a:t>
            </a:r>
            <a:r>
              <a:rPr lang="zh-TW" altLang="zh-TW" sz="4800" b="1">
                <a:solidFill>
                  <a:srgbClr val="7195C1"/>
                </a:solidFill>
                <a:latin typeface="+mn-ea"/>
              </a:rPr>
              <a:t>：</a:t>
            </a:r>
            <a:endParaRPr lang="zh-TW" altLang="en-US" sz="4800" b="1">
              <a:solidFill>
                <a:srgbClr val="7195C1"/>
              </a:solidFill>
            </a:endParaRPr>
          </a:p>
        </p:txBody>
      </p:sp>
      <p:sp>
        <p:nvSpPr>
          <p:cNvPr id="5" name="文字方塊 4"/>
          <p:cNvSpPr txBox="1"/>
          <p:nvPr/>
        </p:nvSpPr>
        <p:spPr>
          <a:xfrm>
            <a:off x="755576" y="3068960"/>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「耶穌說：</a:t>
            </a:r>
            <a:r>
              <a:rPr lang="en-US" altLang="zh-TW" sz="3600" b="1"/>
              <a:t>『</a:t>
            </a:r>
            <a:r>
              <a:rPr lang="zh-TW" altLang="en-US" sz="3600" b="1"/>
              <a:t>祈禱時，要進入內室、關上門，向你在暗中之父祈禱。</a:t>
            </a:r>
            <a:r>
              <a:rPr lang="en-US" altLang="zh-TW" sz="3600" b="1"/>
              <a:t>』</a:t>
            </a:r>
            <a:r>
              <a:rPr lang="zh-TW" altLang="en-US" sz="3600" b="1"/>
              <a:t>」（瑪</a:t>
            </a:r>
            <a:r>
              <a:rPr lang="en-US" altLang="zh-TW" sz="3600" b="1"/>
              <a:t>6,5</a:t>
            </a:r>
            <a:r>
              <a:rPr lang="zh-TW" altLang="en-US" sz="3600" b="1"/>
              <a:t>）</a:t>
            </a:r>
            <a:endParaRPr lang="zh-TW" altLang="zh-TW" sz="3600"/>
          </a:p>
        </p:txBody>
      </p:sp>
    </p:spTree>
    <p:extLst>
      <p:ext uri="{BB962C8B-B14F-4D97-AF65-F5344CB8AC3E}">
        <p14:creationId xmlns:p14="http://schemas.microsoft.com/office/powerpoint/2010/main" val="2297197556"/>
      </p:ext>
    </p:extLst>
  </p:cSld>
  <p:clrMapOvr>
    <a:masterClrMapping/>
  </p:clrMapOvr>
  <p:transition/>
  <p:timing/>
</p:sld>
</file>

<file path=ppt/slides/slide9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3203848" y="260260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latin typeface="+mn-ea"/>
              </a:rPr>
              <a:t>生活省</a:t>
            </a:r>
            <a:r>
              <a:rPr lang="zh-TW" altLang="en-US" sz="4800" b="1" smtClean="0">
                <a:solidFill>
                  <a:srgbClr val="7195C1"/>
                </a:solidFill>
                <a:latin typeface="+mn-ea"/>
              </a:rPr>
              <a:t>思</a:t>
            </a:r>
            <a:endParaRPr lang="zh-TW" altLang="en-US" sz="4800" b="1">
              <a:solidFill>
                <a:srgbClr val="7195C1"/>
              </a:solidFill>
            </a:endParaRPr>
          </a:p>
        </p:txBody>
      </p:sp>
      <p:sp>
        <p:nvSpPr>
          <p:cNvPr id="5" name="文字方塊 4"/>
          <p:cNvSpPr txBox="1"/>
          <p:nvPr/>
        </p:nvSpPr>
        <p:spPr>
          <a:xfrm>
            <a:off x="395536" y="3429000"/>
            <a:ext cx="8352928"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6000" b="1" smtClean="0">
                <a:latin typeface="新細明體"/>
                <a:ea typeface="新細明體"/>
              </a:rPr>
              <a:t>小明的故事</a:t>
            </a:r>
            <a:endParaRPr lang="en-US" sz="6000" b="1"/>
          </a:p>
        </p:txBody>
      </p:sp>
    </p:spTree>
    <p:extLst>
      <p:ext uri="{BB962C8B-B14F-4D97-AF65-F5344CB8AC3E}">
        <p14:creationId xmlns:p14="http://schemas.microsoft.com/office/powerpoint/2010/main" val="1423166012"/>
      </p:ext>
    </p:extLst>
  </p:cSld>
  <p:clrMapOvr>
    <a:masterClrMapping/>
  </p:clrMapOvr>
  <p:transition/>
  <p:timing/>
</p:sld>
</file>

<file path=ppt/slides/slide9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899592" y="14458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活出信仰</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899592" y="2276872"/>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小朋友</a:t>
            </a:r>
            <a:r>
              <a:rPr lang="zh-TW" altLang="en-US" sz="3600" b="1"/>
              <a:t>，小明真是天父的好孩子，耶穌的教導他統統都記下來了，我們要像他一樣，將耶穌今天告訴我們的都記在心裡。</a:t>
            </a:r>
            <a:endParaRPr lang="en-US" altLang="zh-TW" sz="3600" b="1" smtClean="0"/>
          </a:p>
        </p:txBody>
      </p:sp>
    </p:spTree>
    <p:extLst>
      <p:ext uri="{BB962C8B-B14F-4D97-AF65-F5344CB8AC3E}">
        <p14:creationId xmlns:p14="http://schemas.microsoft.com/office/powerpoint/2010/main" val="1502427827"/>
      </p:ext>
    </p:extLst>
  </p:cSld>
  <p:clrMapOvr>
    <a:masterClrMapping/>
  </p:clrMapOvr>
  <p:transition/>
  <p:timing/>
</p:sld>
</file>

<file path=ppt/slides/slide9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1916832"/>
            <a:ext cx="7632848"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禱時，要進到房間，關上門，安靜的聽天主的聲音，有什麼話想跟天主說，都可以放心的說，只是不要嘮嘮叨叨說個不停，天父爸爸很愛我們，祂都會做最好的安排。</a:t>
            </a:r>
            <a:endParaRPr lang="en-US" sz="3600" b="1"/>
          </a:p>
        </p:txBody>
      </p:sp>
    </p:spTree>
    <p:extLst>
      <p:ext uri="{BB962C8B-B14F-4D97-AF65-F5344CB8AC3E}">
        <p14:creationId xmlns:p14="http://schemas.microsoft.com/office/powerpoint/2010/main" val="2435188894"/>
      </p:ext>
    </p:extLst>
  </p:cSld>
  <p:clrMapOvr>
    <a:masterClrMapping/>
  </p:clrMapOvr>
  <p:transition/>
  <p:timing/>
</p:sld>
</file>

<file path=ppt/slides/slide9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274838"/>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在生活中，我有在祈禱中用心聽天主的聲音嗎？</a:t>
            </a:r>
            <a:endParaRPr lang="en-US" sz="3600" b="1"/>
          </a:p>
        </p:txBody>
      </p:sp>
    </p:spTree>
    <p:extLst>
      <p:ext uri="{BB962C8B-B14F-4D97-AF65-F5344CB8AC3E}">
        <p14:creationId xmlns:p14="http://schemas.microsoft.com/office/powerpoint/2010/main" val="397080053"/>
      </p:ext>
    </p:extLst>
  </p:cSld>
  <p:clrMapOvr>
    <a:masterClrMapping/>
  </p:clrMapOvr>
  <p:transition/>
  <p:timing/>
</p:sld>
</file>

<file path=ppt/slides/slide9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還是祈禱時都是自己一直說，根本沒在聽天主的聲音？</a:t>
            </a:r>
            <a:endParaRPr lang="en-US" sz="3600" b="1"/>
          </a:p>
        </p:txBody>
      </p:sp>
    </p:spTree>
    <p:extLst>
      <p:ext uri="{BB962C8B-B14F-4D97-AF65-F5344CB8AC3E}">
        <p14:creationId xmlns:p14="http://schemas.microsoft.com/office/powerpoint/2010/main" val="3331497922"/>
      </p:ext>
    </p:extLst>
  </p:cSld>
  <p:clrMapOvr>
    <a:masterClrMapping/>
  </p:clrMapOvr>
  <p:transition/>
  <p:timing/>
</p:sld>
</file>

<file path=ppt/slides/slide9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828835"/>
            <a:ext cx="763284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我們可以做些什麼，來幫助自己靜下心聽天主的聲音？</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9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986208"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-20</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9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1738475"/>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564904"/>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感謝天父爸爸這麼愛我們，今天再次透過耶穌的教導，告訴我們祂要在祈禱中，和我們在一起，建立親密的關係。</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祈禱時，要記得找個安靜的地方，用心的聽天主的聲音，天父爸爸會在祈禱中陪伴我們，幫助我們明白，我們生活中所需要的一切祂都知道，祂會做最好的安排</a:t>
            </a:r>
            <a:r>
              <a:rPr lang="zh-TW" altLang="en-US" sz="3600" b="1" smtClean="0"/>
              <a:t>。</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55576" y="2564904"/>
            <a:ext cx="763284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smtClean="0"/>
              <a:t>請想一想：</a:t>
            </a:r>
            <a:endParaRPr lang="en-US" altLang="zh-TW" sz="3600" b="1" smtClean="0"/>
          </a:p>
          <a:p>
            <a:r>
              <a:rPr lang="zh-TW" altLang="en-US" sz="3600" b="1"/>
              <a:t>在生活中，我們可以做些什麼，將這份最特別的禮物分享給更多的人？</a:t>
            </a:r>
            <a:endParaRPr lang="en-US" sz="3600" b="1"/>
          </a:p>
        </p:txBody>
      </p:sp>
    </p:spTree>
    <p:extLst>
      <p:ext uri="{BB962C8B-B14F-4D97-AF65-F5344CB8AC3E}">
        <p14:creationId xmlns:p14="http://schemas.microsoft.com/office/powerpoint/2010/main" val="3253934050"/>
      </p:ext>
    </p:extLst>
  </p:cSld>
  <p:clrMapOvr>
    <a:masterClrMapping/>
  </p:clrMapOvr>
  <p:transition/>
  <p:timing/>
</p:sld>
</file>

<file path=ppt/slides/slide9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1997839"/>
            <a:ext cx="756084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也許有時候我們不一定會明白，就像愛吃糖的孩子，常常不明白為什麼媽媽不給糖吃，但是，我還是願意高舉我的雙手，告訴天主祂所做的一切，我都願意誠心接受。</a:t>
            </a:r>
            <a:endParaRPr lang="en-US" altLang="zh-TW" sz="3600" b="1"/>
          </a:p>
        </p:txBody>
      </p:sp>
    </p:spTree>
    <p:extLst>
      <p:ext uri="{BB962C8B-B14F-4D97-AF65-F5344CB8AC3E}">
        <p14:creationId xmlns:p14="http://schemas.microsoft.com/office/powerpoint/2010/main" val="3063822204"/>
      </p:ext>
    </p:extLst>
  </p:cSld>
  <p:clrMapOvr>
    <a:masterClrMapping/>
  </p:clrMapOvr>
  <p:transition/>
  <p:timing/>
</p:sld>
</file>

<file path=ppt/slides/slide9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2237963"/>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3068960"/>
            <a:ext cx="723680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親愛的主耶穌，感謝祢每天與我們在一起，也教我們怎麼做</a:t>
            </a:r>
            <a:r>
              <a:rPr lang="zh-TW" altLang="en-US" sz="3600" b="1" smtClean="0"/>
              <a:t>祈禱。</a:t>
            </a:r>
            <a:endParaRPr lang="en-US" altLang="zh-TW" sz="3600" b="1" smtClean="0"/>
          </a:p>
        </p:txBody>
      </p:sp>
    </p:spTree>
    <p:extLst>
      <p:ext uri="{BB962C8B-B14F-4D97-AF65-F5344CB8AC3E}">
        <p14:creationId xmlns:p14="http://schemas.microsoft.com/office/powerpoint/2010/main" val="3685261440"/>
      </p:ext>
    </p:extLst>
  </p:cSld>
  <p:clrMapOvr>
    <a:masterClrMapping/>
  </p:clrMapOvr>
  <p:transition/>
  <p:timing/>
</p:sld>
</file>

<file path=ppt/slides/slide9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1997839"/>
            <a:ext cx="7236804"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求祢幫助我們，學習正確的向祢祈禱，不是嘮嘮叨叨說個不停，也教我們常記得祈禱，和祢保持密切的關係，用心聽祢的聲音。以上所求是靠祢的名，阿們。</a:t>
            </a:r>
            <a:endParaRPr lang="en-US" altLang="zh-TW" sz="3600" b="1"/>
          </a:p>
        </p:txBody>
      </p:sp>
    </p:spTree>
    <p:extLst>
      <p:ext uri="{BB962C8B-B14F-4D97-AF65-F5344CB8AC3E}">
        <p14:creationId xmlns:p14="http://schemas.microsoft.com/office/powerpoint/2010/main" val="2344320612"/>
      </p:ext>
    </p:extLst>
  </p:cSld>
  <p:clrMapOvr>
    <a:masterClrMapping/>
  </p:clrMapOvr>
  <p:transition/>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文字方塊 8"/>
          <p:cNvSpPr txBox="1"/>
          <p:nvPr/>
        </p:nvSpPr>
        <p:spPr>
          <a:xfrm>
            <a:off x="1043608" y="2276876"/>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4800" b="1">
                <a:solidFill>
                  <a:srgbClr val="7195C1"/>
                </a:solidFill>
              </a:rPr>
              <a:t>主題學習單：</a:t>
            </a:r>
            <a:endParaRPr lang="en-US" sz="4800" b="1">
              <a:solidFill>
                <a:srgbClr val="7195C1"/>
              </a:solidFill>
            </a:endParaRPr>
          </a:p>
        </p:txBody>
      </p:sp>
      <p:sp>
        <p:nvSpPr>
          <p:cNvPr id="2" name="文字方塊 1"/>
          <p:cNvSpPr txBox="1"/>
          <p:nvPr/>
        </p:nvSpPr>
        <p:spPr>
          <a:xfrm>
            <a:off x="1043608" y="3112417"/>
            <a:ext cx="676819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smtClean="0">
                <a:latin typeface="+mn-ea"/>
              </a:rPr>
              <a:t>請搭配教學光碟【</a:t>
            </a:r>
            <a:r>
              <a:rPr lang="en-US" altLang="zh-TW" sz="3600" b="1" smtClean="0">
                <a:latin typeface="+mj-ea"/>
              </a:rPr>
              <a:t>3</a:t>
            </a:r>
            <a:r>
              <a:rPr lang="zh-TW" altLang="en-US" sz="3600" b="1" smtClean="0">
                <a:latin typeface="+mj-ea"/>
              </a:rPr>
              <a:t>下</a:t>
            </a:r>
            <a:r>
              <a:rPr lang="en-US" altLang="zh-TW" sz="3600" b="1" smtClean="0">
                <a:latin typeface="+mj-ea"/>
              </a:rPr>
              <a:t>-2</a:t>
            </a:r>
            <a:r>
              <a:rPr lang="zh-TW" altLang="zh-TW" sz="3600" b="1" smtClean="0">
                <a:latin typeface="+mn-ea"/>
              </a:rPr>
              <a:t>】學習單</a:t>
            </a:r>
            <a:endParaRPr lang="zh-TW" altLang="en-US" sz="3600">
              <a:latin typeface="+mn-ea"/>
            </a:endParaRPr>
          </a:p>
        </p:txBody>
      </p:sp>
    </p:spTree>
    <p:extLst>
      <p:ext uri="{BB962C8B-B14F-4D97-AF65-F5344CB8AC3E}">
        <p14:creationId xmlns:p14="http://schemas.microsoft.com/office/powerpoint/2010/main" val="2770941900"/>
      </p:ext>
    </p:extLst>
  </p:cSld>
  <p:clrMapOvr>
    <a:masterClrMapping/>
  </p:clrMapOvr>
  <p:transition/>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791580" y="2026507"/>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smtClean="0">
                <a:solidFill>
                  <a:srgbClr val="7195C1"/>
                </a:solidFill>
                <a:latin typeface="+mn-ea"/>
              </a:rPr>
              <a:t>主題總結</a:t>
            </a:r>
            <a:r>
              <a:rPr lang="zh-TW" altLang="zh-TW" sz="4800" b="1" smtClean="0">
                <a:solidFill>
                  <a:srgbClr val="7195C1"/>
                </a:solidFill>
                <a:latin typeface="+mn-ea"/>
              </a:rPr>
              <a:t>：</a:t>
            </a:r>
            <a:endParaRPr lang="zh-TW" altLang="en-US" sz="4800" b="1">
              <a:solidFill>
                <a:srgbClr val="7195C1"/>
              </a:solidFill>
            </a:endParaRPr>
          </a:p>
        </p:txBody>
      </p:sp>
      <p:sp>
        <p:nvSpPr>
          <p:cNvPr id="5" name="文字方塊 4"/>
          <p:cNvSpPr txBox="1"/>
          <p:nvPr/>
        </p:nvSpPr>
        <p:spPr>
          <a:xfrm>
            <a:off x="791580" y="2852936"/>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zh-TW" sz="3600" b="1"/>
              <a:t>小朋友</a:t>
            </a:r>
            <a:r>
              <a:rPr lang="zh-TW" altLang="zh-TW" sz="3600" b="1" smtClean="0"/>
              <a:t>，</a:t>
            </a:r>
            <a:r>
              <a:rPr lang="zh-TW" altLang="en-US" sz="3600" b="1"/>
              <a:t>耶穌今天在約旦河邊的生日派對中，為我們建立了教會最首要的聖事──聖洗聖</a:t>
            </a:r>
            <a:r>
              <a:rPr lang="zh-TW" altLang="en-US" sz="3600" b="1" smtClean="0"/>
              <a:t>事。</a:t>
            </a:r>
            <a:endParaRPr lang="en-US" sz="3600" b="1"/>
          </a:p>
        </p:txBody>
      </p:sp>
    </p:spTree>
    <p:extLst>
      <p:ext uri="{BB962C8B-B14F-4D97-AF65-F5344CB8AC3E}">
        <p14:creationId xmlns:p14="http://schemas.microsoft.com/office/powerpoint/2010/main" val="971767309"/>
      </p:ext>
    </p:extLst>
  </p:cSld>
  <p:clrMapOvr>
    <a:masterClrMapping/>
  </p:clrMapOvr>
  <p:transition/>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551837"/>
            <a:ext cx="7560840"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祂帶給我們最寶貴的禮物，在我們接受聖洗聖事時，我們也將成為天父所喜悅的。</a:t>
            </a:r>
            <a:endParaRPr lang="en-US" altLang="zh-TW" sz="3600" b="1"/>
          </a:p>
        </p:txBody>
      </p:sp>
    </p:spTree>
    <p:extLst>
      <p:ext uri="{BB962C8B-B14F-4D97-AF65-F5344CB8AC3E}">
        <p14:creationId xmlns:p14="http://schemas.microsoft.com/office/powerpoint/2010/main" val="2910072046"/>
      </p:ext>
    </p:extLst>
  </p:cSld>
  <p:clrMapOvr>
    <a:masterClrMapping/>
  </p:clrMapOvr>
  <p:transition/>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文字方塊 4"/>
          <p:cNvSpPr txBox="1"/>
          <p:nvPr/>
        </p:nvSpPr>
        <p:spPr>
          <a:xfrm>
            <a:off x="791580" y="2274838"/>
            <a:ext cx="7560840"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這是一份愛的禮物，從此我們可以向天父訴說自己內心的願望，就像小珊姐姐一樣，祂也會按照我們所需要的一切，實現我們的願望。</a:t>
            </a:r>
            <a:endParaRPr lang="en-US" altLang="zh-TW" sz="3600" b="1"/>
          </a:p>
        </p:txBody>
      </p:sp>
    </p:spTree>
    <p:extLst>
      <p:ext uri="{BB962C8B-B14F-4D97-AF65-F5344CB8AC3E}">
        <p14:creationId xmlns:p14="http://schemas.microsoft.com/office/powerpoint/2010/main" val="2719189694"/>
      </p:ext>
    </p:extLst>
  </p:cSld>
  <p:clrMapOvr>
    <a:masterClrMapping/>
  </p:clrMapOvr>
  <p:transition/>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953598" y="1949931"/>
            <a:ext cx="6264696"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4800" b="1">
                <a:solidFill>
                  <a:srgbClr val="7195C1"/>
                </a:solidFill>
              </a:rPr>
              <a:t>課後</a:t>
            </a:r>
            <a:r>
              <a:rPr lang="zh-TW" altLang="en-US" sz="4800" b="1" smtClean="0">
                <a:solidFill>
                  <a:srgbClr val="7195C1"/>
                </a:solidFill>
              </a:rPr>
              <a:t>禱：</a:t>
            </a:r>
            <a:endParaRPr lang="en-US" sz="4800" b="1">
              <a:solidFill>
                <a:srgbClr val="7195C1"/>
              </a:solidFill>
            </a:endParaRPr>
          </a:p>
        </p:txBody>
      </p:sp>
      <p:sp>
        <p:nvSpPr>
          <p:cNvPr id="3" name="文字方塊 2"/>
          <p:cNvSpPr txBox="1"/>
          <p:nvPr/>
        </p:nvSpPr>
        <p:spPr>
          <a:xfrm>
            <a:off x="953598" y="278092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親愛的主耶穌，謝謝祢為我們建立了聖洗聖事，帶給我們這麼寶貴的禮物，和天父爸爸建立天父與子女的</a:t>
            </a:r>
            <a:r>
              <a:rPr lang="zh-TW" altLang="en-US" sz="3600" b="1" smtClean="0"/>
              <a:t>關係。</a:t>
            </a:r>
            <a:endParaRPr lang="en-US" sz="3600" b="1"/>
          </a:p>
        </p:txBody>
      </p:sp>
    </p:spTree>
    <p:extLst>
      <p:ext uri="{BB962C8B-B14F-4D97-AF65-F5344CB8AC3E}">
        <p14:creationId xmlns:p14="http://schemas.microsoft.com/office/powerpoint/2010/main" val="3015814864"/>
      </p:ext>
    </p:extLst>
  </p:cSld>
  <p:clrMapOvr>
    <a:masterClrMapping/>
  </p:clrMapOvr>
  <p:transition/>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文字方塊 2"/>
          <p:cNvSpPr txBox="1"/>
          <p:nvPr/>
        </p:nvSpPr>
        <p:spPr>
          <a:xfrm>
            <a:off x="953598" y="2274838"/>
            <a:ext cx="7236804"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3600" b="1"/>
              <a:t>求祢幫助我們在生活中，好好珍惜這份禮物，也將這寶貴的禮物分享給更多的人。以上所求是因祢的名，阿們。</a:t>
            </a:r>
            <a:endParaRPr lang="en-US" altLang="zh-TW" sz="3600" b="1"/>
          </a:p>
        </p:txBody>
      </p:sp>
    </p:spTree>
    <p:extLst>
      <p:ext uri="{BB962C8B-B14F-4D97-AF65-F5344CB8AC3E}">
        <p14:creationId xmlns:p14="http://schemas.microsoft.com/office/powerpoint/2010/main" val="2457887246"/>
      </p:ext>
    </p:extLst>
  </p:cSld>
  <p:clrMapOvr>
    <a:masterClrMapping/>
  </p:clrMapOvr>
  <p:transition/>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文字方塊 3"/>
          <p:cNvSpPr txBox="1"/>
          <p:nvPr/>
        </p:nvSpPr>
        <p:spPr>
          <a:xfrm>
            <a:off x="1039052" y="2492896"/>
            <a:ext cx="820891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6000" b="1">
                <a:ea typeface="Microsoft JhengHei Light" panose="020b0304030504040204"/>
              </a:rPr>
              <a:t>聖洗聖事的恩寵</a:t>
            </a:r>
            <a:r>
              <a:rPr lang="zh-TW" altLang="en-US" sz="6000" b="1" smtClean="0">
                <a:ea typeface="Microsoft JhengHei Light" panose="020b0304030504040204"/>
              </a:rPr>
              <a:t>～</a:t>
            </a:r>
            <a:endParaRPr lang="en-US" altLang="zh-TW" sz="6000" b="1" smtClean="0">
              <a:ea typeface="Microsoft JhengHei Light" panose="020b0304030504040204"/>
            </a:endParaRPr>
          </a:p>
          <a:p>
            <a:r>
              <a:rPr lang="zh-TW" altLang="en-US" sz="6000" b="1" smtClean="0">
                <a:ea typeface="Microsoft JhengHei Light" panose="020b0304030504040204"/>
              </a:rPr>
              <a:t>成為</a:t>
            </a:r>
            <a:r>
              <a:rPr lang="zh-TW" altLang="en-US" sz="6000" b="1">
                <a:ea typeface="Microsoft JhengHei Light" panose="020b0304030504040204"/>
              </a:rPr>
              <a:t>天主的子女</a:t>
            </a:r>
            <a:endParaRPr lang="en-US" sz="6000" b="1">
              <a:latin typeface="Microsoft JhengHei Light" panose="020b0304030504040204" pitchFamily="34" charset="-120"/>
              <a:ea typeface="Microsoft JhengHei Light" panose="020b0304030504040204"/>
            </a:endParaRPr>
          </a:p>
        </p:txBody>
      </p:sp>
      <p:sp>
        <p:nvSpPr>
          <p:cNvPr id="7" name="文字方塊 6">
            <a:extLst>
              <a:ext uri="{FF2B5EF4-FFF2-40B4-BE49-F238E27FC236}">
                <a16:creationId xmlns:a16="http://schemas.microsoft.com/office/drawing/2014/main" xmlns="" id="{A02F4B11-FE1D-41EC-B989-2CF91062DCB9}"/>
              </a:ext>
            </a:extLst>
          </p:cNvPr>
          <p:cNvSpPr txBox="1"/>
          <p:nvPr/>
        </p:nvSpPr>
        <p:spPr>
          <a:xfrm>
            <a:off x="1039052" y="1666615"/>
            <a:ext cx="327538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r>
              <a:rPr lang="zh-TW" altLang="en-US" sz="4800" b="1" smtClean="0">
                <a:solidFill>
                  <a:srgbClr val="7195C1"/>
                </a:solidFill>
                <a:latin typeface="Microsoft JhengHei Light" panose="020b0304030504040204" pitchFamily="34" charset="-120"/>
                <a:ea typeface="Microsoft JhengHei Light" panose="020b0304030504040204" pitchFamily="34" charset="-120"/>
              </a:rPr>
              <a:t>下</a:t>
            </a:r>
            <a:r>
              <a:rPr lang="en-US" altLang="zh-TW" sz="4800" b="1" smtClean="0">
                <a:solidFill>
                  <a:srgbClr val="7195C1"/>
                </a:solidFill>
                <a:latin typeface="Microsoft JhengHei Light" panose="020b0304030504040204" pitchFamily="34" charset="-120"/>
                <a:ea typeface="Microsoft JhengHei Light" panose="020b0304030504040204" pitchFamily="34" charset="-120"/>
              </a:rPr>
              <a:t>-3</a:t>
            </a:r>
          </a:p>
        </p:txBody>
      </p:sp>
    </p:spTree>
    <p:extLst>
      <p:ext uri="{BB962C8B-B14F-4D97-AF65-F5344CB8AC3E}">
        <p14:creationId xmlns:p14="http://schemas.microsoft.com/office/powerpoint/2010/main" val="3593360294"/>
      </p:ext>
    </p:extLst>
  </p:cSld>
  <p:clrMapOvr>
    <a:masterClrMapping/>
  </p:clrMapOvr>
  <p:transition/>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內容版面配置區 2"/>
          <p:cNvSpPr>
            <a:spLocks noGrp="1"/>
          </p:cNvSpPr>
          <p:nvPr>
            <p:ph idx="1"/>
          </p:nvPr>
        </p:nvSpPr>
        <p:spPr>
          <a:xfrm>
            <a:off x="827584" y="2132856"/>
            <a:ext cx="7643192" cy="4525963"/>
          </a:xfrm>
        </p:spPr>
        <p:txBody>
          <a:bodyPr/>
          <a:lstStyle/>
          <a:p>
            <a:pPr marL="0" indent="0">
              <a:buNone/>
            </a:pPr>
            <a:r>
              <a:rPr lang="zh-TW" altLang="zh-TW" b="1">
                <a:solidFill>
                  <a:srgbClr val="FF0000"/>
                </a:solidFill>
              </a:rPr>
              <a:t>本教材受限於</a:t>
            </a:r>
            <a:r>
              <a:rPr lang="zh-TW" altLang="zh-TW" b="1" smtClean="0">
                <a:solidFill>
                  <a:srgbClr val="FF0000"/>
                </a:solidFill>
              </a:rPr>
              <a:t>版權</a:t>
            </a:r>
            <a:r>
              <a:rPr lang="zh-TW" altLang="zh-TW" b="1">
                <a:solidFill>
                  <a:srgbClr val="FF0000"/>
                </a:solidFill>
              </a:rPr>
              <a:t>要求，無法為老師複製網路上任何圖片直接載入</a:t>
            </a:r>
            <a:r>
              <a:rPr lang="en-US" altLang="zh-TW" b="1" err="1">
                <a:solidFill>
                  <a:srgbClr val="FF0000"/>
                </a:solidFill>
              </a:rPr>
              <a:t>ppt</a:t>
            </a:r>
            <a:r>
              <a:rPr lang="zh-TW" altLang="zh-TW" b="1">
                <a:solidFill>
                  <a:srgbClr val="FF0000"/>
                </a:solidFill>
              </a:rPr>
              <a:t>，為教學需要請老師教學前自行上網下載圖片，或選用本教材所附的低年級專用圖卡。</a:t>
            </a:r>
            <a:endParaRPr lang="zh-TW" altLang="en-US">
              <a:solidFill>
                <a:srgbClr val="FF0000"/>
              </a:solidFill>
            </a:endParaRPr>
          </a:p>
        </p:txBody>
      </p:sp>
    </p:spTree>
    <p:extLst>
      <p:ext uri="{BB962C8B-B14F-4D97-AF65-F5344CB8AC3E}">
        <p14:creationId xmlns:p14="http://schemas.microsoft.com/office/powerpoint/2010/main" val="2274128623"/>
      </p:ext>
    </p:extLst>
  </p:cSld>
  <p:clrMapOvr>
    <a:masterClrMapping/>
  </p:clrMapOvr>
  <p:transition/>
  <p:timing/>
</p:sld>
</file>

<file path=ppt/tags/tag1.xml><?xml version="1.0" encoding="utf-8"?>
<p:tagLst xmlns:p="http://schemas.openxmlformats.org/presentationml/2006/main">
  <p:tag name="AS_NET" val="5.0.3"/>
  <p:tag name="AS_OS" val="Microsoft Windows NT 10.0.17763.0"/>
  <p:tag name="AS_RELEASE_DATE" val="2021.04.14"/>
  <p:tag name="AS_TITLE" val="Aspose.Slides for .NET Standard 2.0"/>
  <p:tag name="AS_VERSION" val="21.4"/>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1376</Paragraphs>
  <Slides>912</Slides>
  <Notes>0</Notes>
  <TotalTime>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912</vt:i4>
      </vt:variant>
    </vt:vector>
  </HeadingPairs>
  <TitlesOfParts>
    <vt:vector baseType="lpstr" size="917">
      <vt:lpstr>Arial</vt:lpstr>
      <vt:lpstr>Calibri</vt:lpstr>
      <vt:lpstr>Microsoft JhengHei Light</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2021-05-14T13:28:01.169</cp:lastPrinted>
  <dcterms:created xsi:type="dcterms:W3CDTF">2021-05-14T13:28:01Z</dcterms:created>
  <dcterms:modified xsi:type="dcterms:W3CDTF">2021-05-14T13:28:05Z</dcterms:modified>
</cp:coreProperties>
</file>