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slides/slide395.xml" ContentType="application/vnd.openxmlformats-officedocument.presentationml.slide+xml"/>
  <Override PartName="/ppt/slides/slide396.xml" ContentType="application/vnd.openxmlformats-officedocument.presentationml.slide+xml"/>
  <Override PartName="/ppt/slides/slide397.xml" ContentType="application/vnd.openxmlformats-officedocument.presentationml.slide+xml"/>
  <Override PartName="/ppt/slides/slide398.xml" ContentType="application/vnd.openxmlformats-officedocument.presentationml.slide+xml"/>
  <Override PartName="/ppt/slides/slide39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00.xml" ContentType="application/vnd.openxmlformats-officedocument.presentationml.slide+xml"/>
  <Override PartName="/ppt/slides/slide401.xml" ContentType="application/vnd.openxmlformats-officedocument.presentationml.slide+xml"/>
  <Override PartName="/ppt/slides/slide402.xml" ContentType="application/vnd.openxmlformats-officedocument.presentationml.slide+xml"/>
  <Override PartName="/ppt/slides/slide403.xml" ContentType="application/vnd.openxmlformats-officedocument.presentationml.slide+xml"/>
  <Override PartName="/ppt/slides/slide404.xml" ContentType="application/vnd.openxmlformats-officedocument.presentationml.slide+xml"/>
  <Override PartName="/ppt/slides/slide405.xml" ContentType="application/vnd.openxmlformats-officedocument.presentationml.slide+xml"/>
  <Override PartName="/ppt/slides/slide406.xml" ContentType="application/vnd.openxmlformats-officedocument.presentationml.slide+xml"/>
  <Override PartName="/ppt/slides/slide407.xml" ContentType="application/vnd.openxmlformats-officedocument.presentationml.slide+xml"/>
  <Override PartName="/ppt/slides/slide408.xml" ContentType="application/vnd.openxmlformats-officedocument.presentationml.slide+xml"/>
  <Override PartName="/ppt/slides/slide409.xml" ContentType="application/vnd.openxmlformats-officedocument.presentationml.slide+xml"/>
  <Override PartName="/ppt/slides/slide41.xml" ContentType="application/vnd.openxmlformats-officedocument.presentationml.slide+xml"/>
  <Override PartName="/ppt/slides/slide410.xml" ContentType="application/vnd.openxmlformats-officedocument.presentationml.slide+xml"/>
  <Override PartName="/ppt/slides/slide411.xml" ContentType="application/vnd.openxmlformats-officedocument.presentationml.slide+xml"/>
  <Override PartName="/ppt/slides/slide412.xml" ContentType="application/vnd.openxmlformats-officedocument.presentationml.slide+xml"/>
  <Override PartName="/ppt/slides/slide413.xml" ContentType="application/vnd.openxmlformats-officedocument.presentationml.slide+xml"/>
  <Override PartName="/ppt/slides/slide414.xml" ContentType="application/vnd.openxmlformats-officedocument.presentationml.slide+xml"/>
  <Override PartName="/ppt/slides/slide415.xml" ContentType="application/vnd.openxmlformats-officedocument.presentationml.slide+xml"/>
  <Override PartName="/ppt/slides/slide416.xml" ContentType="application/vnd.openxmlformats-officedocument.presentationml.slide+xml"/>
  <Override PartName="/ppt/slides/slide417.xml" ContentType="application/vnd.openxmlformats-officedocument.presentationml.slide+xml"/>
  <Override PartName="/ppt/slides/slide418.xml" ContentType="application/vnd.openxmlformats-officedocument.presentationml.slide+xml"/>
  <Override PartName="/ppt/slides/slide419.xml" ContentType="application/vnd.openxmlformats-officedocument.presentationml.slide+xml"/>
  <Override PartName="/ppt/slides/slide42.xml" ContentType="application/vnd.openxmlformats-officedocument.presentationml.slide+xml"/>
  <Override PartName="/ppt/slides/slide420.xml" ContentType="application/vnd.openxmlformats-officedocument.presentationml.slide+xml"/>
  <Override PartName="/ppt/slides/slide421.xml" ContentType="application/vnd.openxmlformats-officedocument.presentationml.slide+xml"/>
  <Override PartName="/ppt/slides/slide422.xml" ContentType="application/vnd.openxmlformats-officedocument.presentationml.slide+xml"/>
  <Override PartName="/ppt/slides/slide423.xml" ContentType="application/vnd.openxmlformats-officedocument.presentationml.slide+xml"/>
  <Override PartName="/ppt/slides/slide424.xml" ContentType="application/vnd.openxmlformats-officedocument.presentationml.slide+xml"/>
  <Override PartName="/ppt/slides/slide425.xml" ContentType="application/vnd.openxmlformats-officedocument.presentationml.slide+xml"/>
  <Override PartName="/ppt/slides/slide426.xml" ContentType="application/vnd.openxmlformats-officedocument.presentationml.slide+xml"/>
  <Override PartName="/ppt/slides/slide427.xml" ContentType="application/vnd.openxmlformats-officedocument.presentationml.slide+xml"/>
  <Override PartName="/ppt/slides/slide428.xml" ContentType="application/vnd.openxmlformats-officedocument.presentationml.slide+xml"/>
  <Override PartName="/ppt/slides/slide429.xml" ContentType="application/vnd.openxmlformats-officedocument.presentationml.slide+xml"/>
  <Override PartName="/ppt/slides/slide43.xml" ContentType="application/vnd.openxmlformats-officedocument.presentationml.slide+xml"/>
  <Override PartName="/ppt/slides/slide430.xml" ContentType="application/vnd.openxmlformats-officedocument.presentationml.slide+xml"/>
  <Override PartName="/ppt/slides/slide431.xml" ContentType="application/vnd.openxmlformats-officedocument.presentationml.slide+xml"/>
  <Override PartName="/ppt/slides/slide432.xml" ContentType="application/vnd.openxmlformats-officedocument.presentationml.slide+xml"/>
  <Override PartName="/ppt/slides/slide433.xml" ContentType="application/vnd.openxmlformats-officedocument.presentationml.slide+xml"/>
  <Override PartName="/ppt/slides/slide434.xml" ContentType="application/vnd.openxmlformats-officedocument.presentationml.slide+xml"/>
  <Override PartName="/ppt/slides/slide435.xml" ContentType="application/vnd.openxmlformats-officedocument.presentationml.slide+xml"/>
  <Override PartName="/ppt/slides/slide436.xml" ContentType="application/vnd.openxmlformats-officedocument.presentationml.slide+xml"/>
  <Override PartName="/ppt/slides/slide437.xml" ContentType="application/vnd.openxmlformats-officedocument.presentationml.slide+xml"/>
  <Override PartName="/ppt/slides/slide438.xml" ContentType="application/vnd.openxmlformats-officedocument.presentationml.slide+xml"/>
  <Override PartName="/ppt/slides/slide439.xml" ContentType="application/vnd.openxmlformats-officedocument.presentationml.slide+xml"/>
  <Override PartName="/ppt/slides/slide44.xml" ContentType="application/vnd.openxmlformats-officedocument.presentationml.slide+xml"/>
  <Override PartName="/ppt/slides/slide440.xml" ContentType="application/vnd.openxmlformats-officedocument.presentationml.slide+xml"/>
  <Override PartName="/ppt/slides/slide441.xml" ContentType="application/vnd.openxmlformats-officedocument.presentationml.slide+xml"/>
  <Override PartName="/ppt/slides/slide442.xml" ContentType="application/vnd.openxmlformats-officedocument.presentationml.slide+xml"/>
  <Override PartName="/ppt/slides/slide443.xml" ContentType="application/vnd.openxmlformats-officedocument.presentationml.slide+xml"/>
  <Override PartName="/ppt/slides/slide444.xml" ContentType="application/vnd.openxmlformats-officedocument.presentationml.slide+xml"/>
  <Override PartName="/ppt/slides/slide445.xml" ContentType="application/vnd.openxmlformats-officedocument.presentationml.slide+xml"/>
  <Override PartName="/ppt/slides/slide446.xml" ContentType="application/vnd.openxmlformats-officedocument.presentationml.slide+xml"/>
  <Override PartName="/ppt/slides/slide447.xml" ContentType="application/vnd.openxmlformats-officedocument.presentationml.slide+xml"/>
  <Override PartName="/ppt/slides/slide448.xml" ContentType="application/vnd.openxmlformats-officedocument.presentationml.slide+xml"/>
  <Override PartName="/ppt/slides/slide449.xml" ContentType="application/vnd.openxmlformats-officedocument.presentationml.slide+xml"/>
  <Override PartName="/ppt/slides/slide45.xml" ContentType="application/vnd.openxmlformats-officedocument.presentationml.slide+xml"/>
  <Override PartName="/ppt/slides/slide450.xml" ContentType="application/vnd.openxmlformats-officedocument.presentationml.slide+xml"/>
  <Override PartName="/ppt/slides/slide451.xml" ContentType="application/vnd.openxmlformats-officedocument.presentationml.slide+xml"/>
  <Override PartName="/ppt/slides/slide452.xml" ContentType="application/vnd.openxmlformats-officedocument.presentationml.slide+xml"/>
  <Override PartName="/ppt/slides/slide453.xml" ContentType="application/vnd.openxmlformats-officedocument.presentationml.slide+xml"/>
  <Override PartName="/ppt/slides/slide454.xml" ContentType="application/vnd.openxmlformats-officedocument.presentationml.slide+xml"/>
  <Override PartName="/ppt/slides/slide455.xml" ContentType="application/vnd.openxmlformats-officedocument.presentationml.slide+xml"/>
  <Override PartName="/ppt/slides/slide456.xml" ContentType="application/vnd.openxmlformats-officedocument.presentationml.slide+xml"/>
  <Override PartName="/ppt/slides/slide457.xml" ContentType="application/vnd.openxmlformats-officedocument.presentationml.slide+xml"/>
  <Override PartName="/ppt/slides/slide458.xml" ContentType="application/vnd.openxmlformats-officedocument.presentationml.slide+xml"/>
  <Override PartName="/ppt/slides/slide459.xml" ContentType="application/vnd.openxmlformats-officedocument.presentationml.slide+xml"/>
  <Override PartName="/ppt/slides/slide46.xml" ContentType="application/vnd.openxmlformats-officedocument.presentationml.slide+xml"/>
  <Override PartName="/ppt/slides/slide460.xml" ContentType="application/vnd.openxmlformats-officedocument.presentationml.slide+xml"/>
  <Override PartName="/ppt/slides/slide461.xml" ContentType="application/vnd.openxmlformats-officedocument.presentationml.slide+xml"/>
  <Override PartName="/ppt/slides/slide462.xml" ContentType="application/vnd.openxmlformats-officedocument.presentationml.slide+xml"/>
  <Override PartName="/ppt/slides/slide463.xml" ContentType="application/vnd.openxmlformats-officedocument.presentationml.slide+xml"/>
  <Override PartName="/ppt/slides/slide464.xml" ContentType="application/vnd.openxmlformats-officedocument.presentationml.slide+xml"/>
  <Override PartName="/ppt/slides/slide465.xml" ContentType="application/vnd.openxmlformats-officedocument.presentationml.slide+xml"/>
  <Override PartName="/ppt/slides/slide466.xml" ContentType="application/vnd.openxmlformats-officedocument.presentationml.slide+xml"/>
  <Override PartName="/ppt/slides/slide467.xml" ContentType="application/vnd.openxmlformats-officedocument.presentationml.slide+xml"/>
  <Override PartName="/ppt/slides/slide468.xml" ContentType="application/vnd.openxmlformats-officedocument.presentationml.slide+xml"/>
  <Override PartName="/ppt/slides/slide469.xml" ContentType="application/vnd.openxmlformats-officedocument.presentationml.slide+xml"/>
  <Override PartName="/ppt/slides/slide47.xml" ContentType="application/vnd.openxmlformats-officedocument.presentationml.slide+xml"/>
  <Override PartName="/ppt/slides/slide470.xml" ContentType="application/vnd.openxmlformats-officedocument.presentationml.slide+xml"/>
  <Override PartName="/ppt/slides/slide471.xml" ContentType="application/vnd.openxmlformats-officedocument.presentationml.slide+xml"/>
  <Override PartName="/ppt/slides/slide472.xml" ContentType="application/vnd.openxmlformats-officedocument.presentationml.slide+xml"/>
  <Override PartName="/ppt/slides/slide473.xml" ContentType="application/vnd.openxmlformats-officedocument.presentationml.slide+xml"/>
  <Override PartName="/ppt/slides/slide474.xml" ContentType="application/vnd.openxmlformats-officedocument.presentationml.slide+xml"/>
  <Override PartName="/ppt/slides/slide475.xml" ContentType="application/vnd.openxmlformats-officedocument.presentationml.slide+xml"/>
  <Override PartName="/ppt/slides/slide476.xml" ContentType="application/vnd.openxmlformats-officedocument.presentationml.slide+xml"/>
  <Override PartName="/ppt/slides/slide477.xml" ContentType="application/vnd.openxmlformats-officedocument.presentationml.slide+xml"/>
  <Override PartName="/ppt/slides/slide478.xml" ContentType="application/vnd.openxmlformats-officedocument.presentationml.slide+xml"/>
  <Override PartName="/ppt/slides/slide479.xml" ContentType="application/vnd.openxmlformats-officedocument.presentationml.slide+xml"/>
  <Override PartName="/ppt/slides/slide48.xml" ContentType="application/vnd.openxmlformats-officedocument.presentationml.slide+xml"/>
  <Override PartName="/ppt/slides/slide480.xml" ContentType="application/vnd.openxmlformats-officedocument.presentationml.slide+xml"/>
  <Override PartName="/ppt/slides/slide481.xml" ContentType="application/vnd.openxmlformats-officedocument.presentationml.slide+xml"/>
  <Override PartName="/ppt/slides/slide482.xml" ContentType="application/vnd.openxmlformats-officedocument.presentationml.slide+xml"/>
  <Override PartName="/ppt/slides/slide483.xml" ContentType="application/vnd.openxmlformats-officedocument.presentationml.slide+xml"/>
  <Override PartName="/ppt/slides/slide484.xml" ContentType="application/vnd.openxmlformats-officedocument.presentationml.slide+xml"/>
  <Override PartName="/ppt/slides/slide485.xml" ContentType="application/vnd.openxmlformats-officedocument.presentationml.slide+xml"/>
  <Override PartName="/ppt/slides/slide486.xml" ContentType="application/vnd.openxmlformats-officedocument.presentationml.slide+xml"/>
  <Override PartName="/ppt/slides/slide487.xml" ContentType="application/vnd.openxmlformats-officedocument.presentationml.slide+xml"/>
  <Override PartName="/ppt/slides/slide488.xml" ContentType="application/vnd.openxmlformats-officedocument.presentationml.slide+xml"/>
  <Override PartName="/ppt/slides/slide489.xml" ContentType="application/vnd.openxmlformats-officedocument.presentationml.slide+xml"/>
  <Override PartName="/ppt/slides/slide49.xml" ContentType="application/vnd.openxmlformats-officedocument.presentationml.slide+xml"/>
  <Override PartName="/ppt/slides/slide490.xml" ContentType="application/vnd.openxmlformats-officedocument.presentationml.slide+xml"/>
  <Override PartName="/ppt/slides/slide491.xml" ContentType="application/vnd.openxmlformats-officedocument.presentationml.slide+xml"/>
  <Override PartName="/ppt/slides/slide492.xml" ContentType="application/vnd.openxmlformats-officedocument.presentationml.slide+xml"/>
  <Override PartName="/ppt/slides/slide493.xml" ContentType="application/vnd.openxmlformats-officedocument.presentationml.slide+xml"/>
  <Override PartName="/ppt/slides/slide494.xml" ContentType="application/vnd.openxmlformats-officedocument.presentationml.slide+xml"/>
  <Override PartName="/ppt/slides/slide495.xml" ContentType="application/vnd.openxmlformats-officedocument.presentationml.slide+xml"/>
  <Override PartName="/ppt/slides/slide496.xml" ContentType="application/vnd.openxmlformats-officedocument.presentationml.slide+xml"/>
  <Override PartName="/ppt/slides/slide497.xml" ContentType="application/vnd.openxmlformats-officedocument.presentationml.slide+xml"/>
  <Override PartName="/ppt/slides/slide498.xml" ContentType="application/vnd.openxmlformats-officedocument.presentationml.slide+xml"/>
  <Override PartName="/ppt/slides/slide49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00.xml" ContentType="application/vnd.openxmlformats-officedocument.presentationml.slide+xml"/>
  <Override PartName="/ppt/slides/slide501.xml" ContentType="application/vnd.openxmlformats-officedocument.presentationml.slide+xml"/>
  <Override PartName="/ppt/slides/slide502.xml" ContentType="application/vnd.openxmlformats-officedocument.presentationml.slide+xml"/>
  <Override PartName="/ppt/slides/slide503.xml" ContentType="application/vnd.openxmlformats-officedocument.presentationml.slide+xml"/>
  <Override PartName="/ppt/slides/slide504.xml" ContentType="application/vnd.openxmlformats-officedocument.presentationml.slide+xml"/>
  <Override PartName="/ppt/slides/slide505.xml" ContentType="application/vnd.openxmlformats-officedocument.presentationml.slide+xml"/>
  <Override PartName="/ppt/slides/slide506.xml" ContentType="application/vnd.openxmlformats-officedocument.presentationml.slide+xml"/>
  <Override PartName="/ppt/slides/slide507.xml" ContentType="application/vnd.openxmlformats-officedocument.presentationml.slide+xml"/>
  <Override PartName="/ppt/slides/slide508.xml" ContentType="application/vnd.openxmlformats-officedocument.presentationml.slide+xml"/>
  <Override PartName="/ppt/slides/slide509.xml" ContentType="application/vnd.openxmlformats-officedocument.presentationml.slide+xml"/>
  <Override PartName="/ppt/slides/slide51.xml" ContentType="application/vnd.openxmlformats-officedocument.presentationml.slide+xml"/>
  <Override PartName="/ppt/slides/slide510.xml" ContentType="application/vnd.openxmlformats-officedocument.presentationml.slide+xml"/>
  <Override PartName="/ppt/slides/slide511.xml" ContentType="application/vnd.openxmlformats-officedocument.presentationml.slide+xml"/>
  <Override PartName="/ppt/slides/slide512.xml" ContentType="application/vnd.openxmlformats-officedocument.presentationml.slide+xml"/>
  <Override PartName="/ppt/slides/slide513.xml" ContentType="application/vnd.openxmlformats-officedocument.presentationml.slide+xml"/>
  <Override PartName="/ppt/slides/slide514.xml" ContentType="application/vnd.openxmlformats-officedocument.presentationml.slide+xml"/>
  <Override PartName="/ppt/slides/slide515.xml" ContentType="application/vnd.openxmlformats-officedocument.presentationml.slide+xml"/>
  <Override PartName="/ppt/slides/slide516.xml" ContentType="application/vnd.openxmlformats-officedocument.presentationml.slide+xml"/>
  <Override PartName="/ppt/slides/slide517.xml" ContentType="application/vnd.openxmlformats-officedocument.presentationml.slide+xml"/>
  <Override PartName="/ppt/slides/slide518.xml" ContentType="application/vnd.openxmlformats-officedocument.presentationml.slide+xml"/>
  <Override PartName="/ppt/slides/slide519.xml" ContentType="application/vnd.openxmlformats-officedocument.presentationml.slide+xml"/>
  <Override PartName="/ppt/slides/slide52.xml" ContentType="application/vnd.openxmlformats-officedocument.presentationml.slide+xml"/>
  <Override PartName="/ppt/slides/slide520.xml" ContentType="application/vnd.openxmlformats-officedocument.presentationml.slide+xml"/>
  <Override PartName="/ppt/slides/slide521.xml" ContentType="application/vnd.openxmlformats-officedocument.presentationml.slide+xml"/>
  <Override PartName="/ppt/slides/slide522.xml" ContentType="application/vnd.openxmlformats-officedocument.presentationml.slide+xml"/>
  <Override PartName="/ppt/slides/slide523.xml" ContentType="application/vnd.openxmlformats-officedocument.presentationml.slide+xml"/>
  <Override PartName="/ppt/slides/slide524.xml" ContentType="application/vnd.openxmlformats-officedocument.presentationml.slide+xml"/>
  <Override PartName="/ppt/slides/slide525.xml" ContentType="application/vnd.openxmlformats-officedocument.presentationml.slide+xml"/>
  <Override PartName="/ppt/slides/slide526.xml" ContentType="application/vnd.openxmlformats-officedocument.presentationml.slide+xml"/>
  <Override PartName="/ppt/slides/slide527.xml" ContentType="application/vnd.openxmlformats-officedocument.presentationml.slide+xml"/>
  <Override PartName="/ppt/slides/slide528.xml" ContentType="application/vnd.openxmlformats-officedocument.presentationml.slide+xml"/>
  <Override PartName="/ppt/slides/slide529.xml" ContentType="application/vnd.openxmlformats-officedocument.presentationml.slide+xml"/>
  <Override PartName="/ppt/slides/slide53.xml" ContentType="application/vnd.openxmlformats-officedocument.presentationml.slide+xml"/>
  <Override PartName="/ppt/slides/slide530.xml" ContentType="application/vnd.openxmlformats-officedocument.presentationml.slide+xml"/>
  <Override PartName="/ppt/slides/slide531.xml" ContentType="application/vnd.openxmlformats-officedocument.presentationml.slide+xml"/>
  <Override PartName="/ppt/slides/slide532.xml" ContentType="application/vnd.openxmlformats-officedocument.presentationml.slide+xml"/>
  <Override PartName="/ppt/slides/slide533.xml" ContentType="application/vnd.openxmlformats-officedocument.presentationml.slide+xml"/>
  <Override PartName="/ppt/slides/slide534.xml" ContentType="application/vnd.openxmlformats-officedocument.presentationml.slide+xml"/>
  <Override PartName="/ppt/slides/slide535.xml" ContentType="application/vnd.openxmlformats-officedocument.presentationml.slide+xml"/>
  <Override PartName="/ppt/slides/slide536.xml" ContentType="application/vnd.openxmlformats-officedocument.presentationml.slide+xml"/>
  <Override PartName="/ppt/slides/slide537.xml" ContentType="application/vnd.openxmlformats-officedocument.presentationml.slide+xml"/>
  <Override PartName="/ppt/slides/slide538.xml" ContentType="application/vnd.openxmlformats-officedocument.presentationml.slide+xml"/>
  <Override PartName="/ppt/slides/slide539.xml" ContentType="application/vnd.openxmlformats-officedocument.presentationml.slide+xml"/>
  <Override PartName="/ppt/slides/slide54.xml" ContentType="application/vnd.openxmlformats-officedocument.presentationml.slide+xml"/>
  <Override PartName="/ppt/slides/slide540.xml" ContentType="application/vnd.openxmlformats-officedocument.presentationml.slide+xml"/>
  <Override PartName="/ppt/slides/slide541.xml" ContentType="application/vnd.openxmlformats-officedocument.presentationml.slide+xml"/>
  <Override PartName="/ppt/slides/slide542.xml" ContentType="application/vnd.openxmlformats-officedocument.presentationml.slide+xml"/>
  <Override PartName="/ppt/slides/slide543.xml" ContentType="application/vnd.openxmlformats-officedocument.presentationml.slide+xml"/>
  <Override PartName="/ppt/slides/slide544.xml" ContentType="application/vnd.openxmlformats-officedocument.presentationml.slide+xml"/>
  <Override PartName="/ppt/slides/slide545.xml" ContentType="application/vnd.openxmlformats-officedocument.presentationml.slide+xml"/>
  <Override PartName="/ppt/slides/slide546.xml" ContentType="application/vnd.openxmlformats-officedocument.presentationml.slide+xml"/>
  <Override PartName="/ppt/slides/slide547.xml" ContentType="application/vnd.openxmlformats-officedocument.presentationml.slide+xml"/>
  <Override PartName="/ppt/slides/slide548.xml" ContentType="application/vnd.openxmlformats-officedocument.presentationml.slide+xml"/>
  <Override PartName="/ppt/slides/slide549.xml" ContentType="application/vnd.openxmlformats-officedocument.presentationml.slide+xml"/>
  <Override PartName="/ppt/slides/slide55.xml" ContentType="application/vnd.openxmlformats-officedocument.presentationml.slide+xml"/>
  <Override PartName="/ppt/slides/slide550.xml" ContentType="application/vnd.openxmlformats-officedocument.presentationml.slide+xml"/>
  <Override PartName="/ppt/slides/slide551.xml" ContentType="application/vnd.openxmlformats-officedocument.presentationml.slide+xml"/>
  <Override PartName="/ppt/slides/slide552.xml" ContentType="application/vnd.openxmlformats-officedocument.presentationml.slide+xml"/>
  <Override PartName="/ppt/slides/slide553.xml" ContentType="application/vnd.openxmlformats-officedocument.presentationml.slide+xml"/>
  <Override PartName="/ppt/slides/slide554.xml" ContentType="application/vnd.openxmlformats-officedocument.presentationml.slide+xml"/>
  <Override PartName="/ppt/slides/slide555.xml" ContentType="application/vnd.openxmlformats-officedocument.presentationml.slide+xml"/>
  <Override PartName="/ppt/slides/slide556.xml" ContentType="application/vnd.openxmlformats-officedocument.presentationml.slide+xml"/>
  <Override PartName="/ppt/slides/slide557.xml" ContentType="application/vnd.openxmlformats-officedocument.presentationml.slide+xml"/>
  <Override PartName="/ppt/slides/slide558.xml" ContentType="application/vnd.openxmlformats-officedocument.presentationml.slide+xml"/>
  <Override PartName="/ppt/slides/slide559.xml" ContentType="application/vnd.openxmlformats-officedocument.presentationml.slide+xml"/>
  <Override PartName="/ppt/slides/slide56.xml" ContentType="application/vnd.openxmlformats-officedocument.presentationml.slide+xml"/>
  <Override PartName="/ppt/slides/slide560.xml" ContentType="application/vnd.openxmlformats-officedocument.presentationml.slide+xml"/>
  <Override PartName="/ppt/slides/slide561.xml" ContentType="application/vnd.openxmlformats-officedocument.presentationml.slide+xml"/>
  <Override PartName="/ppt/slides/slide562.xml" ContentType="application/vnd.openxmlformats-officedocument.presentationml.slide+xml"/>
  <Override PartName="/ppt/slides/slide563.xml" ContentType="application/vnd.openxmlformats-officedocument.presentationml.slide+xml"/>
  <Override PartName="/ppt/slides/slide564.xml" ContentType="application/vnd.openxmlformats-officedocument.presentationml.slide+xml"/>
  <Override PartName="/ppt/slides/slide565.xml" ContentType="application/vnd.openxmlformats-officedocument.presentationml.slide+xml"/>
  <Override PartName="/ppt/slides/slide566.xml" ContentType="application/vnd.openxmlformats-officedocument.presentationml.slide+xml"/>
  <Override PartName="/ppt/slides/slide567.xml" ContentType="application/vnd.openxmlformats-officedocument.presentationml.slide+xml"/>
  <Override PartName="/ppt/slides/slide568.xml" ContentType="application/vnd.openxmlformats-officedocument.presentationml.slide+xml"/>
  <Override PartName="/ppt/slides/slide569.xml" ContentType="application/vnd.openxmlformats-officedocument.presentationml.slide+xml"/>
  <Override PartName="/ppt/slides/slide57.xml" ContentType="application/vnd.openxmlformats-officedocument.presentationml.slide+xml"/>
  <Override PartName="/ppt/slides/slide570.xml" ContentType="application/vnd.openxmlformats-officedocument.presentationml.slide+xml"/>
  <Override PartName="/ppt/slides/slide571.xml" ContentType="application/vnd.openxmlformats-officedocument.presentationml.slide+xml"/>
  <Override PartName="/ppt/slides/slide572.xml" ContentType="application/vnd.openxmlformats-officedocument.presentationml.slide+xml"/>
  <Override PartName="/ppt/slides/slide573.xml" ContentType="application/vnd.openxmlformats-officedocument.presentationml.slide+xml"/>
  <Override PartName="/ppt/slides/slide574.xml" ContentType="application/vnd.openxmlformats-officedocument.presentationml.slide+xml"/>
  <Override PartName="/ppt/slides/slide575.xml" ContentType="application/vnd.openxmlformats-officedocument.presentationml.slide+xml"/>
  <Override PartName="/ppt/slides/slide576.xml" ContentType="application/vnd.openxmlformats-officedocument.presentationml.slide+xml"/>
  <Override PartName="/ppt/slides/slide577.xml" ContentType="application/vnd.openxmlformats-officedocument.presentationml.slide+xml"/>
  <Override PartName="/ppt/slides/slide578.xml" ContentType="application/vnd.openxmlformats-officedocument.presentationml.slide+xml"/>
  <Override PartName="/ppt/slides/slide579.xml" ContentType="application/vnd.openxmlformats-officedocument.presentationml.slide+xml"/>
  <Override PartName="/ppt/slides/slide58.xml" ContentType="application/vnd.openxmlformats-officedocument.presentationml.slide+xml"/>
  <Override PartName="/ppt/slides/slide580.xml" ContentType="application/vnd.openxmlformats-officedocument.presentationml.slide+xml"/>
  <Override PartName="/ppt/slides/slide581.xml" ContentType="application/vnd.openxmlformats-officedocument.presentationml.slide+xml"/>
  <Override PartName="/ppt/slides/slide582.xml" ContentType="application/vnd.openxmlformats-officedocument.presentationml.slide+xml"/>
  <Override PartName="/ppt/slides/slide583.xml" ContentType="application/vnd.openxmlformats-officedocument.presentationml.slide+xml"/>
  <Override PartName="/ppt/slides/slide584.xml" ContentType="application/vnd.openxmlformats-officedocument.presentationml.slide+xml"/>
  <Override PartName="/ppt/slides/slide585.xml" ContentType="application/vnd.openxmlformats-officedocument.presentationml.slide+xml"/>
  <Override PartName="/ppt/slides/slide586.xml" ContentType="application/vnd.openxmlformats-officedocument.presentationml.slide+xml"/>
  <Override PartName="/ppt/slides/slide587.xml" ContentType="application/vnd.openxmlformats-officedocument.presentationml.slide+xml"/>
  <Override PartName="/ppt/slides/slide588.xml" ContentType="application/vnd.openxmlformats-officedocument.presentationml.slide+xml"/>
  <Override PartName="/ppt/slides/slide589.xml" ContentType="application/vnd.openxmlformats-officedocument.presentationml.slide+xml"/>
  <Override PartName="/ppt/slides/slide59.xml" ContentType="application/vnd.openxmlformats-officedocument.presentationml.slide+xml"/>
  <Override PartName="/ppt/slides/slide590.xml" ContentType="application/vnd.openxmlformats-officedocument.presentationml.slide+xml"/>
  <Override PartName="/ppt/slides/slide591.xml" ContentType="application/vnd.openxmlformats-officedocument.presentationml.slide+xml"/>
  <Override PartName="/ppt/slides/slide592.xml" ContentType="application/vnd.openxmlformats-officedocument.presentationml.slide+xml"/>
  <Override PartName="/ppt/slides/slide593.xml" ContentType="application/vnd.openxmlformats-officedocument.presentationml.slide+xml"/>
  <Override PartName="/ppt/slides/slide594.xml" ContentType="application/vnd.openxmlformats-officedocument.presentationml.slide+xml"/>
  <Override PartName="/ppt/slides/slide595.xml" ContentType="application/vnd.openxmlformats-officedocument.presentationml.slide+xml"/>
  <Override PartName="/ppt/slides/slide596.xml" ContentType="application/vnd.openxmlformats-officedocument.presentationml.slide+xml"/>
  <Override PartName="/ppt/slides/slide597.xml" ContentType="application/vnd.openxmlformats-officedocument.presentationml.slide+xml"/>
  <Override PartName="/ppt/slides/slide598.xml" ContentType="application/vnd.openxmlformats-officedocument.presentationml.slide+xml"/>
  <Override PartName="/ppt/slides/slide59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00.xml" ContentType="application/vnd.openxmlformats-officedocument.presentationml.slide+xml"/>
  <Override PartName="/ppt/slides/slide601.xml" ContentType="application/vnd.openxmlformats-officedocument.presentationml.slide+xml"/>
  <Override PartName="/ppt/slides/slide602.xml" ContentType="application/vnd.openxmlformats-officedocument.presentationml.slide+xml"/>
  <Override PartName="/ppt/slides/slide603.xml" ContentType="application/vnd.openxmlformats-officedocument.presentationml.slide+xml"/>
  <Override PartName="/ppt/slides/slide604.xml" ContentType="application/vnd.openxmlformats-officedocument.presentationml.slide+xml"/>
  <Override PartName="/ppt/slides/slide605.xml" ContentType="application/vnd.openxmlformats-officedocument.presentationml.slide+xml"/>
  <Override PartName="/ppt/slides/slide606.xml" ContentType="application/vnd.openxmlformats-officedocument.presentationml.slide+xml"/>
  <Override PartName="/ppt/slides/slide607.xml" ContentType="application/vnd.openxmlformats-officedocument.presentationml.slide+xml"/>
  <Override PartName="/ppt/slides/slide608.xml" ContentType="application/vnd.openxmlformats-officedocument.presentationml.slide+xml"/>
  <Override PartName="/ppt/slides/slide609.xml" ContentType="application/vnd.openxmlformats-officedocument.presentationml.slide+xml"/>
  <Override PartName="/ppt/slides/slide61.xml" ContentType="application/vnd.openxmlformats-officedocument.presentationml.slide+xml"/>
  <Override PartName="/ppt/slides/slide610.xml" ContentType="application/vnd.openxmlformats-officedocument.presentationml.slide+xml"/>
  <Override PartName="/ppt/slides/slide611.xml" ContentType="application/vnd.openxmlformats-officedocument.presentationml.slide+xml"/>
  <Override PartName="/ppt/slides/slide612.xml" ContentType="application/vnd.openxmlformats-officedocument.presentationml.slide+xml"/>
  <Override PartName="/ppt/slides/slide613.xml" ContentType="application/vnd.openxmlformats-officedocument.presentationml.slide+xml"/>
  <Override PartName="/ppt/slides/slide614.xml" ContentType="application/vnd.openxmlformats-officedocument.presentationml.slide+xml"/>
  <Override PartName="/ppt/slides/slide615.xml" ContentType="application/vnd.openxmlformats-officedocument.presentationml.slide+xml"/>
  <Override PartName="/ppt/slides/slide616.xml" ContentType="application/vnd.openxmlformats-officedocument.presentationml.slide+xml"/>
  <Override PartName="/ppt/slides/slide617.xml" ContentType="application/vnd.openxmlformats-officedocument.presentationml.slide+xml"/>
  <Override PartName="/ppt/slides/slide618.xml" ContentType="application/vnd.openxmlformats-officedocument.presentationml.slide+xml"/>
  <Override PartName="/ppt/slides/slide619.xml" ContentType="application/vnd.openxmlformats-officedocument.presentationml.slide+xml"/>
  <Override PartName="/ppt/slides/slide62.xml" ContentType="application/vnd.openxmlformats-officedocument.presentationml.slide+xml"/>
  <Override PartName="/ppt/slides/slide620.xml" ContentType="application/vnd.openxmlformats-officedocument.presentationml.slide+xml"/>
  <Override PartName="/ppt/slides/slide621.xml" ContentType="application/vnd.openxmlformats-officedocument.presentationml.slide+xml"/>
  <Override PartName="/ppt/slides/slide622.xml" ContentType="application/vnd.openxmlformats-officedocument.presentationml.slide+xml"/>
  <Override PartName="/ppt/slides/slide623.xml" ContentType="application/vnd.openxmlformats-officedocument.presentationml.slide+xml"/>
  <Override PartName="/ppt/slides/slide624.xml" ContentType="application/vnd.openxmlformats-officedocument.presentationml.slide+xml"/>
  <Override PartName="/ppt/slides/slide625.xml" ContentType="application/vnd.openxmlformats-officedocument.presentationml.slide+xml"/>
  <Override PartName="/ppt/slides/slide626.xml" ContentType="application/vnd.openxmlformats-officedocument.presentationml.slide+xml"/>
  <Override PartName="/ppt/slides/slide627.xml" ContentType="application/vnd.openxmlformats-officedocument.presentationml.slide+xml"/>
  <Override PartName="/ppt/slides/slide628.xml" ContentType="application/vnd.openxmlformats-officedocument.presentationml.slide+xml"/>
  <Override PartName="/ppt/slides/slide629.xml" ContentType="application/vnd.openxmlformats-officedocument.presentationml.slide+xml"/>
  <Override PartName="/ppt/slides/slide63.xml" ContentType="application/vnd.openxmlformats-officedocument.presentationml.slide+xml"/>
  <Override PartName="/ppt/slides/slide630.xml" ContentType="application/vnd.openxmlformats-officedocument.presentationml.slide+xml"/>
  <Override PartName="/ppt/slides/slide631.xml" ContentType="application/vnd.openxmlformats-officedocument.presentationml.slide+xml"/>
  <Override PartName="/ppt/slides/slide632.xml" ContentType="application/vnd.openxmlformats-officedocument.presentationml.slide+xml"/>
  <Override PartName="/ppt/slides/slide633.xml" ContentType="application/vnd.openxmlformats-officedocument.presentationml.slide+xml"/>
  <Override PartName="/ppt/slides/slide634.xml" ContentType="application/vnd.openxmlformats-officedocument.presentationml.slide+xml"/>
  <Override PartName="/ppt/slides/slide635.xml" ContentType="application/vnd.openxmlformats-officedocument.presentationml.slide+xml"/>
  <Override PartName="/ppt/slides/slide636.xml" ContentType="application/vnd.openxmlformats-officedocument.presentationml.slide+xml"/>
  <Override PartName="/ppt/slides/slide637.xml" ContentType="application/vnd.openxmlformats-officedocument.presentationml.slide+xml"/>
  <Override PartName="/ppt/slides/slide638.xml" ContentType="application/vnd.openxmlformats-officedocument.presentationml.slide+xml"/>
  <Override PartName="/ppt/slides/slide639.xml" ContentType="application/vnd.openxmlformats-officedocument.presentationml.slide+xml"/>
  <Override PartName="/ppt/slides/slide64.xml" ContentType="application/vnd.openxmlformats-officedocument.presentationml.slide+xml"/>
  <Override PartName="/ppt/slides/slide640.xml" ContentType="application/vnd.openxmlformats-officedocument.presentationml.slide+xml"/>
  <Override PartName="/ppt/slides/slide641.xml" ContentType="application/vnd.openxmlformats-officedocument.presentationml.slide+xml"/>
  <Override PartName="/ppt/slides/slide642.xml" ContentType="application/vnd.openxmlformats-officedocument.presentationml.slide+xml"/>
  <Override PartName="/ppt/slides/slide643.xml" ContentType="application/vnd.openxmlformats-officedocument.presentationml.slide+xml"/>
  <Override PartName="/ppt/slides/slide644.xml" ContentType="application/vnd.openxmlformats-officedocument.presentationml.slide+xml"/>
  <Override PartName="/ppt/slides/slide645.xml" ContentType="application/vnd.openxmlformats-officedocument.presentationml.slide+xml"/>
  <Override PartName="/ppt/slides/slide646.xml" ContentType="application/vnd.openxmlformats-officedocument.presentationml.slide+xml"/>
  <Override PartName="/ppt/slides/slide647.xml" ContentType="application/vnd.openxmlformats-officedocument.presentationml.slide+xml"/>
  <Override PartName="/ppt/slides/slide648.xml" ContentType="application/vnd.openxmlformats-officedocument.presentationml.slide+xml"/>
  <Override PartName="/ppt/slides/slide649.xml" ContentType="application/vnd.openxmlformats-officedocument.presentationml.slide+xml"/>
  <Override PartName="/ppt/slides/slide65.xml" ContentType="application/vnd.openxmlformats-officedocument.presentationml.slide+xml"/>
  <Override PartName="/ppt/slides/slide650.xml" ContentType="application/vnd.openxmlformats-officedocument.presentationml.slide+xml"/>
  <Override PartName="/ppt/slides/slide651.xml" ContentType="application/vnd.openxmlformats-officedocument.presentationml.slide+xml"/>
  <Override PartName="/ppt/slides/slide652.xml" ContentType="application/vnd.openxmlformats-officedocument.presentationml.slide+xml"/>
  <Override PartName="/ppt/slides/slide653.xml" ContentType="application/vnd.openxmlformats-officedocument.presentationml.slide+xml"/>
  <Override PartName="/ppt/slides/slide654.xml" ContentType="application/vnd.openxmlformats-officedocument.presentationml.slide+xml"/>
  <Override PartName="/ppt/slides/slide655.xml" ContentType="application/vnd.openxmlformats-officedocument.presentationml.slide+xml"/>
  <Override PartName="/ppt/slides/slide656.xml" ContentType="application/vnd.openxmlformats-officedocument.presentationml.slide+xml"/>
  <Override PartName="/ppt/slides/slide657.xml" ContentType="application/vnd.openxmlformats-officedocument.presentationml.slide+xml"/>
  <Override PartName="/ppt/slides/slide658.xml" ContentType="application/vnd.openxmlformats-officedocument.presentationml.slide+xml"/>
  <Override PartName="/ppt/slides/slide659.xml" ContentType="application/vnd.openxmlformats-officedocument.presentationml.slide+xml"/>
  <Override PartName="/ppt/slides/slide66.xml" ContentType="application/vnd.openxmlformats-officedocument.presentationml.slide+xml"/>
  <Override PartName="/ppt/slides/slide660.xml" ContentType="application/vnd.openxmlformats-officedocument.presentationml.slide+xml"/>
  <Override PartName="/ppt/slides/slide661.xml" ContentType="application/vnd.openxmlformats-officedocument.presentationml.slide+xml"/>
  <Override PartName="/ppt/slides/slide662.xml" ContentType="application/vnd.openxmlformats-officedocument.presentationml.slide+xml"/>
  <Override PartName="/ppt/slides/slide663.xml" ContentType="application/vnd.openxmlformats-officedocument.presentationml.slide+xml"/>
  <Override PartName="/ppt/slides/slide664.xml" ContentType="application/vnd.openxmlformats-officedocument.presentationml.slide+xml"/>
  <Override PartName="/ppt/slides/slide665.xml" ContentType="application/vnd.openxmlformats-officedocument.presentationml.slide+xml"/>
  <Override PartName="/ppt/slides/slide666.xml" ContentType="application/vnd.openxmlformats-officedocument.presentationml.slide+xml"/>
  <Override PartName="/ppt/slides/slide667.xml" ContentType="application/vnd.openxmlformats-officedocument.presentationml.slide+xml"/>
  <Override PartName="/ppt/slides/slide668.xml" ContentType="application/vnd.openxmlformats-officedocument.presentationml.slide+xml"/>
  <Override PartName="/ppt/slides/slide669.xml" ContentType="application/vnd.openxmlformats-officedocument.presentationml.slide+xml"/>
  <Override PartName="/ppt/slides/slide67.xml" ContentType="application/vnd.openxmlformats-officedocument.presentationml.slide+xml"/>
  <Override PartName="/ppt/slides/slide670.xml" ContentType="application/vnd.openxmlformats-officedocument.presentationml.slide+xml"/>
  <Override PartName="/ppt/slides/slide671.xml" ContentType="application/vnd.openxmlformats-officedocument.presentationml.slide+xml"/>
  <Override PartName="/ppt/slides/slide672.xml" ContentType="application/vnd.openxmlformats-officedocument.presentationml.slide+xml"/>
  <Override PartName="/ppt/slides/slide673.xml" ContentType="application/vnd.openxmlformats-officedocument.presentationml.slide+xml"/>
  <Override PartName="/ppt/slides/slide674.xml" ContentType="application/vnd.openxmlformats-officedocument.presentationml.slide+xml"/>
  <Override PartName="/ppt/slides/slide675.xml" ContentType="application/vnd.openxmlformats-officedocument.presentationml.slide+xml"/>
  <Override PartName="/ppt/slides/slide676.xml" ContentType="application/vnd.openxmlformats-officedocument.presentationml.slide+xml"/>
  <Override PartName="/ppt/slides/slide677.xml" ContentType="application/vnd.openxmlformats-officedocument.presentationml.slide+xml"/>
  <Override PartName="/ppt/slides/slide678.xml" ContentType="application/vnd.openxmlformats-officedocument.presentationml.slide+xml"/>
  <Override PartName="/ppt/slides/slide679.xml" ContentType="application/vnd.openxmlformats-officedocument.presentationml.slide+xml"/>
  <Override PartName="/ppt/slides/slide68.xml" ContentType="application/vnd.openxmlformats-officedocument.presentationml.slide+xml"/>
  <Override PartName="/ppt/slides/slide680.xml" ContentType="application/vnd.openxmlformats-officedocument.presentationml.slide+xml"/>
  <Override PartName="/ppt/slides/slide681.xml" ContentType="application/vnd.openxmlformats-officedocument.presentationml.slide+xml"/>
  <Override PartName="/ppt/slides/slide682.xml" ContentType="application/vnd.openxmlformats-officedocument.presentationml.slide+xml"/>
  <Override PartName="/ppt/slides/slide683.xml" ContentType="application/vnd.openxmlformats-officedocument.presentationml.slide+xml"/>
  <Override PartName="/ppt/slides/slide684.xml" ContentType="application/vnd.openxmlformats-officedocument.presentationml.slide+xml"/>
  <Override PartName="/ppt/slides/slide685.xml" ContentType="application/vnd.openxmlformats-officedocument.presentationml.slide+xml"/>
  <Override PartName="/ppt/slides/slide686.xml" ContentType="application/vnd.openxmlformats-officedocument.presentationml.slide+xml"/>
  <Override PartName="/ppt/slides/slide687.xml" ContentType="application/vnd.openxmlformats-officedocument.presentationml.slide+xml"/>
  <Override PartName="/ppt/slides/slide688.xml" ContentType="application/vnd.openxmlformats-officedocument.presentationml.slide+xml"/>
  <Override PartName="/ppt/slides/slide689.xml" ContentType="application/vnd.openxmlformats-officedocument.presentationml.slide+xml"/>
  <Override PartName="/ppt/slides/slide69.xml" ContentType="application/vnd.openxmlformats-officedocument.presentationml.slide+xml"/>
  <Override PartName="/ppt/slides/slide690.xml" ContentType="application/vnd.openxmlformats-officedocument.presentationml.slide+xml"/>
  <Override PartName="/ppt/slides/slide691.xml" ContentType="application/vnd.openxmlformats-officedocument.presentationml.slide+xml"/>
  <Override PartName="/ppt/slides/slide692.xml" ContentType="application/vnd.openxmlformats-officedocument.presentationml.slide+xml"/>
  <Override PartName="/ppt/slides/slide693.xml" ContentType="application/vnd.openxmlformats-officedocument.presentationml.slide+xml"/>
  <Override PartName="/ppt/slides/slide694.xml" ContentType="application/vnd.openxmlformats-officedocument.presentationml.slide+xml"/>
  <Override PartName="/ppt/slides/slide695.xml" ContentType="application/vnd.openxmlformats-officedocument.presentationml.slide+xml"/>
  <Override PartName="/ppt/slides/slide696.xml" ContentType="application/vnd.openxmlformats-officedocument.presentationml.slide+xml"/>
  <Override PartName="/ppt/slides/slide697.xml" ContentType="application/vnd.openxmlformats-officedocument.presentationml.slide+xml"/>
  <Override PartName="/ppt/slides/slide698.xml" ContentType="application/vnd.openxmlformats-officedocument.presentationml.slide+xml"/>
  <Override PartName="/ppt/slides/slide69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00.xml" ContentType="application/vnd.openxmlformats-officedocument.presentationml.slide+xml"/>
  <Override PartName="/ppt/slides/slide701.xml" ContentType="application/vnd.openxmlformats-officedocument.presentationml.slide+xml"/>
  <Override PartName="/ppt/slides/slide702.xml" ContentType="application/vnd.openxmlformats-officedocument.presentationml.slide+xml"/>
  <Override PartName="/ppt/slides/slide703.xml" ContentType="application/vnd.openxmlformats-officedocument.presentationml.slide+xml"/>
  <Override PartName="/ppt/slides/slide704.xml" ContentType="application/vnd.openxmlformats-officedocument.presentationml.slide+xml"/>
  <Override PartName="/ppt/slides/slide705.xml" ContentType="application/vnd.openxmlformats-officedocument.presentationml.slide+xml"/>
  <Override PartName="/ppt/slides/slide706.xml" ContentType="application/vnd.openxmlformats-officedocument.presentationml.slide+xml"/>
  <Override PartName="/ppt/slides/slide707.xml" ContentType="application/vnd.openxmlformats-officedocument.presentationml.slide+xml"/>
  <Override PartName="/ppt/slides/slide708.xml" ContentType="application/vnd.openxmlformats-officedocument.presentationml.slide+xml"/>
  <Override PartName="/ppt/slides/slide709.xml" ContentType="application/vnd.openxmlformats-officedocument.presentationml.slide+xml"/>
  <Override PartName="/ppt/slides/slide71.xml" ContentType="application/vnd.openxmlformats-officedocument.presentationml.slide+xml"/>
  <Override PartName="/ppt/slides/slide710.xml" ContentType="application/vnd.openxmlformats-officedocument.presentationml.slide+xml"/>
  <Override PartName="/ppt/slides/slide711.xml" ContentType="application/vnd.openxmlformats-officedocument.presentationml.slide+xml"/>
  <Override PartName="/ppt/slides/slide712.xml" ContentType="application/vnd.openxmlformats-officedocument.presentationml.slide+xml"/>
  <Override PartName="/ppt/slides/slide713.xml" ContentType="application/vnd.openxmlformats-officedocument.presentationml.slide+xml"/>
  <Override PartName="/ppt/slides/slide714.xml" ContentType="application/vnd.openxmlformats-officedocument.presentationml.slide+xml"/>
  <Override PartName="/ppt/slides/slide715.xml" ContentType="application/vnd.openxmlformats-officedocument.presentationml.slide+xml"/>
  <Override PartName="/ppt/slides/slide716.xml" ContentType="application/vnd.openxmlformats-officedocument.presentationml.slide+xml"/>
  <Override PartName="/ppt/slides/slide717.xml" ContentType="application/vnd.openxmlformats-officedocument.presentationml.slide+xml"/>
  <Override PartName="/ppt/slides/slide718.xml" ContentType="application/vnd.openxmlformats-officedocument.presentationml.slide+xml"/>
  <Override PartName="/ppt/slides/slide719.xml" ContentType="application/vnd.openxmlformats-officedocument.presentationml.slide+xml"/>
  <Override PartName="/ppt/slides/slide72.xml" ContentType="application/vnd.openxmlformats-officedocument.presentationml.slide+xml"/>
  <Override PartName="/ppt/slides/slide720.xml" ContentType="application/vnd.openxmlformats-officedocument.presentationml.slide+xml"/>
  <Override PartName="/ppt/slides/slide721.xml" ContentType="application/vnd.openxmlformats-officedocument.presentationml.slide+xml"/>
  <Override PartName="/ppt/slides/slide722.xml" ContentType="application/vnd.openxmlformats-officedocument.presentationml.slide+xml"/>
  <Override PartName="/ppt/slides/slide723.xml" ContentType="application/vnd.openxmlformats-officedocument.presentationml.slide+xml"/>
  <Override PartName="/ppt/slides/slide724.xml" ContentType="application/vnd.openxmlformats-officedocument.presentationml.slide+xml"/>
  <Override PartName="/ppt/slides/slide725.xml" ContentType="application/vnd.openxmlformats-officedocument.presentationml.slide+xml"/>
  <Override PartName="/ppt/slides/slide726.xml" ContentType="application/vnd.openxmlformats-officedocument.presentationml.slide+xml"/>
  <Override PartName="/ppt/slides/slide727.xml" ContentType="application/vnd.openxmlformats-officedocument.presentationml.slide+xml"/>
  <Override PartName="/ppt/slides/slide728.xml" ContentType="application/vnd.openxmlformats-officedocument.presentationml.slide+xml"/>
  <Override PartName="/ppt/slides/slide729.xml" ContentType="application/vnd.openxmlformats-officedocument.presentationml.slide+xml"/>
  <Override PartName="/ppt/slides/slide73.xml" ContentType="application/vnd.openxmlformats-officedocument.presentationml.slide+xml"/>
  <Override PartName="/ppt/slides/slide730.xml" ContentType="application/vnd.openxmlformats-officedocument.presentationml.slide+xml"/>
  <Override PartName="/ppt/slides/slide731.xml" ContentType="application/vnd.openxmlformats-officedocument.presentationml.slide+xml"/>
  <Override PartName="/ppt/slides/slide732.xml" ContentType="application/vnd.openxmlformats-officedocument.presentationml.slide+xml"/>
  <Override PartName="/ppt/slides/slide733.xml" ContentType="application/vnd.openxmlformats-officedocument.presentationml.slide+xml"/>
  <Override PartName="/ppt/slides/slide734.xml" ContentType="application/vnd.openxmlformats-officedocument.presentationml.slide+xml"/>
  <Override PartName="/ppt/slides/slide735.xml" ContentType="application/vnd.openxmlformats-officedocument.presentationml.slide+xml"/>
  <Override PartName="/ppt/slides/slide736.xml" ContentType="application/vnd.openxmlformats-officedocument.presentationml.slide+xml"/>
  <Override PartName="/ppt/slides/slide737.xml" ContentType="application/vnd.openxmlformats-officedocument.presentationml.slide+xml"/>
  <Override PartName="/ppt/slides/slide738.xml" ContentType="application/vnd.openxmlformats-officedocument.presentationml.slide+xml"/>
  <Override PartName="/ppt/slides/slide739.xml" ContentType="application/vnd.openxmlformats-officedocument.presentationml.slide+xml"/>
  <Override PartName="/ppt/slides/slide74.xml" ContentType="application/vnd.openxmlformats-officedocument.presentationml.slide+xml"/>
  <Override PartName="/ppt/slides/slide740.xml" ContentType="application/vnd.openxmlformats-officedocument.presentationml.slide+xml"/>
  <Override PartName="/ppt/slides/slide741.xml" ContentType="application/vnd.openxmlformats-officedocument.presentationml.slide+xml"/>
  <Override PartName="/ppt/slides/slide742.xml" ContentType="application/vnd.openxmlformats-officedocument.presentationml.slide+xml"/>
  <Override PartName="/ppt/slides/slide743.xml" ContentType="application/vnd.openxmlformats-officedocument.presentationml.slide+xml"/>
  <Override PartName="/ppt/slides/slide744.xml" ContentType="application/vnd.openxmlformats-officedocument.presentationml.slide+xml"/>
  <Override PartName="/ppt/slides/slide745.xml" ContentType="application/vnd.openxmlformats-officedocument.presentationml.slide+xml"/>
  <Override PartName="/ppt/slides/slide746.xml" ContentType="application/vnd.openxmlformats-officedocument.presentationml.slide+xml"/>
  <Override PartName="/ppt/slides/slide747.xml" ContentType="application/vnd.openxmlformats-officedocument.presentationml.slide+xml"/>
  <Override PartName="/ppt/slides/slide748.xml" ContentType="application/vnd.openxmlformats-officedocument.presentationml.slide+xml"/>
  <Override PartName="/ppt/slides/slide749.xml" ContentType="application/vnd.openxmlformats-officedocument.presentationml.slide+xml"/>
  <Override PartName="/ppt/slides/slide75.xml" ContentType="application/vnd.openxmlformats-officedocument.presentationml.slide+xml"/>
  <Override PartName="/ppt/slides/slide750.xml" ContentType="application/vnd.openxmlformats-officedocument.presentationml.slide+xml"/>
  <Override PartName="/ppt/slides/slide751.xml" ContentType="application/vnd.openxmlformats-officedocument.presentationml.slide+xml"/>
  <Override PartName="/ppt/slides/slide752.xml" ContentType="application/vnd.openxmlformats-officedocument.presentationml.slide+xml"/>
  <Override PartName="/ppt/slides/slide753.xml" ContentType="application/vnd.openxmlformats-officedocument.presentationml.slide+xml"/>
  <Override PartName="/ppt/slides/slide754.xml" ContentType="application/vnd.openxmlformats-officedocument.presentationml.slide+xml"/>
  <Override PartName="/ppt/slides/slide755.xml" ContentType="application/vnd.openxmlformats-officedocument.presentationml.slide+xml"/>
  <Override PartName="/ppt/slides/slide756.xml" ContentType="application/vnd.openxmlformats-officedocument.presentationml.slide+xml"/>
  <Override PartName="/ppt/slides/slide757.xml" ContentType="application/vnd.openxmlformats-officedocument.presentationml.slide+xml"/>
  <Override PartName="/ppt/slides/slide758.xml" ContentType="application/vnd.openxmlformats-officedocument.presentationml.slide+xml"/>
  <Override PartName="/ppt/slides/slide759.xml" ContentType="application/vnd.openxmlformats-officedocument.presentationml.slide+xml"/>
  <Override PartName="/ppt/slides/slide76.xml" ContentType="application/vnd.openxmlformats-officedocument.presentationml.slide+xml"/>
  <Override PartName="/ppt/slides/slide760.xml" ContentType="application/vnd.openxmlformats-officedocument.presentationml.slide+xml"/>
  <Override PartName="/ppt/slides/slide761.xml" ContentType="application/vnd.openxmlformats-officedocument.presentationml.slide+xml"/>
  <Override PartName="/ppt/slides/slide762.xml" ContentType="application/vnd.openxmlformats-officedocument.presentationml.slide+xml"/>
  <Override PartName="/ppt/slides/slide763.xml" ContentType="application/vnd.openxmlformats-officedocument.presentationml.slide+xml"/>
  <Override PartName="/ppt/slides/slide764.xml" ContentType="application/vnd.openxmlformats-officedocument.presentationml.slide+xml"/>
  <Override PartName="/ppt/slides/slide765.xml" ContentType="application/vnd.openxmlformats-officedocument.presentationml.slide+xml"/>
  <Override PartName="/ppt/slides/slide766.xml" ContentType="application/vnd.openxmlformats-officedocument.presentationml.slide+xml"/>
  <Override PartName="/ppt/slides/slide767.xml" ContentType="application/vnd.openxmlformats-officedocument.presentationml.slide+xml"/>
  <Override PartName="/ppt/slides/slide768.xml" ContentType="application/vnd.openxmlformats-officedocument.presentationml.slide+xml"/>
  <Override PartName="/ppt/slides/slide769.xml" ContentType="application/vnd.openxmlformats-officedocument.presentationml.slide+xml"/>
  <Override PartName="/ppt/slides/slide77.xml" ContentType="application/vnd.openxmlformats-officedocument.presentationml.slide+xml"/>
  <Override PartName="/ppt/slides/slide770.xml" ContentType="application/vnd.openxmlformats-officedocument.presentationml.slide+xml"/>
  <Override PartName="/ppt/slides/slide771.xml" ContentType="application/vnd.openxmlformats-officedocument.presentationml.slide+xml"/>
  <Override PartName="/ppt/slides/slide772.xml" ContentType="application/vnd.openxmlformats-officedocument.presentationml.slide+xml"/>
  <Override PartName="/ppt/slides/slide773.xml" ContentType="application/vnd.openxmlformats-officedocument.presentationml.slide+xml"/>
  <Override PartName="/ppt/slides/slide774.xml" ContentType="application/vnd.openxmlformats-officedocument.presentationml.slide+xml"/>
  <Override PartName="/ppt/slides/slide775.xml" ContentType="application/vnd.openxmlformats-officedocument.presentationml.slide+xml"/>
  <Override PartName="/ppt/slides/slide776.xml" ContentType="application/vnd.openxmlformats-officedocument.presentationml.slide+xml"/>
  <Override PartName="/ppt/slides/slide777.xml" ContentType="application/vnd.openxmlformats-officedocument.presentationml.slide+xml"/>
  <Override PartName="/ppt/slides/slide778.xml" ContentType="application/vnd.openxmlformats-officedocument.presentationml.slide+xml"/>
  <Override PartName="/ppt/slides/slide779.xml" ContentType="application/vnd.openxmlformats-officedocument.presentationml.slide+xml"/>
  <Override PartName="/ppt/slides/slide78.xml" ContentType="application/vnd.openxmlformats-officedocument.presentationml.slide+xml"/>
  <Override PartName="/ppt/slides/slide780.xml" ContentType="application/vnd.openxmlformats-officedocument.presentationml.slide+xml"/>
  <Override PartName="/ppt/slides/slide781.xml" ContentType="application/vnd.openxmlformats-officedocument.presentationml.slide+xml"/>
  <Override PartName="/ppt/slides/slide782.xml" ContentType="application/vnd.openxmlformats-officedocument.presentationml.slide+xml"/>
  <Override PartName="/ppt/slides/slide783.xml" ContentType="application/vnd.openxmlformats-officedocument.presentationml.slide+xml"/>
  <Override PartName="/ppt/slides/slide784.xml" ContentType="application/vnd.openxmlformats-officedocument.presentationml.slide+xml"/>
  <Override PartName="/ppt/slides/slide785.xml" ContentType="application/vnd.openxmlformats-officedocument.presentationml.slide+xml"/>
  <Override PartName="/ppt/slides/slide786.xml" ContentType="application/vnd.openxmlformats-officedocument.presentationml.slide+xml"/>
  <Override PartName="/ppt/slides/slide787.xml" ContentType="application/vnd.openxmlformats-officedocument.presentationml.slide+xml"/>
  <Override PartName="/ppt/slides/slide788.xml" ContentType="application/vnd.openxmlformats-officedocument.presentationml.slide+xml"/>
  <Override PartName="/ppt/slides/slide789.xml" ContentType="application/vnd.openxmlformats-officedocument.presentationml.slide+xml"/>
  <Override PartName="/ppt/slides/slide79.xml" ContentType="application/vnd.openxmlformats-officedocument.presentationml.slide+xml"/>
  <Override PartName="/ppt/slides/slide790.xml" ContentType="application/vnd.openxmlformats-officedocument.presentationml.slide+xml"/>
  <Override PartName="/ppt/slides/slide791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.xml" ContentType="application/vnd.openxmlformats-officedocument.theme+xml"/>
  <Override PartName="/ppt/theme/theme40.xml" ContentType="application/vnd.openxmlformats-officedocument.theme+xml"/>
  <Override PartName="/ppt/theme/theme41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1.4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71" r:id="rId2"/>
    <p:sldMasterId id="2147483683" r:id="rId3"/>
    <p:sldMasterId id="2147483695" r:id="rId4"/>
    <p:sldMasterId id="2147483707" r:id="rId5"/>
    <p:sldMasterId id="2147483719" r:id="rId6"/>
    <p:sldMasterId id="2147483731" r:id="rId7"/>
    <p:sldMasterId id="2147483743" r:id="rId8"/>
    <p:sldMasterId id="2147483755" r:id="rId9"/>
    <p:sldMasterId id="2147483767" r:id="rId10"/>
    <p:sldMasterId id="2147483779" r:id="rId11"/>
    <p:sldMasterId id="2147483791" r:id="rId12"/>
    <p:sldMasterId id="2147483803" r:id="rId13"/>
    <p:sldMasterId id="2147483815" r:id="rId14"/>
    <p:sldMasterId id="2147483827" r:id="rId15"/>
    <p:sldMasterId id="2147483839" r:id="rId16"/>
    <p:sldMasterId id="2147483851" r:id="rId17"/>
    <p:sldMasterId id="2147483863" r:id="rId18"/>
    <p:sldMasterId id="2147483875" r:id="rId19"/>
    <p:sldMasterId id="2147483887" r:id="rId20"/>
    <p:sldMasterId id="2147483899" r:id="rId21"/>
    <p:sldMasterId id="2147483911" r:id="rId22"/>
    <p:sldMasterId id="2147483923" r:id="rId23"/>
    <p:sldMasterId id="2147483935" r:id="rId24"/>
    <p:sldMasterId id="2147483947" r:id="rId25"/>
    <p:sldMasterId id="2147483959" r:id="rId26"/>
    <p:sldMasterId id="2147483971" r:id="rId27"/>
    <p:sldMasterId id="2147483983" r:id="rId28"/>
    <p:sldMasterId id="2147483995" r:id="rId29"/>
    <p:sldMasterId id="2147484007" r:id="rId30"/>
    <p:sldMasterId id="2147484019" r:id="rId31"/>
    <p:sldMasterId id="2147484031" r:id="rId32"/>
    <p:sldMasterId id="2147484043" r:id="rId33"/>
    <p:sldMasterId id="2147484055" r:id="rId34"/>
    <p:sldMasterId id="2147484067" r:id="rId35"/>
    <p:sldMasterId id="2147484079" r:id="rId36"/>
    <p:sldMasterId id="2147484091" r:id="rId37"/>
    <p:sldMasterId id="2147484103" r:id="rId38"/>
    <p:sldMasterId id="2147484115" r:id="rId39"/>
    <p:sldMasterId id="2147484127" r:id="rId40"/>
    <p:sldMasterId id="2147484139" r:id="rId41"/>
  </p:sldMasterIdLst>
  <p:sldIdLst>
    <p:sldId id="259" r:id="rId42"/>
    <p:sldId id="262" r:id="rId43"/>
    <p:sldId id="265" r:id="rId44"/>
    <p:sldId id="268" r:id="rId45"/>
    <p:sldId id="271" r:id="rId46"/>
    <p:sldId id="274" r:id="rId47"/>
    <p:sldId id="277" r:id="rId48"/>
    <p:sldId id="280" r:id="rId49"/>
    <p:sldId id="283" r:id="rId50"/>
    <p:sldId id="286" r:id="rId51"/>
    <p:sldId id="289" r:id="rId52"/>
    <p:sldId id="292" r:id="rId53"/>
    <p:sldId id="295" r:id="rId54"/>
    <p:sldId id="298" r:id="rId55"/>
    <p:sldId id="301" r:id="rId56"/>
    <p:sldId id="304" r:id="rId57"/>
    <p:sldId id="307" r:id="rId58"/>
    <p:sldId id="310" r:id="rId59"/>
    <p:sldId id="313" r:id="rId60"/>
    <p:sldId id="316" r:id="rId61"/>
    <p:sldId id="319" r:id="rId62"/>
    <p:sldId id="322" r:id="rId63"/>
    <p:sldId id="325" r:id="rId64"/>
    <p:sldId id="328" r:id="rId65"/>
    <p:sldId id="331" r:id="rId66"/>
    <p:sldId id="334" r:id="rId67"/>
    <p:sldId id="337" r:id="rId68"/>
    <p:sldId id="340" r:id="rId69"/>
    <p:sldId id="343" r:id="rId70"/>
    <p:sldId id="346" r:id="rId71"/>
    <p:sldId id="349" r:id="rId72"/>
    <p:sldId id="352" r:id="rId73"/>
    <p:sldId id="355" r:id="rId74"/>
    <p:sldId id="358" r:id="rId75"/>
    <p:sldId id="361" r:id="rId76"/>
    <p:sldId id="364" r:id="rId77"/>
    <p:sldId id="367" r:id="rId78"/>
    <p:sldId id="370" r:id="rId79"/>
    <p:sldId id="373" r:id="rId80"/>
    <p:sldId id="376" r:id="rId81"/>
    <p:sldId id="379" r:id="rId82"/>
    <p:sldId id="382" r:id="rId83"/>
    <p:sldId id="385" r:id="rId84"/>
    <p:sldId id="388" r:id="rId85"/>
    <p:sldId id="391" r:id="rId86"/>
    <p:sldId id="394" r:id="rId87"/>
    <p:sldId id="397" r:id="rId88"/>
    <p:sldId id="400" r:id="rId89"/>
    <p:sldId id="403" r:id="rId90"/>
    <p:sldId id="406" r:id="rId91"/>
    <p:sldId id="409" r:id="rId92"/>
    <p:sldId id="412" r:id="rId93"/>
    <p:sldId id="415" r:id="rId94"/>
    <p:sldId id="418" r:id="rId95"/>
    <p:sldId id="421" r:id="rId96"/>
    <p:sldId id="424" r:id="rId97"/>
    <p:sldId id="427" r:id="rId98"/>
    <p:sldId id="430" r:id="rId99"/>
    <p:sldId id="433" r:id="rId100"/>
    <p:sldId id="436" r:id="rId101"/>
    <p:sldId id="439" r:id="rId102"/>
    <p:sldId id="442" r:id="rId103"/>
    <p:sldId id="445" r:id="rId104"/>
    <p:sldId id="448" r:id="rId105"/>
    <p:sldId id="451" r:id="rId106"/>
    <p:sldId id="454" r:id="rId107"/>
    <p:sldId id="457" r:id="rId108"/>
    <p:sldId id="460" r:id="rId109"/>
    <p:sldId id="463" r:id="rId110"/>
    <p:sldId id="466" r:id="rId111"/>
    <p:sldId id="469" r:id="rId112"/>
    <p:sldId id="472" r:id="rId113"/>
    <p:sldId id="475" r:id="rId114"/>
    <p:sldId id="478" r:id="rId115"/>
    <p:sldId id="481" r:id="rId116"/>
    <p:sldId id="484" r:id="rId117"/>
    <p:sldId id="487" r:id="rId118"/>
    <p:sldId id="490" r:id="rId119"/>
    <p:sldId id="493" r:id="rId120"/>
    <p:sldId id="496" r:id="rId121"/>
    <p:sldId id="499" r:id="rId122"/>
    <p:sldId id="502" r:id="rId123"/>
    <p:sldId id="505" r:id="rId124"/>
    <p:sldId id="508" r:id="rId125"/>
    <p:sldId id="511" r:id="rId126"/>
    <p:sldId id="514" r:id="rId127"/>
    <p:sldId id="517" r:id="rId128"/>
    <p:sldId id="520" r:id="rId129"/>
    <p:sldId id="523" r:id="rId130"/>
    <p:sldId id="526" r:id="rId131"/>
    <p:sldId id="529" r:id="rId132"/>
    <p:sldId id="532" r:id="rId133"/>
    <p:sldId id="535" r:id="rId134"/>
    <p:sldId id="538" r:id="rId135"/>
    <p:sldId id="541" r:id="rId136"/>
    <p:sldId id="544" r:id="rId137"/>
    <p:sldId id="547" r:id="rId138"/>
    <p:sldId id="550" r:id="rId139"/>
    <p:sldId id="553" r:id="rId140"/>
    <p:sldId id="556" r:id="rId141"/>
    <p:sldId id="559" r:id="rId142"/>
    <p:sldId id="562" r:id="rId143"/>
    <p:sldId id="565" r:id="rId144"/>
    <p:sldId id="568" r:id="rId145"/>
    <p:sldId id="571" r:id="rId146"/>
    <p:sldId id="574" r:id="rId147"/>
    <p:sldId id="577" r:id="rId148"/>
    <p:sldId id="580" r:id="rId149"/>
    <p:sldId id="583" r:id="rId150"/>
    <p:sldId id="586" r:id="rId151"/>
    <p:sldId id="589" r:id="rId152"/>
    <p:sldId id="592" r:id="rId153"/>
    <p:sldId id="595" r:id="rId154"/>
    <p:sldId id="598" r:id="rId155"/>
    <p:sldId id="601" r:id="rId156"/>
    <p:sldId id="604" r:id="rId157"/>
    <p:sldId id="607" r:id="rId158"/>
    <p:sldId id="610" r:id="rId159"/>
    <p:sldId id="613" r:id="rId160"/>
    <p:sldId id="616" r:id="rId161"/>
    <p:sldId id="619" r:id="rId162"/>
    <p:sldId id="622" r:id="rId163"/>
    <p:sldId id="625" r:id="rId164"/>
    <p:sldId id="628" r:id="rId165"/>
    <p:sldId id="631" r:id="rId166"/>
    <p:sldId id="634" r:id="rId167"/>
    <p:sldId id="637" r:id="rId168"/>
    <p:sldId id="640" r:id="rId169"/>
    <p:sldId id="643" r:id="rId170"/>
    <p:sldId id="646" r:id="rId171"/>
    <p:sldId id="649" r:id="rId172"/>
    <p:sldId id="652" r:id="rId173"/>
    <p:sldId id="655" r:id="rId174"/>
    <p:sldId id="658" r:id="rId175"/>
    <p:sldId id="661" r:id="rId176"/>
    <p:sldId id="664" r:id="rId177"/>
    <p:sldId id="667" r:id="rId178"/>
    <p:sldId id="670" r:id="rId179"/>
    <p:sldId id="673" r:id="rId180"/>
    <p:sldId id="676" r:id="rId181"/>
    <p:sldId id="679" r:id="rId182"/>
    <p:sldId id="682" r:id="rId183"/>
    <p:sldId id="685" r:id="rId184"/>
    <p:sldId id="688" r:id="rId185"/>
    <p:sldId id="691" r:id="rId186"/>
    <p:sldId id="694" r:id="rId187"/>
    <p:sldId id="697" r:id="rId188"/>
    <p:sldId id="700" r:id="rId189"/>
    <p:sldId id="703" r:id="rId190"/>
    <p:sldId id="706" r:id="rId191"/>
    <p:sldId id="709" r:id="rId192"/>
    <p:sldId id="712" r:id="rId193"/>
    <p:sldId id="715" r:id="rId194"/>
    <p:sldId id="718" r:id="rId195"/>
    <p:sldId id="721" r:id="rId196"/>
    <p:sldId id="724" r:id="rId197"/>
    <p:sldId id="727" r:id="rId198"/>
    <p:sldId id="730" r:id="rId199"/>
    <p:sldId id="733" r:id="rId200"/>
    <p:sldId id="736" r:id="rId201"/>
    <p:sldId id="739" r:id="rId202"/>
    <p:sldId id="742" r:id="rId203"/>
    <p:sldId id="745" r:id="rId204"/>
    <p:sldId id="748" r:id="rId205"/>
    <p:sldId id="751" r:id="rId206"/>
    <p:sldId id="754" r:id="rId207"/>
    <p:sldId id="757" r:id="rId208"/>
    <p:sldId id="760" r:id="rId209"/>
    <p:sldId id="763" r:id="rId210"/>
    <p:sldId id="766" r:id="rId211"/>
    <p:sldId id="769" r:id="rId212"/>
    <p:sldId id="772" r:id="rId213"/>
    <p:sldId id="775" r:id="rId214"/>
    <p:sldId id="778" r:id="rId215"/>
    <p:sldId id="781" r:id="rId216"/>
    <p:sldId id="784" r:id="rId217"/>
    <p:sldId id="787" r:id="rId218"/>
    <p:sldId id="790" r:id="rId219"/>
    <p:sldId id="793" r:id="rId220"/>
    <p:sldId id="796" r:id="rId221"/>
    <p:sldId id="799" r:id="rId222"/>
    <p:sldId id="802" r:id="rId223"/>
    <p:sldId id="805" r:id="rId224"/>
    <p:sldId id="808" r:id="rId225"/>
    <p:sldId id="811" r:id="rId226"/>
    <p:sldId id="814" r:id="rId227"/>
    <p:sldId id="817" r:id="rId228"/>
    <p:sldId id="820" r:id="rId229"/>
    <p:sldId id="823" r:id="rId230"/>
    <p:sldId id="826" r:id="rId231"/>
    <p:sldId id="829" r:id="rId232"/>
    <p:sldId id="832" r:id="rId233"/>
    <p:sldId id="835" r:id="rId234"/>
    <p:sldId id="838" r:id="rId235"/>
    <p:sldId id="841" r:id="rId236"/>
    <p:sldId id="844" r:id="rId237"/>
    <p:sldId id="847" r:id="rId238"/>
    <p:sldId id="850" r:id="rId239"/>
    <p:sldId id="853" r:id="rId240"/>
    <p:sldId id="856" r:id="rId241"/>
    <p:sldId id="859" r:id="rId242"/>
    <p:sldId id="862" r:id="rId243"/>
    <p:sldId id="865" r:id="rId244"/>
    <p:sldId id="868" r:id="rId245"/>
    <p:sldId id="871" r:id="rId246"/>
    <p:sldId id="874" r:id="rId247"/>
    <p:sldId id="877" r:id="rId248"/>
    <p:sldId id="880" r:id="rId249"/>
    <p:sldId id="883" r:id="rId250"/>
    <p:sldId id="886" r:id="rId251"/>
    <p:sldId id="889" r:id="rId252"/>
    <p:sldId id="892" r:id="rId253"/>
    <p:sldId id="895" r:id="rId254"/>
    <p:sldId id="898" r:id="rId255"/>
    <p:sldId id="901" r:id="rId256"/>
    <p:sldId id="904" r:id="rId257"/>
    <p:sldId id="907" r:id="rId258"/>
    <p:sldId id="910" r:id="rId259"/>
    <p:sldId id="913" r:id="rId260"/>
    <p:sldId id="916" r:id="rId261"/>
    <p:sldId id="919" r:id="rId262"/>
    <p:sldId id="922" r:id="rId263"/>
    <p:sldId id="925" r:id="rId264"/>
    <p:sldId id="928" r:id="rId265"/>
    <p:sldId id="931" r:id="rId266"/>
    <p:sldId id="934" r:id="rId267"/>
    <p:sldId id="937" r:id="rId268"/>
    <p:sldId id="940" r:id="rId269"/>
    <p:sldId id="943" r:id="rId270"/>
    <p:sldId id="946" r:id="rId271"/>
    <p:sldId id="949" r:id="rId272"/>
    <p:sldId id="952" r:id="rId273"/>
    <p:sldId id="955" r:id="rId274"/>
    <p:sldId id="958" r:id="rId275"/>
    <p:sldId id="961" r:id="rId276"/>
    <p:sldId id="964" r:id="rId277"/>
    <p:sldId id="967" r:id="rId278"/>
    <p:sldId id="970" r:id="rId279"/>
    <p:sldId id="973" r:id="rId280"/>
    <p:sldId id="976" r:id="rId281"/>
    <p:sldId id="979" r:id="rId282"/>
    <p:sldId id="982" r:id="rId283"/>
    <p:sldId id="985" r:id="rId284"/>
    <p:sldId id="988" r:id="rId285"/>
    <p:sldId id="991" r:id="rId286"/>
    <p:sldId id="994" r:id="rId287"/>
    <p:sldId id="997" r:id="rId288"/>
    <p:sldId id="1000" r:id="rId289"/>
    <p:sldId id="1003" r:id="rId290"/>
    <p:sldId id="1006" r:id="rId291"/>
    <p:sldId id="1009" r:id="rId292"/>
    <p:sldId id="1012" r:id="rId293"/>
    <p:sldId id="1015" r:id="rId294"/>
    <p:sldId id="1018" r:id="rId295"/>
    <p:sldId id="1021" r:id="rId296"/>
    <p:sldId id="1024" r:id="rId297"/>
    <p:sldId id="1027" r:id="rId298"/>
    <p:sldId id="1030" r:id="rId299"/>
    <p:sldId id="1033" r:id="rId300"/>
    <p:sldId id="1036" r:id="rId301"/>
    <p:sldId id="1039" r:id="rId302"/>
    <p:sldId id="1042" r:id="rId303"/>
    <p:sldId id="1045" r:id="rId304"/>
    <p:sldId id="1048" r:id="rId305"/>
    <p:sldId id="1051" r:id="rId306"/>
    <p:sldId id="1054" r:id="rId307"/>
    <p:sldId id="1057" r:id="rId308"/>
    <p:sldId id="1060" r:id="rId309"/>
    <p:sldId id="1063" r:id="rId310"/>
    <p:sldId id="1066" r:id="rId311"/>
    <p:sldId id="1069" r:id="rId312"/>
    <p:sldId id="1072" r:id="rId313"/>
    <p:sldId id="1075" r:id="rId314"/>
    <p:sldId id="1078" r:id="rId315"/>
    <p:sldId id="1081" r:id="rId316"/>
    <p:sldId id="1084" r:id="rId317"/>
    <p:sldId id="1087" r:id="rId318"/>
    <p:sldId id="1090" r:id="rId319"/>
    <p:sldId id="1093" r:id="rId320"/>
    <p:sldId id="1096" r:id="rId321"/>
    <p:sldId id="1099" r:id="rId322"/>
    <p:sldId id="1102" r:id="rId323"/>
    <p:sldId id="1105" r:id="rId324"/>
    <p:sldId id="1108" r:id="rId325"/>
    <p:sldId id="1111" r:id="rId326"/>
    <p:sldId id="1114" r:id="rId327"/>
    <p:sldId id="1117" r:id="rId328"/>
    <p:sldId id="1120" r:id="rId329"/>
    <p:sldId id="1123" r:id="rId330"/>
    <p:sldId id="1126" r:id="rId331"/>
    <p:sldId id="1129" r:id="rId332"/>
    <p:sldId id="1132" r:id="rId333"/>
    <p:sldId id="1135" r:id="rId334"/>
    <p:sldId id="1138" r:id="rId335"/>
    <p:sldId id="1141" r:id="rId336"/>
    <p:sldId id="1144" r:id="rId337"/>
    <p:sldId id="1147" r:id="rId338"/>
    <p:sldId id="1150" r:id="rId339"/>
    <p:sldId id="1153" r:id="rId340"/>
    <p:sldId id="1156" r:id="rId341"/>
    <p:sldId id="1159" r:id="rId342"/>
    <p:sldId id="1162" r:id="rId343"/>
    <p:sldId id="1165" r:id="rId344"/>
    <p:sldId id="1168" r:id="rId345"/>
    <p:sldId id="1171" r:id="rId346"/>
    <p:sldId id="1174" r:id="rId347"/>
    <p:sldId id="1177" r:id="rId348"/>
    <p:sldId id="1180" r:id="rId349"/>
    <p:sldId id="1183" r:id="rId350"/>
    <p:sldId id="1186" r:id="rId351"/>
    <p:sldId id="1189" r:id="rId352"/>
    <p:sldId id="1192" r:id="rId353"/>
    <p:sldId id="1195" r:id="rId354"/>
    <p:sldId id="1198" r:id="rId355"/>
    <p:sldId id="1201" r:id="rId356"/>
    <p:sldId id="1204" r:id="rId357"/>
    <p:sldId id="1207" r:id="rId358"/>
    <p:sldId id="1210" r:id="rId359"/>
    <p:sldId id="1213" r:id="rId360"/>
    <p:sldId id="1216" r:id="rId361"/>
    <p:sldId id="1219" r:id="rId362"/>
    <p:sldId id="1222" r:id="rId363"/>
    <p:sldId id="1225" r:id="rId364"/>
    <p:sldId id="1228" r:id="rId365"/>
    <p:sldId id="1231" r:id="rId366"/>
    <p:sldId id="1234" r:id="rId367"/>
    <p:sldId id="1237" r:id="rId368"/>
    <p:sldId id="1240" r:id="rId369"/>
    <p:sldId id="1243" r:id="rId370"/>
    <p:sldId id="1246" r:id="rId371"/>
    <p:sldId id="1249" r:id="rId372"/>
    <p:sldId id="1252" r:id="rId373"/>
    <p:sldId id="1255" r:id="rId374"/>
    <p:sldId id="1258" r:id="rId375"/>
    <p:sldId id="1261" r:id="rId376"/>
    <p:sldId id="1264" r:id="rId377"/>
    <p:sldId id="1267" r:id="rId378"/>
    <p:sldId id="1270" r:id="rId379"/>
    <p:sldId id="1273" r:id="rId380"/>
    <p:sldId id="1276" r:id="rId381"/>
    <p:sldId id="1279" r:id="rId382"/>
    <p:sldId id="1282" r:id="rId383"/>
    <p:sldId id="1285" r:id="rId384"/>
    <p:sldId id="1288" r:id="rId385"/>
    <p:sldId id="1291" r:id="rId386"/>
    <p:sldId id="1294" r:id="rId387"/>
    <p:sldId id="1297" r:id="rId388"/>
    <p:sldId id="1300" r:id="rId389"/>
    <p:sldId id="1303" r:id="rId390"/>
    <p:sldId id="1306" r:id="rId391"/>
    <p:sldId id="1309" r:id="rId392"/>
    <p:sldId id="1312" r:id="rId393"/>
    <p:sldId id="1315" r:id="rId394"/>
    <p:sldId id="1318" r:id="rId395"/>
    <p:sldId id="1321" r:id="rId396"/>
    <p:sldId id="1324" r:id="rId397"/>
    <p:sldId id="1327" r:id="rId398"/>
    <p:sldId id="1330" r:id="rId399"/>
    <p:sldId id="1333" r:id="rId400"/>
    <p:sldId id="1336" r:id="rId401"/>
    <p:sldId id="1339" r:id="rId402"/>
    <p:sldId id="1342" r:id="rId403"/>
    <p:sldId id="1345" r:id="rId404"/>
    <p:sldId id="1348" r:id="rId405"/>
    <p:sldId id="1351" r:id="rId406"/>
    <p:sldId id="1354" r:id="rId407"/>
    <p:sldId id="1357" r:id="rId408"/>
    <p:sldId id="1360" r:id="rId409"/>
    <p:sldId id="1363" r:id="rId410"/>
    <p:sldId id="1366" r:id="rId411"/>
    <p:sldId id="1369" r:id="rId412"/>
    <p:sldId id="1372" r:id="rId413"/>
    <p:sldId id="1375" r:id="rId414"/>
    <p:sldId id="1378" r:id="rId415"/>
    <p:sldId id="1381" r:id="rId416"/>
    <p:sldId id="1384" r:id="rId417"/>
    <p:sldId id="1387" r:id="rId418"/>
    <p:sldId id="1390" r:id="rId419"/>
    <p:sldId id="1393" r:id="rId420"/>
    <p:sldId id="1396" r:id="rId421"/>
    <p:sldId id="1399" r:id="rId422"/>
    <p:sldId id="1402" r:id="rId423"/>
    <p:sldId id="1405" r:id="rId424"/>
    <p:sldId id="1408" r:id="rId425"/>
    <p:sldId id="1411" r:id="rId426"/>
    <p:sldId id="1414" r:id="rId427"/>
    <p:sldId id="1417" r:id="rId428"/>
    <p:sldId id="1420" r:id="rId429"/>
    <p:sldId id="1423" r:id="rId430"/>
    <p:sldId id="1426" r:id="rId431"/>
    <p:sldId id="1429" r:id="rId432"/>
    <p:sldId id="1432" r:id="rId433"/>
    <p:sldId id="1435" r:id="rId434"/>
    <p:sldId id="1438" r:id="rId435"/>
    <p:sldId id="1441" r:id="rId436"/>
    <p:sldId id="1444" r:id="rId437"/>
    <p:sldId id="1447" r:id="rId438"/>
    <p:sldId id="1450" r:id="rId439"/>
    <p:sldId id="1453" r:id="rId440"/>
    <p:sldId id="1456" r:id="rId441"/>
    <p:sldId id="1459" r:id="rId442"/>
    <p:sldId id="1462" r:id="rId443"/>
    <p:sldId id="1465" r:id="rId444"/>
    <p:sldId id="1468" r:id="rId445"/>
    <p:sldId id="1471" r:id="rId446"/>
    <p:sldId id="1474" r:id="rId447"/>
    <p:sldId id="1477" r:id="rId448"/>
    <p:sldId id="1480" r:id="rId449"/>
    <p:sldId id="1483" r:id="rId450"/>
    <p:sldId id="1486" r:id="rId451"/>
    <p:sldId id="1489" r:id="rId452"/>
    <p:sldId id="1492" r:id="rId453"/>
    <p:sldId id="1495" r:id="rId454"/>
    <p:sldId id="1498" r:id="rId455"/>
    <p:sldId id="1501" r:id="rId456"/>
    <p:sldId id="1504" r:id="rId457"/>
    <p:sldId id="1507" r:id="rId458"/>
    <p:sldId id="1510" r:id="rId459"/>
    <p:sldId id="1513" r:id="rId460"/>
    <p:sldId id="1516" r:id="rId461"/>
    <p:sldId id="1519" r:id="rId462"/>
    <p:sldId id="1522" r:id="rId463"/>
    <p:sldId id="1525" r:id="rId464"/>
    <p:sldId id="1528" r:id="rId465"/>
    <p:sldId id="1531" r:id="rId466"/>
    <p:sldId id="1534" r:id="rId467"/>
    <p:sldId id="1537" r:id="rId468"/>
    <p:sldId id="1540" r:id="rId469"/>
    <p:sldId id="1543" r:id="rId470"/>
    <p:sldId id="1546" r:id="rId471"/>
    <p:sldId id="1549" r:id="rId472"/>
    <p:sldId id="1552" r:id="rId473"/>
    <p:sldId id="1555" r:id="rId474"/>
    <p:sldId id="1558" r:id="rId475"/>
    <p:sldId id="1561" r:id="rId476"/>
    <p:sldId id="1564" r:id="rId477"/>
    <p:sldId id="1567" r:id="rId478"/>
    <p:sldId id="1570" r:id="rId479"/>
    <p:sldId id="1573" r:id="rId480"/>
    <p:sldId id="1576" r:id="rId481"/>
    <p:sldId id="1579" r:id="rId482"/>
    <p:sldId id="1582" r:id="rId483"/>
    <p:sldId id="1585" r:id="rId484"/>
    <p:sldId id="1588" r:id="rId485"/>
    <p:sldId id="1591" r:id="rId486"/>
    <p:sldId id="1594" r:id="rId487"/>
    <p:sldId id="1597" r:id="rId488"/>
    <p:sldId id="1600" r:id="rId489"/>
    <p:sldId id="1603" r:id="rId490"/>
    <p:sldId id="1606" r:id="rId491"/>
    <p:sldId id="1609" r:id="rId492"/>
    <p:sldId id="1612" r:id="rId493"/>
    <p:sldId id="1615" r:id="rId494"/>
    <p:sldId id="1618" r:id="rId495"/>
    <p:sldId id="1621" r:id="rId496"/>
    <p:sldId id="1624" r:id="rId497"/>
    <p:sldId id="1627" r:id="rId498"/>
    <p:sldId id="1630" r:id="rId499"/>
    <p:sldId id="1633" r:id="rId500"/>
    <p:sldId id="1636" r:id="rId501"/>
    <p:sldId id="1639" r:id="rId502"/>
    <p:sldId id="1642" r:id="rId503"/>
    <p:sldId id="1645" r:id="rId504"/>
    <p:sldId id="1648" r:id="rId505"/>
    <p:sldId id="1651" r:id="rId506"/>
    <p:sldId id="1654" r:id="rId507"/>
    <p:sldId id="1657" r:id="rId508"/>
    <p:sldId id="1660" r:id="rId509"/>
    <p:sldId id="1663" r:id="rId510"/>
    <p:sldId id="1666" r:id="rId511"/>
    <p:sldId id="1669" r:id="rId512"/>
    <p:sldId id="1672" r:id="rId513"/>
    <p:sldId id="1675" r:id="rId514"/>
    <p:sldId id="1678" r:id="rId515"/>
    <p:sldId id="1681" r:id="rId516"/>
    <p:sldId id="1684" r:id="rId517"/>
    <p:sldId id="1687" r:id="rId518"/>
    <p:sldId id="1690" r:id="rId519"/>
    <p:sldId id="1693" r:id="rId520"/>
    <p:sldId id="1696" r:id="rId521"/>
    <p:sldId id="1699" r:id="rId522"/>
    <p:sldId id="1702" r:id="rId523"/>
    <p:sldId id="1705" r:id="rId524"/>
    <p:sldId id="1708" r:id="rId525"/>
    <p:sldId id="1711" r:id="rId526"/>
    <p:sldId id="1714" r:id="rId527"/>
    <p:sldId id="1717" r:id="rId528"/>
    <p:sldId id="1720" r:id="rId529"/>
    <p:sldId id="1723" r:id="rId530"/>
    <p:sldId id="1726" r:id="rId531"/>
    <p:sldId id="1729" r:id="rId532"/>
    <p:sldId id="1732" r:id="rId533"/>
    <p:sldId id="1735" r:id="rId534"/>
    <p:sldId id="1738" r:id="rId535"/>
    <p:sldId id="1741" r:id="rId536"/>
    <p:sldId id="1744" r:id="rId537"/>
    <p:sldId id="1747" r:id="rId538"/>
    <p:sldId id="1750" r:id="rId539"/>
    <p:sldId id="1753" r:id="rId540"/>
    <p:sldId id="1756" r:id="rId541"/>
    <p:sldId id="1759" r:id="rId542"/>
    <p:sldId id="1762" r:id="rId543"/>
    <p:sldId id="1765" r:id="rId544"/>
    <p:sldId id="1768" r:id="rId545"/>
    <p:sldId id="1771" r:id="rId546"/>
    <p:sldId id="1774" r:id="rId547"/>
    <p:sldId id="1777" r:id="rId548"/>
    <p:sldId id="1780" r:id="rId549"/>
    <p:sldId id="1783" r:id="rId550"/>
    <p:sldId id="1786" r:id="rId551"/>
    <p:sldId id="1789" r:id="rId552"/>
    <p:sldId id="1792" r:id="rId553"/>
    <p:sldId id="1795" r:id="rId554"/>
    <p:sldId id="1798" r:id="rId555"/>
    <p:sldId id="1801" r:id="rId556"/>
    <p:sldId id="1804" r:id="rId557"/>
    <p:sldId id="1807" r:id="rId558"/>
    <p:sldId id="1810" r:id="rId559"/>
    <p:sldId id="1813" r:id="rId560"/>
    <p:sldId id="1816" r:id="rId561"/>
    <p:sldId id="1819" r:id="rId562"/>
    <p:sldId id="1822" r:id="rId563"/>
    <p:sldId id="1825" r:id="rId564"/>
    <p:sldId id="1828" r:id="rId565"/>
    <p:sldId id="1831" r:id="rId566"/>
    <p:sldId id="1834" r:id="rId567"/>
    <p:sldId id="1837" r:id="rId568"/>
    <p:sldId id="1840" r:id="rId569"/>
    <p:sldId id="1843" r:id="rId570"/>
    <p:sldId id="1846" r:id="rId571"/>
    <p:sldId id="1849" r:id="rId572"/>
    <p:sldId id="1852" r:id="rId573"/>
    <p:sldId id="1855" r:id="rId574"/>
    <p:sldId id="1858" r:id="rId575"/>
    <p:sldId id="1861" r:id="rId576"/>
    <p:sldId id="1864" r:id="rId577"/>
    <p:sldId id="1867" r:id="rId578"/>
    <p:sldId id="1870" r:id="rId579"/>
    <p:sldId id="1873" r:id="rId580"/>
    <p:sldId id="1876" r:id="rId581"/>
    <p:sldId id="1879" r:id="rId582"/>
    <p:sldId id="1882" r:id="rId583"/>
    <p:sldId id="1885" r:id="rId584"/>
    <p:sldId id="1888" r:id="rId585"/>
    <p:sldId id="1891" r:id="rId586"/>
    <p:sldId id="1894" r:id="rId587"/>
    <p:sldId id="1897" r:id="rId588"/>
    <p:sldId id="1900" r:id="rId589"/>
    <p:sldId id="1903" r:id="rId590"/>
    <p:sldId id="1906" r:id="rId591"/>
    <p:sldId id="1909" r:id="rId592"/>
    <p:sldId id="1912" r:id="rId593"/>
    <p:sldId id="1915" r:id="rId594"/>
    <p:sldId id="1918" r:id="rId595"/>
    <p:sldId id="1921" r:id="rId596"/>
    <p:sldId id="1924" r:id="rId597"/>
    <p:sldId id="1927" r:id="rId598"/>
    <p:sldId id="1930" r:id="rId599"/>
    <p:sldId id="1933" r:id="rId600"/>
    <p:sldId id="1936" r:id="rId601"/>
    <p:sldId id="1939" r:id="rId602"/>
    <p:sldId id="1942" r:id="rId603"/>
    <p:sldId id="1945" r:id="rId604"/>
    <p:sldId id="1948" r:id="rId605"/>
    <p:sldId id="1951" r:id="rId606"/>
    <p:sldId id="1954" r:id="rId607"/>
    <p:sldId id="1957" r:id="rId608"/>
    <p:sldId id="1960" r:id="rId609"/>
    <p:sldId id="1963" r:id="rId610"/>
    <p:sldId id="1966" r:id="rId611"/>
    <p:sldId id="1969" r:id="rId612"/>
    <p:sldId id="1972" r:id="rId613"/>
    <p:sldId id="1975" r:id="rId614"/>
    <p:sldId id="1978" r:id="rId615"/>
    <p:sldId id="1981" r:id="rId616"/>
    <p:sldId id="1984" r:id="rId617"/>
    <p:sldId id="1987" r:id="rId618"/>
    <p:sldId id="1990" r:id="rId619"/>
    <p:sldId id="1993" r:id="rId620"/>
    <p:sldId id="1996" r:id="rId621"/>
    <p:sldId id="1999" r:id="rId622"/>
    <p:sldId id="2002" r:id="rId623"/>
    <p:sldId id="2005" r:id="rId624"/>
    <p:sldId id="2008" r:id="rId625"/>
    <p:sldId id="2011" r:id="rId626"/>
    <p:sldId id="2014" r:id="rId627"/>
    <p:sldId id="2017" r:id="rId628"/>
    <p:sldId id="2020" r:id="rId629"/>
    <p:sldId id="2023" r:id="rId630"/>
    <p:sldId id="2026" r:id="rId631"/>
    <p:sldId id="2029" r:id="rId632"/>
    <p:sldId id="2032" r:id="rId633"/>
    <p:sldId id="2035" r:id="rId634"/>
    <p:sldId id="2038" r:id="rId635"/>
    <p:sldId id="2041" r:id="rId636"/>
    <p:sldId id="2044" r:id="rId637"/>
    <p:sldId id="2047" r:id="rId638"/>
    <p:sldId id="2050" r:id="rId639"/>
    <p:sldId id="2053" r:id="rId640"/>
    <p:sldId id="2056" r:id="rId641"/>
    <p:sldId id="2059" r:id="rId642"/>
    <p:sldId id="2062" r:id="rId643"/>
    <p:sldId id="2065" r:id="rId644"/>
    <p:sldId id="2068" r:id="rId645"/>
    <p:sldId id="2071" r:id="rId646"/>
    <p:sldId id="2074" r:id="rId647"/>
    <p:sldId id="2077" r:id="rId648"/>
    <p:sldId id="2080" r:id="rId649"/>
    <p:sldId id="2083" r:id="rId650"/>
    <p:sldId id="2086" r:id="rId651"/>
    <p:sldId id="2089" r:id="rId652"/>
    <p:sldId id="2092" r:id="rId653"/>
    <p:sldId id="2095" r:id="rId654"/>
    <p:sldId id="2098" r:id="rId655"/>
    <p:sldId id="2101" r:id="rId656"/>
    <p:sldId id="2104" r:id="rId657"/>
    <p:sldId id="2107" r:id="rId658"/>
    <p:sldId id="2110" r:id="rId659"/>
    <p:sldId id="2113" r:id="rId660"/>
    <p:sldId id="2116" r:id="rId661"/>
    <p:sldId id="2119" r:id="rId662"/>
    <p:sldId id="2122" r:id="rId663"/>
    <p:sldId id="2125" r:id="rId664"/>
    <p:sldId id="2128" r:id="rId665"/>
    <p:sldId id="2131" r:id="rId666"/>
    <p:sldId id="2134" r:id="rId667"/>
    <p:sldId id="2137" r:id="rId668"/>
    <p:sldId id="2140" r:id="rId669"/>
    <p:sldId id="2143" r:id="rId670"/>
    <p:sldId id="2146" r:id="rId671"/>
    <p:sldId id="2149" r:id="rId672"/>
    <p:sldId id="2152" r:id="rId673"/>
    <p:sldId id="2155" r:id="rId674"/>
    <p:sldId id="2158" r:id="rId675"/>
    <p:sldId id="2161" r:id="rId676"/>
    <p:sldId id="2164" r:id="rId677"/>
    <p:sldId id="2167" r:id="rId678"/>
    <p:sldId id="2170" r:id="rId679"/>
    <p:sldId id="2173" r:id="rId680"/>
    <p:sldId id="2176" r:id="rId681"/>
    <p:sldId id="2179" r:id="rId682"/>
    <p:sldId id="2182" r:id="rId683"/>
    <p:sldId id="2185" r:id="rId684"/>
    <p:sldId id="2188" r:id="rId685"/>
    <p:sldId id="2191" r:id="rId686"/>
    <p:sldId id="2194" r:id="rId687"/>
    <p:sldId id="2197" r:id="rId688"/>
    <p:sldId id="2200" r:id="rId689"/>
    <p:sldId id="2203" r:id="rId690"/>
    <p:sldId id="2206" r:id="rId691"/>
    <p:sldId id="2209" r:id="rId692"/>
    <p:sldId id="2212" r:id="rId693"/>
    <p:sldId id="2215" r:id="rId694"/>
    <p:sldId id="2218" r:id="rId695"/>
    <p:sldId id="2221" r:id="rId696"/>
    <p:sldId id="2224" r:id="rId697"/>
    <p:sldId id="2227" r:id="rId698"/>
    <p:sldId id="2230" r:id="rId699"/>
    <p:sldId id="2233" r:id="rId700"/>
    <p:sldId id="2236" r:id="rId701"/>
    <p:sldId id="2239" r:id="rId702"/>
    <p:sldId id="2242" r:id="rId703"/>
    <p:sldId id="2245" r:id="rId704"/>
    <p:sldId id="2248" r:id="rId705"/>
    <p:sldId id="2251" r:id="rId706"/>
    <p:sldId id="2254" r:id="rId707"/>
    <p:sldId id="2257" r:id="rId708"/>
    <p:sldId id="2260" r:id="rId709"/>
    <p:sldId id="2263" r:id="rId710"/>
    <p:sldId id="2266" r:id="rId711"/>
    <p:sldId id="2269" r:id="rId712"/>
    <p:sldId id="2272" r:id="rId713"/>
    <p:sldId id="2275" r:id="rId714"/>
    <p:sldId id="2278" r:id="rId715"/>
    <p:sldId id="2281" r:id="rId716"/>
    <p:sldId id="2284" r:id="rId717"/>
    <p:sldId id="2287" r:id="rId718"/>
    <p:sldId id="2290" r:id="rId719"/>
    <p:sldId id="2293" r:id="rId720"/>
    <p:sldId id="2296" r:id="rId721"/>
    <p:sldId id="2299" r:id="rId722"/>
    <p:sldId id="2302" r:id="rId723"/>
    <p:sldId id="2305" r:id="rId724"/>
    <p:sldId id="2308" r:id="rId725"/>
    <p:sldId id="2311" r:id="rId726"/>
    <p:sldId id="2314" r:id="rId727"/>
    <p:sldId id="2317" r:id="rId728"/>
    <p:sldId id="2320" r:id="rId729"/>
    <p:sldId id="2323" r:id="rId730"/>
    <p:sldId id="2326" r:id="rId731"/>
    <p:sldId id="2329" r:id="rId732"/>
    <p:sldId id="2332" r:id="rId733"/>
    <p:sldId id="2335" r:id="rId734"/>
    <p:sldId id="2338" r:id="rId735"/>
    <p:sldId id="2341" r:id="rId736"/>
    <p:sldId id="2344" r:id="rId737"/>
    <p:sldId id="2347" r:id="rId738"/>
    <p:sldId id="2350" r:id="rId739"/>
    <p:sldId id="2353" r:id="rId740"/>
    <p:sldId id="2356" r:id="rId741"/>
    <p:sldId id="2359" r:id="rId742"/>
    <p:sldId id="2362" r:id="rId743"/>
    <p:sldId id="2365" r:id="rId744"/>
    <p:sldId id="2368" r:id="rId745"/>
    <p:sldId id="2371" r:id="rId746"/>
    <p:sldId id="2374" r:id="rId747"/>
    <p:sldId id="2377" r:id="rId748"/>
    <p:sldId id="2380" r:id="rId749"/>
    <p:sldId id="2383" r:id="rId750"/>
    <p:sldId id="2386" r:id="rId751"/>
    <p:sldId id="2389" r:id="rId752"/>
    <p:sldId id="2392" r:id="rId753"/>
    <p:sldId id="2395" r:id="rId754"/>
    <p:sldId id="2398" r:id="rId755"/>
    <p:sldId id="2401" r:id="rId756"/>
    <p:sldId id="2404" r:id="rId757"/>
    <p:sldId id="2407" r:id="rId758"/>
    <p:sldId id="2410" r:id="rId759"/>
    <p:sldId id="2413" r:id="rId760"/>
    <p:sldId id="2416" r:id="rId761"/>
    <p:sldId id="2419" r:id="rId762"/>
    <p:sldId id="2422" r:id="rId763"/>
    <p:sldId id="2425" r:id="rId764"/>
    <p:sldId id="2428" r:id="rId765"/>
    <p:sldId id="2431" r:id="rId766"/>
    <p:sldId id="2434" r:id="rId767"/>
    <p:sldId id="2437" r:id="rId768"/>
    <p:sldId id="2440" r:id="rId769"/>
    <p:sldId id="2443" r:id="rId770"/>
    <p:sldId id="2446" r:id="rId771"/>
    <p:sldId id="2449" r:id="rId772"/>
    <p:sldId id="2452" r:id="rId773"/>
    <p:sldId id="2455" r:id="rId774"/>
    <p:sldId id="2458" r:id="rId775"/>
    <p:sldId id="2461" r:id="rId776"/>
    <p:sldId id="2464" r:id="rId777"/>
    <p:sldId id="2467" r:id="rId778"/>
    <p:sldId id="2470" r:id="rId779"/>
    <p:sldId id="2473" r:id="rId780"/>
    <p:sldId id="2476" r:id="rId781"/>
    <p:sldId id="2479" r:id="rId782"/>
    <p:sldId id="2482" r:id="rId783"/>
    <p:sldId id="2485" r:id="rId784"/>
    <p:sldId id="2488" r:id="rId785"/>
    <p:sldId id="2491" r:id="rId786"/>
    <p:sldId id="2494" r:id="rId787"/>
    <p:sldId id="2497" r:id="rId788"/>
    <p:sldId id="2500" r:id="rId789"/>
    <p:sldId id="2503" r:id="rId790"/>
    <p:sldId id="2506" r:id="rId791"/>
    <p:sldId id="2509" r:id="rId792"/>
    <p:sldId id="2512" r:id="rId793"/>
    <p:sldId id="2515" r:id="rId794"/>
    <p:sldId id="2518" r:id="rId795"/>
    <p:sldId id="2521" r:id="rId796"/>
    <p:sldId id="2524" r:id="rId797"/>
    <p:sldId id="2527" r:id="rId798"/>
    <p:sldId id="2530" r:id="rId799"/>
    <p:sldId id="2533" r:id="rId800"/>
    <p:sldId id="2536" r:id="rId801"/>
    <p:sldId id="2539" r:id="rId802"/>
    <p:sldId id="2542" r:id="rId803"/>
    <p:sldId id="2545" r:id="rId804"/>
    <p:sldId id="2548" r:id="rId805"/>
    <p:sldId id="2551" r:id="rId806"/>
    <p:sldId id="2554" r:id="rId807"/>
    <p:sldId id="2557" r:id="rId808"/>
    <p:sldId id="2560" r:id="rId809"/>
    <p:sldId id="2563" r:id="rId810"/>
    <p:sldId id="2566" r:id="rId811"/>
    <p:sldId id="2569" r:id="rId812"/>
    <p:sldId id="2572" r:id="rId813"/>
    <p:sldId id="2575" r:id="rId814"/>
    <p:sldId id="2578" r:id="rId815"/>
    <p:sldId id="2581" r:id="rId816"/>
    <p:sldId id="2584" r:id="rId817"/>
    <p:sldId id="2587" r:id="rId818"/>
    <p:sldId id="2590" r:id="rId819"/>
    <p:sldId id="2593" r:id="rId820"/>
    <p:sldId id="2596" r:id="rId821"/>
    <p:sldId id="2599" r:id="rId822"/>
    <p:sldId id="2602" r:id="rId823"/>
    <p:sldId id="2605" r:id="rId824"/>
    <p:sldId id="2608" r:id="rId825"/>
    <p:sldId id="2611" r:id="rId826"/>
    <p:sldId id="2614" r:id="rId827"/>
    <p:sldId id="2617" r:id="rId828"/>
    <p:sldId id="2620" r:id="rId829"/>
    <p:sldId id="2623" r:id="rId830"/>
    <p:sldId id="2626" r:id="rId831"/>
    <p:sldId id="2629" r:id="rId832"/>
  </p:sldIdLst>
  <p:sldSz cx="9144000" cy="6858000"/>
  <p:notesSz cx="6858000" cy="9144000"/>
  <p:custDataLst>
    <p:tags r:id="rId8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00"/>
    <p:restoredTop sz="0"/>
  </p:normalViewPr>
  <p:slideViewPr>
    <p:cSldViewPr>
      <p:cViewPr>
        <p:scale>
          <a:sx n="73" d="100"/>
          <a:sy n="73" d="100"/>
        </p:scale>
        <p:origin x="0" y="0"/>
      </p:cViewPr>
    </p:cSldViewPr>
  </p:slideViewPr>
  <p:notesViewPr>
    <p:cSldViewPr>
      <p:cViewPr>
        <p:scale>
          <a:sx n="1" d="100"/>
          <a:sy n="1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Master" Target="slideMasters/slideMaster10.xml" /><Relationship Id="rId100" Type="http://schemas.openxmlformats.org/officeDocument/2006/relationships/slide" Target="slides/slide59.xml" /><Relationship Id="rId101" Type="http://schemas.openxmlformats.org/officeDocument/2006/relationships/slide" Target="slides/slide60.xml" /><Relationship Id="rId102" Type="http://schemas.openxmlformats.org/officeDocument/2006/relationships/slide" Target="slides/slide61.xml" /><Relationship Id="rId103" Type="http://schemas.openxmlformats.org/officeDocument/2006/relationships/slide" Target="slides/slide62.xml" /><Relationship Id="rId104" Type="http://schemas.openxmlformats.org/officeDocument/2006/relationships/slide" Target="slides/slide63.xml" /><Relationship Id="rId105" Type="http://schemas.openxmlformats.org/officeDocument/2006/relationships/slide" Target="slides/slide64.xml" /><Relationship Id="rId106" Type="http://schemas.openxmlformats.org/officeDocument/2006/relationships/slide" Target="slides/slide65.xml" /><Relationship Id="rId107" Type="http://schemas.openxmlformats.org/officeDocument/2006/relationships/slide" Target="slides/slide66.xml" /><Relationship Id="rId108" Type="http://schemas.openxmlformats.org/officeDocument/2006/relationships/slide" Target="slides/slide67.xml" /><Relationship Id="rId109" Type="http://schemas.openxmlformats.org/officeDocument/2006/relationships/slide" Target="slides/slide68.xml" /><Relationship Id="rId11" Type="http://schemas.openxmlformats.org/officeDocument/2006/relationships/slideMaster" Target="slideMasters/slideMaster11.xml" /><Relationship Id="rId110" Type="http://schemas.openxmlformats.org/officeDocument/2006/relationships/slide" Target="slides/slide69.xml" /><Relationship Id="rId111" Type="http://schemas.openxmlformats.org/officeDocument/2006/relationships/slide" Target="slides/slide70.xml" /><Relationship Id="rId112" Type="http://schemas.openxmlformats.org/officeDocument/2006/relationships/slide" Target="slides/slide71.xml" /><Relationship Id="rId113" Type="http://schemas.openxmlformats.org/officeDocument/2006/relationships/slide" Target="slides/slide72.xml" /><Relationship Id="rId114" Type="http://schemas.openxmlformats.org/officeDocument/2006/relationships/slide" Target="slides/slide73.xml" /><Relationship Id="rId115" Type="http://schemas.openxmlformats.org/officeDocument/2006/relationships/slide" Target="slides/slide74.xml" /><Relationship Id="rId116" Type="http://schemas.openxmlformats.org/officeDocument/2006/relationships/slide" Target="slides/slide75.xml" /><Relationship Id="rId117" Type="http://schemas.openxmlformats.org/officeDocument/2006/relationships/slide" Target="slides/slide76.xml" /><Relationship Id="rId118" Type="http://schemas.openxmlformats.org/officeDocument/2006/relationships/slide" Target="slides/slide77.xml" /><Relationship Id="rId119" Type="http://schemas.openxmlformats.org/officeDocument/2006/relationships/slide" Target="slides/slide78.xml" /><Relationship Id="rId12" Type="http://schemas.openxmlformats.org/officeDocument/2006/relationships/slideMaster" Target="slideMasters/slideMaster12.xml" /><Relationship Id="rId120" Type="http://schemas.openxmlformats.org/officeDocument/2006/relationships/slide" Target="slides/slide79.xml" /><Relationship Id="rId121" Type="http://schemas.openxmlformats.org/officeDocument/2006/relationships/slide" Target="slides/slide80.xml" /><Relationship Id="rId122" Type="http://schemas.openxmlformats.org/officeDocument/2006/relationships/slide" Target="slides/slide81.xml" /><Relationship Id="rId123" Type="http://schemas.openxmlformats.org/officeDocument/2006/relationships/slide" Target="slides/slide82.xml" /><Relationship Id="rId124" Type="http://schemas.openxmlformats.org/officeDocument/2006/relationships/slide" Target="slides/slide83.xml" /><Relationship Id="rId125" Type="http://schemas.openxmlformats.org/officeDocument/2006/relationships/slide" Target="slides/slide84.xml" /><Relationship Id="rId126" Type="http://schemas.openxmlformats.org/officeDocument/2006/relationships/slide" Target="slides/slide85.xml" /><Relationship Id="rId127" Type="http://schemas.openxmlformats.org/officeDocument/2006/relationships/slide" Target="slides/slide86.xml" /><Relationship Id="rId128" Type="http://schemas.openxmlformats.org/officeDocument/2006/relationships/slide" Target="slides/slide87.xml" /><Relationship Id="rId129" Type="http://schemas.openxmlformats.org/officeDocument/2006/relationships/slide" Target="slides/slide88.xml" /><Relationship Id="rId13" Type="http://schemas.openxmlformats.org/officeDocument/2006/relationships/slideMaster" Target="slideMasters/slideMaster13.xml" /><Relationship Id="rId130" Type="http://schemas.openxmlformats.org/officeDocument/2006/relationships/slide" Target="slides/slide89.xml" /><Relationship Id="rId131" Type="http://schemas.openxmlformats.org/officeDocument/2006/relationships/slide" Target="slides/slide90.xml" /><Relationship Id="rId132" Type="http://schemas.openxmlformats.org/officeDocument/2006/relationships/slide" Target="slides/slide91.xml" /><Relationship Id="rId133" Type="http://schemas.openxmlformats.org/officeDocument/2006/relationships/slide" Target="slides/slide92.xml" /><Relationship Id="rId134" Type="http://schemas.openxmlformats.org/officeDocument/2006/relationships/slide" Target="slides/slide93.xml" /><Relationship Id="rId135" Type="http://schemas.openxmlformats.org/officeDocument/2006/relationships/slide" Target="slides/slide94.xml" /><Relationship Id="rId136" Type="http://schemas.openxmlformats.org/officeDocument/2006/relationships/slide" Target="slides/slide95.xml" /><Relationship Id="rId137" Type="http://schemas.openxmlformats.org/officeDocument/2006/relationships/slide" Target="slides/slide96.xml" /><Relationship Id="rId138" Type="http://schemas.openxmlformats.org/officeDocument/2006/relationships/slide" Target="slides/slide97.xml" /><Relationship Id="rId139" Type="http://schemas.openxmlformats.org/officeDocument/2006/relationships/slide" Target="slides/slide98.xml" /><Relationship Id="rId14" Type="http://schemas.openxmlformats.org/officeDocument/2006/relationships/slideMaster" Target="slideMasters/slideMaster14.xml" /><Relationship Id="rId140" Type="http://schemas.openxmlformats.org/officeDocument/2006/relationships/slide" Target="slides/slide99.xml" /><Relationship Id="rId141" Type="http://schemas.openxmlformats.org/officeDocument/2006/relationships/slide" Target="slides/slide100.xml" /><Relationship Id="rId142" Type="http://schemas.openxmlformats.org/officeDocument/2006/relationships/slide" Target="slides/slide101.xml" /><Relationship Id="rId143" Type="http://schemas.openxmlformats.org/officeDocument/2006/relationships/slide" Target="slides/slide102.xml" /><Relationship Id="rId144" Type="http://schemas.openxmlformats.org/officeDocument/2006/relationships/slide" Target="slides/slide103.xml" /><Relationship Id="rId145" Type="http://schemas.openxmlformats.org/officeDocument/2006/relationships/slide" Target="slides/slide104.xml" /><Relationship Id="rId146" Type="http://schemas.openxmlformats.org/officeDocument/2006/relationships/slide" Target="slides/slide105.xml" /><Relationship Id="rId147" Type="http://schemas.openxmlformats.org/officeDocument/2006/relationships/slide" Target="slides/slide106.xml" /><Relationship Id="rId148" Type="http://schemas.openxmlformats.org/officeDocument/2006/relationships/slide" Target="slides/slide107.xml" /><Relationship Id="rId149" Type="http://schemas.openxmlformats.org/officeDocument/2006/relationships/slide" Target="slides/slide108.xml" /><Relationship Id="rId15" Type="http://schemas.openxmlformats.org/officeDocument/2006/relationships/slideMaster" Target="slideMasters/slideMaster15.xml" /><Relationship Id="rId150" Type="http://schemas.openxmlformats.org/officeDocument/2006/relationships/slide" Target="slides/slide109.xml" /><Relationship Id="rId151" Type="http://schemas.openxmlformats.org/officeDocument/2006/relationships/slide" Target="slides/slide110.xml" /><Relationship Id="rId152" Type="http://schemas.openxmlformats.org/officeDocument/2006/relationships/slide" Target="slides/slide111.xml" /><Relationship Id="rId153" Type="http://schemas.openxmlformats.org/officeDocument/2006/relationships/slide" Target="slides/slide112.xml" /><Relationship Id="rId154" Type="http://schemas.openxmlformats.org/officeDocument/2006/relationships/slide" Target="slides/slide113.xml" /><Relationship Id="rId155" Type="http://schemas.openxmlformats.org/officeDocument/2006/relationships/slide" Target="slides/slide114.xml" /><Relationship Id="rId156" Type="http://schemas.openxmlformats.org/officeDocument/2006/relationships/slide" Target="slides/slide115.xml" /><Relationship Id="rId157" Type="http://schemas.openxmlformats.org/officeDocument/2006/relationships/slide" Target="slides/slide116.xml" /><Relationship Id="rId158" Type="http://schemas.openxmlformats.org/officeDocument/2006/relationships/slide" Target="slides/slide117.xml" /><Relationship Id="rId159" Type="http://schemas.openxmlformats.org/officeDocument/2006/relationships/slide" Target="slides/slide118.xml" /><Relationship Id="rId16" Type="http://schemas.openxmlformats.org/officeDocument/2006/relationships/slideMaster" Target="slideMasters/slideMaster16.xml" /><Relationship Id="rId160" Type="http://schemas.openxmlformats.org/officeDocument/2006/relationships/slide" Target="slides/slide119.xml" /><Relationship Id="rId161" Type="http://schemas.openxmlformats.org/officeDocument/2006/relationships/slide" Target="slides/slide120.xml" /><Relationship Id="rId162" Type="http://schemas.openxmlformats.org/officeDocument/2006/relationships/slide" Target="slides/slide121.xml" /><Relationship Id="rId163" Type="http://schemas.openxmlformats.org/officeDocument/2006/relationships/slide" Target="slides/slide122.xml" /><Relationship Id="rId164" Type="http://schemas.openxmlformats.org/officeDocument/2006/relationships/slide" Target="slides/slide123.xml" /><Relationship Id="rId165" Type="http://schemas.openxmlformats.org/officeDocument/2006/relationships/slide" Target="slides/slide124.xml" /><Relationship Id="rId166" Type="http://schemas.openxmlformats.org/officeDocument/2006/relationships/slide" Target="slides/slide125.xml" /><Relationship Id="rId167" Type="http://schemas.openxmlformats.org/officeDocument/2006/relationships/slide" Target="slides/slide126.xml" /><Relationship Id="rId168" Type="http://schemas.openxmlformats.org/officeDocument/2006/relationships/slide" Target="slides/slide127.xml" /><Relationship Id="rId169" Type="http://schemas.openxmlformats.org/officeDocument/2006/relationships/slide" Target="slides/slide128.xml" /><Relationship Id="rId17" Type="http://schemas.openxmlformats.org/officeDocument/2006/relationships/slideMaster" Target="slideMasters/slideMaster17.xml" /><Relationship Id="rId170" Type="http://schemas.openxmlformats.org/officeDocument/2006/relationships/slide" Target="slides/slide129.xml" /><Relationship Id="rId171" Type="http://schemas.openxmlformats.org/officeDocument/2006/relationships/slide" Target="slides/slide130.xml" /><Relationship Id="rId172" Type="http://schemas.openxmlformats.org/officeDocument/2006/relationships/slide" Target="slides/slide131.xml" /><Relationship Id="rId173" Type="http://schemas.openxmlformats.org/officeDocument/2006/relationships/slide" Target="slides/slide132.xml" /><Relationship Id="rId174" Type="http://schemas.openxmlformats.org/officeDocument/2006/relationships/slide" Target="slides/slide133.xml" /><Relationship Id="rId175" Type="http://schemas.openxmlformats.org/officeDocument/2006/relationships/slide" Target="slides/slide134.xml" /><Relationship Id="rId176" Type="http://schemas.openxmlformats.org/officeDocument/2006/relationships/slide" Target="slides/slide135.xml" /><Relationship Id="rId177" Type="http://schemas.openxmlformats.org/officeDocument/2006/relationships/slide" Target="slides/slide136.xml" /><Relationship Id="rId178" Type="http://schemas.openxmlformats.org/officeDocument/2006/relationships/slide" Target="slides/slide137.xml" /><Relationship Id="rId179" Type="http://schemas.openxmlformats.org/officeDocument/2006/relationships/slide" Target="slides/slide138.xml" /><Relationship Id="rId18" Type="http://schemas.openxmlformats.org/officeDocument/2006/relationships/slideMaster" Target="slideMasters/slideMaster18.xml" /><Relationship Id="rId180" Type="http://schemas.openxmlformats.org/officeDocument/2006/relationships/slide" Target="slides/slide139.xml" /><Relationship Id="rId181" Type="http://schemas.openxmlformats.org/officeDocument/2006/relationships/slide" Target="slides/slide140.xml" /><Relationship Id="rId182" Type="http://schemas.openxmlformats.org/officeDocument/2006/relationships/slide" Target="slides/slide141.xml" /><Relationship Id="rId183" Type="http://schemas.openxmlformats.org/officeDocument/2006/relationships/slide" Target="slides/slide142.xml" /><Relationship Id="rId184" Type="http://schemas.openxmlformats.org/officeDocument/2006/relationships/slide" Target="slides/slide143.xml" /><Relationship Id="rId185" Type="http://schemas.openxmlformats.org/officeDocument/2006/relationships/slide" Target="slides/slide144.xml" /><Relationship Id="rId186" Type="http://schemas.openxmlformats.org/officeDocument/2006/relationships/slide" Target="slides/slide145.xml" /><Relationship Id="rId187" Type="http://schemas.openxmlformats.org/officeDocument/2006/relationships/slide" Target="slides/slide146.xml" /><Relationship Id="rId188" Type="http://schemas.openxmlformats.org/officeDocument/2006/relationships/slide" Target="slides/slide147.xml" /><Relationship Id="rId189" Type="http://schemas.openxmlformats.org/officeDocument/2006/relationships/slide" Target="slides/slide148.xml" /><Relationship Id="rId19" Type="http://schemas.openxmlformats.org/officeDocument/2006/relationships/slideMaster" Target="slideMasters/slideMaster19.xml" /><Relationship Id="rId190" Type="http://schemas.openxmlformats.org/officeDocument/2006/relationships/slide" Target="slides/slide149.xml" /><Relationship Id="rId191" Type="http://schemas.openxmlformats.org/officeDocument/2006/relationships/slide" Target="slides/slide150.xml" /><Relationship Id="rId192" Type="http://schemas.openxmlformats.org/officeDocument/2006/relationships/slide" Target="slides/slide151.xml" /><Relationship Id="rId193" Type="http://schemas.openxmlformats.org/officeDocument/2006/relationships/slide" Target="slides/slide152.xml" /><Relationship Id="rId194" Type="http://schemas.openxmlformats.org/officeDocument/2006/relationships/slide" Target="slides/slide153.xml" /><Relationship Id="rId195" Type="http://schemas.openxmlformats.org/officeDocument/2006/relationships/slide" Target="slides/slide154.xml" /><Relationship Id="rId196" Type="http://schemas.openxmlformats.org/officeDocument/2006/relationships/slide" Target="slides/slide155.xml" /><Relationship Id="rId197" Type="http://schemas.openxmlformats.org/officeDocument/2006/relationships/slide" Target="slides/slide156.xml" /><Relationship Id="rId198" Type="http://schemas.openxmlformats.org/officeDocument/2006/relationships/slide" Target="slides/slide157.xml" /><Relationship Id="rId199" Type="http://schemas.openxmlformats.org/officeDocument/2006/relationships/slide" Target="slides/slide158.xml" /><Relationship Id="rId2" Type="http://schemas.openxmlformats.org/officeDocument/2006/relationships/slideMaster" Target="slideMasters/slideMaster2.xml" /><Relationship Id="rId20" Type="http://schemas.openxmlformats.org/officeDocument/2006/relationships/slideMaster" Target="slideMasters/slideMaster20.xml" /><Relationship Id="rId200" Type="http://schemas.openxmlformats.org/officeDocument/2006/relationships/slide" Target="slides/slide159.xml" /><Relationship Id="rId201" Type="http://schemas.openxmlformats.org/officeDocument/2006/relationships/slide" Target="slides/slide160.xml" /><Relationship Id="rId202" Type="http://schemas.openxmlformats.org/officeDocument/2006/relationships/slide" Target="slides/slide161.xml" /><Relationship Id="rId203" Type="http://schemas.openxmlformats.org/officeDocument/2006/relationships/slide" Target="slides/slide162.xml" /><Relationship Id="rId204" Type="http://schemas.openxmlformats.org/officeDocument/2006/relationships/slide" Target="slides/slide163.xml" /><Relationship Id="rId205" Type="http://schemas.openxmlformats.org/officeDocument/2006/relationships/slide" Target="slides/slide164.xml" /><Relationship Id="rId206" Type="http://schemas.openxmlformats.org/officeDocument/2006/relationships/slide" Target="slides/slide165.xml" /><Relationship Id="rId207" Type="http://schemas.openxmlformats.org/officeDocument/2006/relationships/slide" Target="slides/slide166.xml" /><Relationship Id="rId208" Type="http://schemas.openxmlformats.org/officeDocument/2006/relationships/slide" Target="slides/slide167.xml" /><Relationship Id="rId209" Type="http://schemas.openxmlformats.org/officeDocument/2006/relationships/slide" Target="slides/slide168.xml" /><Relationship Id="rId21" Type="http://schemas.openxmlformats.org/officeDocument/2006/relationships/slideMaster" Target="slideMasters/slideMaster21.xml" /><Relationship Id="rId210" Type="http://schemas.openxmlformats.org/officeDocument/2006/relationships/slide" Target="slides/slide169.xml" /><Relationship Id="rId211" Type="http://schemas.openxmlformats.org/officeDocument/2006/relationships/slide" Target="slides/slide170.xml" /><Relationship Id="rId212" Type="http://schemas.openxmlformats.org/officeDocument/2006/relationships/slide" Target="slides/slide171.xml" /><Relationship Id="rId213" Type="http://schemas.openxmlformats.org/officeDocument/2006/relationships/slide" Target="slides/slide172.xml" /><Relationship Id="rId214" Type="http://schemas.openxmlformats.org/officeDocument/2006/relationships/slide" Target="slides/slide173.xml" /><Relationship Id="rId215" Type="http://schemas.openxmlformats.org/officeDocument/2006/relationships/slide" Target="slides/slide174.xml" /><Relationship Id="rId216" Type="http://schemas.openxmlformats.org/officeDocument/2006/relationships/slide" Target="slides/slide175.xml" /><Relationship Id="rId217" Type="http://schemas.openxmlformats.org/officeDocument/2006/relationships/slide" Target="slides/slide176.xml" /><Relationship Id="rId218" Type="http://schemas.openxmlformats.org/officeDocument/2006/relationships/slide" Target="slides/slide177.xml" /><Relationship Id="rId219" Type="http://schemas.openxmlformats.org/officeDocument/2006/relationships/slide" Target="slides/slide178.xml" /><Relationship Id="rId22" Type="http://schemas.openxmlformats.org/officeDocument/2006/relationships/slideMaster" Target="slideMasters/slideMaster22.xml" /><Relationship Id="rId220" Type="http://schemas.openxmlformats.org/officeDocument/2006/relationships/slide" Target="slides/slide179.xml" /><Relationship Id="rId221" Type="http://schemas.openxmlformats.org/officeDocument/2006/relationships/slide" Target="slides/slide180.xml" /><Relationship Id="rId222" Type="http://schemas.openxmlformats.org/officeDocument/2006/relationships/slide" Target="slides/slide181.xml" /><Relationship Id="rId223" Type="http://schemas.openxmlformats.org/officeDocument/2006/relationships/slide" Target="slides/slide182.xml" /><Relationship Id="rId224" Type="http://schemas.openxmlformats.org/officeDocument/2006/relationships/slide" Target="slides/slide183.xml" /><Relationship Id="rId225" Type="http://schemas.openxmlformats.org/officeDocument/2006/relationships/slide" Target="slides/slide184.xml" /><Relationship Id="rId226" Type="http://schemas.openxmlformats.org/officeDocument/2006/relationships/slide" Target="slides/slide185.xml" /><Relationship Id="rId227" Type="http://schemas.openxmlformats.org/officeDocument/2006/relationships/slide" Target="slides/slide186.xml" /><Relationship Id="rId228" Type="http://schemas.openxmlformats.org/officeDocument/2006/relationships/slide" Target="slides/slide187.xml" /><Relationship Id="rId229" Type="http://schemas.openxmlformats.org/officeDocument/2006/relationships/slide" Target="slides/slide188.xml" /><Relationship Id="rId23" Type="http://schemas.openxmlformats.org/officeDocument/2006/relationships/slideMaster" Target="slideMasters/slideMaster23.xml" /><Relationship Id="rId230" Type="http://schemas.openxmlformats.org/officeDocument/2006/relationships/slide" Target="slides/slide189.xml" /><Relationship Id="rId231" Type="http://schemas.openxmlformats.org/officeDocument/2006/relationships/slide" Target="slides/slide190.xml" /><Relationship Id="rId232" Type="http://schemas.openxmlformats.org/officeDocument/2006/relationships/slide" Target="slides/slide191.xml" /><Relationship Id="rId233" Type="http://schemas.openxmlformats.org/officeDocument/2006/relationships/slide" Target="slides/slide192.xml" /><Relationship Id="rId234" Type="http://schemas.openxmlformats.org/officeDocument/2006/relationships/slide" Target="slides/slide193.xml" /><Relationship Id="rId235" Type="http://schemas.openxmlformats.org/officeDocument/2006/relationships/slide" Target="slides/slide194.xml" /><Relationship Id="rId236" Type="http://schemas.openxmlformats.org/officeDocument/2006/relationships/slide" Target="slides/slide195.xml" /><Relationship Id="rId237" Type="http://schemas.openxmlformats.org/officeDocument/2006/relationships/slide" Target="slides/slide196.xml" /><Relationship Id="rId238" Type="http://schemas.openxmlformats.org/officeDocument/2006/relationships/slide" Target="slides/slide197.xml" /><Relationship Id="rId239" Type="http://schemas.openxmlformats.org/officeDocument/2006/relationships/slide" Target="slides/slide198.xml" /><Relationship Id="rId24" Type="http://schemas.openxmlformats.org/officeDocument/2006/relationships/slideMaster" Target="slideMasters/slideMaster24.xml" /><Relationship Id="rId240" Type="http://schemas.openxmlformats.org/officeDocument/2006/relationships/slide" Target="slides/slide199.xml" /><Relationship Id="rId241" Type="http://schemas.openxmlformats.org/officeDocument/2006/relationships/slide" Target="slides/slide200.xml" /><Relationship Id="rId242" Type="http://schemas.openxmlformats.org/officeDocument/2006/relationships/slide" Target="slides/slide201.xml" /><Relationship Id="rId243" Type="http://schemas.openxmlformats.org/officeDocument/2006/relationships/slide" Target="slides/slide202.xml" /><Relationship Id="rId244" Type="http://schemas.openxmlformats.org/officeDocument/2006/relationships/slide" Target="slides/slide203.xml" /><Relationship Id="rId245" Type="http://schemas.openxmlformats.org/officeDocument/2006/relationships/slide" Target="slides/slide204.xml" /><Relationship Id="rId246" Type="http://schemas.openxmlformats.org/officeDocument/2006/relationships/slide" Target="slides/slide205.xml" /><Relationship Id="rId247" Type="http://schemas.openxmlformats.org/officeDocument/2006/relationships/slide" Target="slides/slide206.xml" /><Relationship Id="rId248" Type="http://schemas.openxmlformats.org/officeDocument/2006/relationships/slide" Target="slides/slide207.xml" /><Relationship Id="rId249" Type="http://schemas.openxmlformats.org/officeDocument/2006/relationships/slide" Target="slides/slide208.xml" /><Relationship Id="rId25" Type="http://schemas.openxmlformats.org/officeDocument/2006/relationships/slideMaster" Target="slideMasters/slideMaster25.xml" /><Relationship Id="rId250" Type="http://schemas.openxmlformats.org/officeDocument/2006/relationships/slide" Target="slides/slide209.xml" /><Relationship Id="rId251" Type="http://schemas.openxmlformats.org/officeDocument/2006/relationships/slide" Target="slides/slide210.xml" /><Relationship Id="rId252" Type="http://schemas.openxmlformats.org/officeDocument/2006/relationships/slide" Target="slides/slide211.xml" /><Relationship Id="rId253" Type="http://schemas.openxmlformats.org/officeDocument/2006/relationships/slide" Target="slides/slide212.xml" /><Relationship Id="rId254" Type="http://schemas.openxmlformats.org/officeDocument/2006/relationships/slide" Target="slides/slide213.xml" /><Relationship Id="rId255" Type="http://schemas.openxmlformats.org/officeDocument/2006/relationships/slide" Target="slides/slide214.xml" /><Relationship Id="rId256" Type="http://schemas.openxmlformats.org/officeDocument/2006/relationships/slide" Target="slides/slide215.xml" /><Relationship Id="rId257" Type="http://schemas.openxmlformats.org/officeDocument/2006/relationships/slide" Target="slides/slide216.xml" /><Relationship Id="rId258" Type="http://schemas.openxmlformats.org/officeDocument/2006/relationships/slide" Target="slides/slide217.xml" /><Relationship Id="rId259" Type="http://schemas.openxmlformats.org/officeDocument/2006/relationships/slide" Target="slides/slide218.xml" /><Relationship Id="rId26" Type="http://schemas.openxmlformats.org/officeDocument/2006/relationships/slideMaster" Target="slideMasters/slideMaster26.xml" /><Relationship Id="rId260" Type="http://schemas.openxmlformats.org/officeDocument/2006/relationships/slide" Target="slides/slide219.xml" /><Relationship Id="rId261" Type="http://schemas.openxmlformats.org/officeDocument/2006/relationships/slide" Target="slides/slide220.xml" /><Relationship Id="rId262" Type="http://schemas.openxmlformats.org/officeDocument/2006/relationships/slide" Target="slides/slide221.xml" /><Relationship Id="rId263" Type="http://schemas.openxmlformats.org/officeDocument/2006/relationships/slide" Target="slides/slide222.xml" /><Relationship Id="rId264" Type="http://schemas.openxmlformats.org/officeDocument/2006/relationships/slide" Target="slides/slide223.xml" /><Relationship Id="rId265" Type="http://schemas.openxmlformats.org/officeDocument/2006/relationships/slide" Target="slides/slide224.xml" /><Relationship Id="rId266" Type="http://schemas.openxmlformats.org/officeDocument/2006/relationships/slide" Target="slides/slide225.xml" /><Relationship Id="rId267" Type="http://schemas.openxmlformats.org/officeDocument/2006/relationships/slide" Target="slides/slide226.xml" /><Relationship Id="rId268" Type="http://schemas.openxmlformats.org/officeDocument/2006/relationships/slide" Target="slides/slide227.xml" /><Relationship Id="rId269" Type="http://schemas.openxmlformats.org/officeDocument/2006/relationships/slide" Target="slides/slide228.xml" /><Relationship Id="rId27" Type="http://schemas.openxmlformats.org/officeDocument/2006/relationships/slideMaster" Target="slideMasters/slideMaster27.xml" /><Relationship Id="rId270" Type="http://schemas.openxmlformats.org/officeDocument/2006/relationships/slide" Target="slides/slide229.xml" /><Relationship Id="rId271" Type="http://schemas.openxmlformats.org/officeDocument/2006/relationships/slide" Target="slides/slide230.xml" /><Relationship Id="rId272" Type="http://schemas.openxmlformats.org/officeDocument/2006/relationships/slide" Target="slides/slide231.xml" /><Relationship Id="rId273" Type="http://schemas.openxmlformats.org/officeDocument/2006/relationships/slide" Target="slides/slide232.xml" /><Relationship Id="rId274" Type="http://schemas.openxmlformats.org/officeDocument/2006/relationships/slide" Target="slides/slide233.xml" /><Relationship Id="rId275" Type="http://schemas.openxmlformats.org/officeDocument/2006/relationships/slide" Target="slides/slide234.xml" /><Relationship Id="rId276" Type="http://schemas.openxmlformats.org/officeDocument/2006/relationships/slide" Target="slides/slide235.xml" /><Relationship Id="rId277" Type="http://schemas.openxmlformats.org/officeDocument/2006/relationships/slide" Target="slides/slide236.xml" /><Relationship Id="rId278" Type="http://schemas.openxmlformats.org/officeDocument/2006/relationships/slide" Target="slides/slide237.xml" /><Relationship Id="rId279" Type="http://schemas.openxmlformats.org/officeDocument/2006/relationships/slide" Target="slides/slide238.xml" /><Relationship Id="rId28" Type="http://schemas.openxmlformats.org/officeDocument/2006/relationships/slideMaster" Target="slideMasters/slideMaster28.xml" /><Relationship Id="rId280" Type="http://schemas.openxmlformats.org/officeDocument/2006/relationships/slide" Target="slides/slide239.xml" /><Relationship Id="rId281" Type="http://schemas.openxmlformats.org/officeDocument/2006/relationships/slide" Target="slides/slide240.xml" /><Relationship Id="rId282" Type="http://schemas.openxmlformats.org/officeDocument/2006/relationships/slide" Target="slides/slide241.xml" /><Relationship Id="rId283" Type="http://schemas.openxmlformats.org/officeDocument/2006/relationships/slide" Target="slides/slide242.xml" /><Relationship Id="rId284" Type="http://schemas.openxmlformats.org/officeDocument/2006/relationships/slide" Target="slides/slide243.xml" /><Relationship Id="rId285" Type="http://schemas.openxmlformats.org/officeDocument/2006/relationships/slide" Target="slides/slide244.xml" /><Relationship Id="rId286" Type="http://schemas.openxmlformats.org/officeDocument/2006/relationships/slide" Target="slides/slide245.xml" /><Relationship Id="rId287" Type="http://schemas.openxmlformats.org/officeDocument/2006/relationships/slide" Target="slides/slide246.xml" /><Relationship Id="rId288" Type="http://schemas.openxmlformats.org/officeDocument/2006/relationships/slide" Target="slides/slide247.xml" /><Relationship Id="rId289" Type="http://schemas.openxmlformats.org/officeDocument/2006/relationships/slide" Target="slides/slide248.xml" /><Relationship Id="rId29" Type="http://schemas.openxmlformats.org/officeDocument/2006/relationships/slideMaster" Target="slideMasters/slideMaster29.xml" /><Relationship Id="rId290" Type="http://schemas.openxmlformats.org/officeDocument/2006/relationships/slide" Target="slides/slide249.xml" /><Relationship Id="rId291" Type="http://schemas.openxmlformats.org/officeDocument/2006/relationships/slide" Target="slides/slide250.xml" /><Relationship Id="rId292" Type="http://schemas.openxmlformats.org/officeDocument/2006/relationships/slide" Target="slides/slide251.xml" /><Relationship Id="rId293" Type="http://schemas.openxmlformats.org/officeDocument/2006/relationships/slide" Target="slides/slide252.xml" /><Relationship Id="rId294" Type="http://schemas.openxmlformats.org/officeDocument/2006/relationships/slide" Target="slides/slide253.xml" /><Relationship Id="rId295" Type="http://schemas.openxmlformats.org/officeDocument/2006/relationships/slide" Target="slides/slide254.xml" /><Relationship Id="rId296" Type="http://schemas.openxmlformats.org/officeDocument/2006/relationships/slide" Target="slides/slide255.xml" /><Relationship Id="rId297" Type="http://schemas.openxmlformats.org/officeDocument/2006/relationships/slide" Target="slides/slide256.xml" /><Relationship Id="rId298" Type="http://schemas.openxmlformats.org/officeDocument/2006/relationships/slide" Target="slides/slide257.xml" /><Relationship Id="rId299" Type="http://schemas.openxmlformats.org/officeDocument/2006/relationships/slide" Target="slides/slide258.xml" /><Relationship Id="rId3" Type="http://schemas.openxmlformats.org/officeDocument/2006/relationships/slideMaster" Target="slideMasters/slideMaster3.xml" /><Relationship Id="rId30" Type="http://schemas.openxmlformats.org/officeDocument/2006/relationships/slideMaster" Target="slideMasters/slideMaster30.xml" /><Relationship Id="rId300" Type="http://schemas.openxmlformats.org/officeDocument/2006/relationships/slide" Target="slides/slide259.xml" /><Relationship Id="rId301" Type="http://schemas.openxmlformats.org/officeDocument/2006/relationships/slide" Target="slides/slide260.xml" /><Relationship Id="rId302" Type="http://schemas.openxmlformats.org/officeDocument/2006/relationships/slide" Target="slides/slide261.xml" /><Relationship Id="rId303" Type="http://schemas.openxmlformats.org/officeDocument/2006/relationships/slide" Target="slides/slide262.xml" /><Relationship Id="rId304" Type="http://schemas.openxmlformats.org/officeDocument/2006/relationships/slide" Target="slides/slide263.xml" /><Relationship Id="rId305" Type="http://schemas.openxmlformats.org/officeDocument/2006/relationships/slide" Target="slides/slide264.xml" /><Relationship Id="rId306" Type="http://schemas.openxmlformats.org/officeDocument/2006/relationships/slide" Target="slides/slide265.xml" /><Relationship Id="rId307" Type="http://schemas.openxmlformats.org/officeDocument/2006/relationships/slide" Target="slides/slide266.xml" /><Relationship Id="rId308" Type="http://schemas.openxmlformats.org/officeDocument/2006/relationships/slide" Target="slides/slide267.xml" /><Relationship Id="rId309" Type="http://schemas.openxmlformats.org/officeDocument/2006/relationships/slide" Target="slides/slide268.xml" /><Relationship Id="rId31" Type="http://schemas.openxmlformats.org/officeDocument/2006/relationships/slideMaster" Target="slideMasters/slideMaster31.xml" /><Relationship Id="rId310" Type="http://schemas.openxmlformats.org/officeDocument/2006/relationships/slide" Target="slides/slide269.xml" /><Relationship Id="rId311" Type="http://schemas.openxmlformats.org/officeDocument/2006/relationships/slide" Target="slides/slide270.xml" /><Relationship Id="rId312" Type="http://schemas.openxmlformats.org/officeDocument/2006/relationships/slide" Target="slides/slide271.xml" /><Relationship Id="rId313" Type="http://schemas.openxmlformats.org/officeDocument/2006/relationships/slide" Target="slides/slide272.xml" /><Relationship Id="rId314" Type="http://schemas.openxmlformats.org/officeDocument/2006/relationships/slide" Target="slides/slide273.xml" /><Relationship Id="rId315" Type="http://schemas.openxmlformats.org/officeDocument/2006/relationships/slide" Target="slides/slide274.xml" /><Relationship Id="rId316" Type="http://schemas.openxmlformats.org/officeDocument/2006/relationships/slide" Target="slides/slide275.xml" /><Relationship Id="rId317" Type="http://schemas.openxmlformats.org/officeDocument/2006/relationships/slide" Target="slides/slide276.xml" /><Relationship Id="rId318" Type="http://schemas.openxmlformats.org/officeDocument/2006/relationships/slide" Target="slides/slide277.xml" /><Relationship Id="rId319" Type="http://schemas.openxmlformats.org/officeDocument/2006/relationships/slide" Target="slides/slide278.xml" /><Relationship Id="rId32" Type="http://schemas.openxmlformats.org/officeDocument/2006/relationships/slideMaster" Target="slideMasters/slideMaster32.xml" /><Relationship Id="rId320" Type="http://schemas.openxmlformats.org/officeDocument/2006/relationships/slide" Target="slides/slide279.xml" /><Relationship Id="rId321" Type="http://schemas.openxmlformats.org/officeDocument/2006/relationships/slide" Target="slides/slide280.xml" /><Relationship Id="rId322" Type="http://schemas.openxmlformats.org/officeDocument/2006/relationships/slide" Target="slides/slide281.xml" /><Relationship Id="rId323" Type="http://schemas.openxmlformats.org/officeDocument/2006/relationships/slide" Target="slides/slide282.xml" /><Relationship Id="rId324" Type="http://schemas.openxmlformats.org/officeDocument/2006/relationships/slide" Target="slides/slide283.xml" /><Relationship Id="rId325" Type="http://schemas.openxmlformats.org/officeDocument/2006/relationships/slide" Target="slides/slide284.xml" /><Relationship Id="rId326" Type="http://schemas.openxmlformats.org/officeDocument/2006/relationships/slide" Target="slides/slide285.xml" /><Relationship Id="rId327" Type="http://schemas.openxmlformats.org/officeDocument/2006/relationships/slide" Target="slides/slide286.xml" /><Relationship Id="rId328" Type="http://schemas.openxmlformats.org/officeDocument/2006/relationships/slide" Target="slides/slide287.xml" /><Relationship Id="rId329" Type="http://schemas.openxmlformats.org/officeDocument/2006/relationships/slide" Target="slides/slide288.xml" /><Relationship Id="rId33" Type="http://schemas.openxmlformats.org/officeDocument/2006/relationships/slideMaster" Target="slideMasters/slideMaster33.xml" /><Relationship Id="rId330" Type="http://schemas.openxmlformats.org/officeDocument/2006/relationships/slide" Target="slides/slide289.xml" /><Relationship Id="rId331" Type="http://schemas.openxmlformats.org/officeDocument/2006/relationships/slide" Target="slides/slide290.xml" /><Relationship Id="rId332" Type="http://schemas.openxmlformats.org/officeDocument/2006/relationships/slide" Target="slides/slide291.xml" /><Relationship Id="rId333" Type="http://schemas.openxmlformats.org/officeDocument/2006/relationships/slide" Target="slides/slide292.xml" /><Relationship Id="rId334" Type="http://schemas.openxmlformats.org/officeDocument/2006/relationships/slide" Target="slides/slide293.xml" /><Relationship Id="rId335" Type="http://schemas.openxmlformats.org/officeDocument/2006/relationships/slide" Target="slides/slide294.xml" /><Relationship Id="rId336" Type="http://schemas.openxmlformats.org/officeDocument/2006/relationships/slide" Target="slides/slide295.xml" /><Relationship Id="rId337" Type="http://schemas.openxmlformats.org/officeDocument/2006/relationships/slide" Target="slides/slide296.xml" /><Relationship Id="rId338" Type="http://schemas.openxmlformats.org/officeDocument/2006/relationships/slide" Target="slides/slide297.xml" /><Relationship Id="rId339" Type="http://schemas.openxmlformats.org/officeDocument/2006/relationships/slide" Target="slides/slide298.xml" /><Relationship Id="rId34" Type="http://schemas.openxmlformats.org/officeDocument/2006/relationships/slideMaster" Target="slideMasters/slideMaster34.xml" /><Relationship Id="rId340" Type="http://schemas.openxmlformats.org/officeDocument/2006/relationships/slide" Target="slides/slide299.xml" /><Relationship Id="rId341" Type="http://schemas.openxmlformats.org/officeDocument/2006/relationships/slide" Target="slides/slide300.xml" /><Relationship Id="rId342" Type="http://schemas.openxmlformats.org/officeDocument/2006/relationships/slide" Target="slides/slide301.xml" /><Relationship Id="rId343" Type="http://schemas.openxmlformats.org/officeDocument/2006/relationships/slide" Target="slides/slide302.xml" /><Relationship Id="rId344" Type="http://schemas.openxmlformats.org/officeDocument/2006/relationships/slide" Target="slides/slide303.xml" /><Relationship Id="rId345" Type="http://schemas.openxmlformats.org/officeDocument/2006/relationships/slide" Target="slides/slide304.xml" /><Relationship Id="rId346" Type="http://schemas.openxmlformats.org/officeDocument/2006/relationships/slide" Target="slides/slide305.xml" /><Relationship Id="rId347" Type="http://schemas.openxmlformats.org/officeDocument/2006/relationships/slide" Target="slides/slide306.xml" /><Relationship Id="rId348" Type="http://schemas.openxmlformats.org/officeDocument/2006/relationships/slide" Target="slides/slide307.xml" /><Relationship Id="rId349" Type="http://schemas.openxmlformats.org/officeDocument/2006/relationships/slide" Target="slides/slide308.xml" /><Relationship Id="rId35" Type="http://schemas.openxmlformats.org/officeDocument/2006/relationships/slideMaster" Target="slideMasters/slideMaster35.xml" /><Relationship Id="rId350" Type="http://schemas.openxmlformats.org/officeDocument/2006/relationships/slide" Target="slides/slide309.xml" /><Relationship Id="rId351" Type="http://schemas.openxmlformats.org/officeDocument/2006/relationships/slide" Target="slides/slide310.xml" /><Relationship Id="rId352" Type="http://schemas.openxmlformats.org/officeDocument/2006/relationships/slide" Target="slides/slide311.xml" /><Relationship Id="rId353" Type="http://schemas.openxmlformats.org/officeDocument/2006/relationships/slide" Target="slides/slide312.xml" /><Relationship Id="rId354" Type="http://schemas.openxmlformats.org/officeDocument/2006/relationships/slide" Target="slides/slide313.xml" /><Relationship Id="rId355" Type="http://schemas.openxmlformats.org/officeDocument/2006/relationships/slide" Target="slides/slide314.xml" /><Relationship Id="rId356" Type="http://schemas.openxmlformats.org/officeDocument/2006/relationships/slide" Target="slides/slide315.xml" /><Relationship Id="rId357" Type="http://schemas.openxmlformats.org/officeDocument/2006/relationships/slide" Target="slides/slide316.xml" /><Relationship Id="rId358" Type="http://schemas.openxmlformats.org/officeDocument/2006/relationships/slide" Target="slides/slide317.xml" /><Relationship Id="rId359" Type="http://schemas.openxmlformats.org/officeDocument/2006/relationships/slide" Target="slides/slide318.xml" /><Relationship Id="rId36" Type="http://schemas.openxmlformats.org/officeDocument/2006/relationships/slideMaster" Target="slideMasters/slideMaster36.xml" /><Relationship Id="rId360" Type="http://schemas.openxmlformats.org/officeDocument/2006/relationships/slide" Target="slides/slide319.xml" /><Relationship Id="rId361" Type="http://schemas.openxmlformats.org/officeDocument/2006/relationships/slide" Target="slides/slide320.xml" /><Relationship Id="rId362" Type="http://schemas.openxmlformats.org/officeDocument/2006/relationships/slide" Target="slides/slide321.xml" /><Relationship Id="rId363" Type="http://schemas.openxmlformats.org/officeDocument/2006/relationships/slide" Target="slides/slide322.xml" /><Relationship Id="rId364" Type="http://schemas.openxmlformats.org/officeDocument/2006/relationships/slide" Target="slides/slide323.xml" /><Relationship Id="rId365" Type="http://schemas.openxmlformats.org/officeDocument/2006/relationships/slide" Target="slides/slide324.xml" /><Relationship Id="rId366" Type="http://schemas.openxmlformats.org/officeDocument/2006/relationships/slide" Target="slides/slide325.xml" /><Relationship Id="rId367" Type="http://schemas.openxmlformats.org/officeDocument/2006/relationships/slide" Target="slides/slide326.xml" /><Relationship Id="rId368" Type="http://schemas.openxmlformats.org/officeDocument/2006/relationships/slide" Target="slides/slide327.xml" /><Relationship Id="rId369" Type="http://schemas.openxmlformats.org/officeDocument/2006/relationships/slide" Target="slides/slide328.xml" /><Relationship Id="rId37" Type="http://schemas.openxmlformats.org/officeDocument/2006/relationships/slideMaster" Target="slideMasters/slideMaster37.xml" /><Relationship Id="rId370" Type="http://schemas.openxmlformats.org/officeDocument/2006/relationships/slide" Target="slides/slide329.xml" /><Relationship Id="rId371" Type="http://schemas.openxmlformats.org/officeDocument/2006/relationships/slide" Target="slides/slide330.xml" /><Relationship Id="rId372" Type="http://schemas.openxmlformats.org/officeDocument/2006/relationships/slide" Target="slides/slide331.xml" /><Relationship Id="rId373" Type="http://schemas.openxmlformats.org/officeDocument/2006/relationships/slide" Target="slides/slide332.xml" /><Relationship Id="rId374" Type="http://schemas.openxmlformats.org/officeDocument/2006/relationships/slide" Target="slides/slide333.xml" /><Relationship Id="rId375" Type="http://schemas.openxmlformats.org/officeDocument/2006/relationships/slide" Target="slides/slide334.xml" /><Relationship Id="rId376" Type="http://schemas.openxmlformats.org/officeDocument/2006/relationships/slide" Target="slides/slide335.xml" /><Relationship Id="rId377" Type="http://schemas.openxmlformats.org/officeDocument/2006/relationships/slide" Target="slides/slide336.xml" /><Relationship Id="rId378" Type="http://schemas.openxmlformats.org/officeDocument/2006/relationships/slide" Target="slides/slide337.xml" /><Relationship Id="rId379" Type="http://schemas.openxmlformats.org/officeDocument/2006/relationships/slide" Target="slides/slide338.xml" /><Relationship Id="rId38" Type="http://schemas.openxmlformats.org/officeDocument/2006/relationships/slideMaster" Target="slideMasters/slideMaster38.xml" /><Relationship Id="rId380" Type="http://schemas.openxmlformats.org/officeDocument/2006/relationships/slide" Target="slides/slide339.xml" /><Relationship Id="rId381" Type="http://schemas.openxmlformats.org/officeDocument/2006/relationships/slide" Target="slides/slide340.xml" /><Relationship Id="rId382" Type="http://schemas.openxmlformats.org/officeDocument/2006/relationships/slide" Target="slides/slide341.xml" /><Relationship Id="rId383" Type="http://schemas.openxmlformats.org/officeDocument/2006/relationships/slide" Target="slides/slide342.xml" /><Relationship Id="rId384" Type="http://schemas.openxmlformats.org/officeDocument/2006/relationships/slide" Target="slides/slide343.xml" /><Relationship Id="rId385" Type="http://schemas.openxmlformats.org/officeDocument/2006/relationships/slide" Target="slides/slide344.xml" /><Relationship Id="rId386" Type="http://schemas.openxmlformats.org/officeDocument/2006/relationships/slide" Target="slides/slide345.xml" /><Relationship Id="rId387" Type="http://schemas.openxmlformats.org/officeDocument/2006/relationships/slide" Target="slides/slide346.xml" /><Relationship Id="rId388" Type="http://schemas.openxmlformats.org/officeDocument/2006/relationships/slide" Target="slides/slide347.xml" /><Relationship Id="rId389" Type="http://schemas.openxmlformats.org/officeDocument/2006/relationships/slide" Target="slides/slide348.xml" /><Relationship Id="rId39" Type="http://schemas.openxmlformats.org/officeDocument/2006/relationships/slideMaster" Target="slideMasters/slideMaster39.xml" /><Relationship Id="rId390" Type="http://schemas.openxmlformats.org/officeDocument/2006/relationships/slide" Target="slides/slide349.xml" /><Relationship Id="rId391" Type="http://schemas.openxmlformats.org/officeDocument/2006/relationships/slide" Target="slides/slide350.xml" /><Relationship Id="rId392" Type="http://schemas.openxmlformats.org/officeDocument/2006/relationships/slide" Target="slides/slide351.xml" /><Relationship Id="rId393" Type="http://schemas.openxmlformats.org/officeDocument/2006/relationships/slide" Target="slides/slide352.xml" /><Relationship Id="rId394" Type="http://schemas.openxmlformats.org/officeDocument/2006/relationships/slide" Target="slides/slide353.xml" /><Relationship Id="rId395" Type="http://schemas.openxmlformats.org/officeDocument/2006/relationships/slide" Target="slides/slide354.xml" /><Relationship Id="rId396" Type="http://schemas.openxmlformats.org/officeDocument/2006/relationships/slide" Target="slides/slide355.xml" /><Relationship Id="rId397" Type="http://schemas.openxmlformats.org/officeDocument/2006/relationships/slide" Target="slides/slide356.xml" /><Relationship Id="rId398" Type="http://schemas.openxmlformats.org/officeDocument/2006/relationships/slide" Target="slides/slide357.xml" /><Relationship Id="rId399" Type="http://schemas.openxmlformats.org/officeDocument/2006/relationships/slide" Target="slides/slide358.xml" /><Relationship Id="rId4" Type="http://schemas.openxmlformats.org/officeDocument/2006/relationships/slideMaster" Target="slideMasters/slideMaster4.xml" /><Relationship Id="rId40" Type="http://schemas.openxmlformats.org/officeDocument/2006/relationships/slideMaster" Target="slideMasters/slideMaster40.xml" /><Relationship Id="rId400" Type="http://schemas.openxmlformats.org/officeDocument/2006/relationships/slide" Target="slides/slide359.xml" /><Relationship Id="rId401" Type="http://schemas.openxmlformats.org/officeDocument/2006/relationships/slide" Target="slides/slide360.xml" /><Relationship Id="rId402" Type="http://schemas.openxmlformats.org/officeDocument/2006/relationships/slide" Target="slides/slide361.xml" /><Relationship Id="rId403" Type="http://schemas.openxmlformats.org/officeDocument/2006/relationships/slide" Target="slides/slide362.xml" /><Relationship Id="rId404" Type="http://schemas.openxmlformats.org/officeDocument/2006/relationships/slide" Target="slides/slide363.xml" /><Relationship Id="rId405" Type="http://schemas.openxmlformats.org/officeDocument/2006/relationships/slide" Target="slides/slide364.xml" /><Relationship Id="rId406" Type="http://schemas.openxmlformats.org/officeDocument/2006/relationships/slide" Target="slides/slide365.xml" /><Relationship Id="rId407" Type="http://schemas.openxmlformats.org/officeDocument/2006/relationships/slide" Target="slides/slide366.xml" /><Relationship Id="rId408" Type="http://schemas.openxmlformats.org/officeDocument/2006/relationships/slide" Target="slides/slide367.xml" /><Relationship Id="rId409" Type="http://schemas.openxmlformats.org/officeDocument/2006/relationships/slide" Target="slides/slide368.xml" /><Relationship Id="rId41" Type="http://schemas.openxmlformats.org/officeDocument/2006/relationships/slideMaster" Target="slideMasters/slideMaster41.xml" /><Relationship Id="rId410" Type="http://schemas.openxmlformats.org/officeDocument/2006/relationships/slide" Target="slides/slide369.xml" /><Relationship Id="rId411" Type="http://schemas.openxmlformats.org/officeDocument/2006/relationships/slide" Target="slides/slide370.xml" /><Relationship Id="rId412" Type="http://schemas.openxmlformats.org/officeDocument/2006/relationships/slide" Target="slides/slide371.xml" /><Relationship Id="rId413" Type="http://schemas.openxmlformats.org/officeDocument/2006/relationships/slide" Target="slides/slide372.xml" /><Relationship Id="rId414" Type="http://schemas.openxmlformats.org/officeDocument/2006/relationships/slide" Target="slides/slide373.xml" /><Relationship Id="rId415" Type="http://schemas.openxmlformats.org/officeDocument/2006/relationships/slide" Target="slides/slide374.xml" /><Relationship Id="rId416" Type="http://schemas.openxmlformats.org/officeDocument/2006/relationships/slide" Target="slides/slide375.xml" /><Relationship Id="rId417" Type="http://schemas.openxmlformats.org/officeDocument/2006/relationships/slide" Target="slides/slide376.xml" /><Relationship Id="rId418" Type="http://schemas.openxmlformats.org/officeDocument/2006/relationships/slide" Target="slides/slide377.xml" /><Relationship Id="rId419" Type="http://schemas.openxmlformats.org/officeDocument/2006/relationships/slide" Target="slides/slide378.xml" /><Relationship Id="rId42" Type="http://schemas.openxmlformats.org/officeDocument/2006/relationships/slide" Target="slides/slide1.xml" /><Relationship Id="rId420" Type="http://schemas.openxmlformats.org/officeDocument/2006/relationships/slide" Target="slides/slide379.xml" /><Relationship Id="rId421" Type="http://schemas.openxmlformats.org/officeDocument/2006/relationships/slide" Target="slides/slide380.xml" /><Relationship Id="rId422" Type="http://schemas.openxmlformats.org/officeDocument/2006/relationships/slide" Target="slides/slide381.xml" /><Relationship Id="rId423" Type="http://schemas.openxmlformats.org/officeDocument/2006/relationships/slide" Target="slides/slide382.xml" /><Relationship Id="rId424" Type="http://schemas.openxmlformats.org/officeDocument/2006/relationships/slide" Target="slides/slide383.xml" /><Relationship Id="rId425" Type="http://schemas.openxmlformats.org/officeDocument/2006/relationships/slide" Target="slides/slide384.xml" /><Relationship Id="rId426" Type="http://schemas.openxmlformats.org/officeDocument/2006/relationships/slide" Target="slides/slide385.xml" /><Relationship Id="rId427" Type="http://schemas.openxmlformats.org/officeDocument/2006/relationships/slide" Target="slides/slide386.xml" /><Relationship Id="rId428" Type="http://schemas.openxmlformats.org/officeDocument/2006/relationships/slide" Target="slides/slide387.xml" /><Relationship Id="rId429" Type="http://schemas.openxmlformats.org/officeDocument/2006/relationships/slide" Target="slides/slide388.xml" /><Relationship Id="rId43" Type="http://schemas.openxmlformats.org/officeDocument/2006/relationships/slide" Target="slides/slide2.xml" /><Relationship Id="rId430" Type="http://schemas.openxmlformats.org/officeDocument/2006/relationships/slide" Target="slides/slide389.xml" /><Relationship Id="rId431" Type="http://schemas.openxmlformats.org/officeDocument/2006/relationships/slide" Target="slides/slide390.xml" /><Relationship Id="rId432" Type="http://schemas.openxmlformats.org/officeDocument/2006/relationships/slide" Target="slides/slide391.xml" /><Relationship Id="rId433" Type="http://schemas.openxmlformats.org/officeDocument/2006/relationships/slide" Target="slides/slide392.xml" /><Relationship Id="rId434" Type="http://schemas.openxmlformats.org/officeDocument/2006/relationships/slide" Target="slides/slide393.xml" /><Relationship Id="rId435" Type="http://schemas.openxmlformats.org/officeDocument/2006/relationships/slide" Target="slides/slide394.xml" /><Relationship Id="rId436" Type="http://schemas.openxmlformats.org/officeDocument/2006/relationships/slide" Target="slides/slide395.xml" /><Relationship Id="rId437" Type="http://schemas.openxmlformats.org/officeDocument/2006/relationships/slide" Target="slides/slide396.xml" /><Relationship Id="rId438" Type="http://schemas.openxmlformats.org/officeDocument/2006/relationships/slide" Target="slides/slide397.xml" /><Relationship Id="rId439" Type="http://schemas.openxmlformats.org/officeDocument/2006/relationships/slide" Target="slides/slide398.xml" /><Relationship Id="rId44" Type="http://schemas.openxmlformats.org/officeDocument/2006/relationships/slide" Target="slides/slide3.xml" /><Relationship Id="rId440" Type="http://schemas.openxmlformats.org/officeDocument/2006/relationships/slide" Target="slides/slide399.xml" /><Relationship Id="rId441" Type="http://schemas.openxmlformats.org/officeDocument/2006/relationships/slide" Target="slides/slide400.xml" /><Relationship Id="rId442" Type="http://schemas.openxmlformats.org/officeDocument/2006/relationships/slide" Target="slides/slide401.xml" /><Relationship Id="rId443" Type="http://schemas.openxmlformats.org/officeDocument/2006/relationships/slide" Target="slides/slide402.xml" /><Relationship Id="rId444" Type="http://schemas.openxmlformats.org/officeDocument/2006/relationships/slide" Target="slides/slide403.xml" /><Relationship Id="rId445" Type="http://schemas.openxmlformats.org/officeDocument/2006/relationships/slide" Target="slides/slide404.xml" /><Relationship Id="rId446" Type="http://schemas.openxmlformats.org/officeDocument/2006/relationships/slide" Target="slides/slide405.xml" /><Relationship Id="rId447" Type="http://schemas.openxmlformats.org/officeDocument/2006/relationships/slide" Target="slides/slide406.xml" /><Relationship Id="rId448" Type="http://schemas.openxmlformats.org/officeDocument/2006/relationships/slide" Target="slides/slide407.xml" /><Relationship Id="rId449" Type="http://schemas.openxmlformats.org/officeDocument/2006/relationships/slide" Target="slides/slide408.xml" /><Relationship Id="rId45" Type="http://schemas.openxmlformats.org/officeDocument/2006/relationships/slide" Target="slides/slide4.xml" /><Relationship Id="rId450" Type="http://schemas.openxmlformats.org/officeDocument/2006/relationships/slide" Target="slides/slide409.xml" /><Relationship Id="rId451" Type="http://schemas.openxmlformats.org/officeDocument/2006/relationships/slide" Target="slides/slide410.xml" /><Relationship Id="rId452" Type="http://schemas.openxmlformats.org/officeDocument/2006/relationships/slide" Target="slides/slide411.xml" /><Relationship Id="rId453" Type="http://schemas.openxmlformats.org/officeDocument/2006/relationships/slide" Target="slides/slide412.xml" /><Relationship Id="rId454" Type="http://schemas.openxmlformats.org/officeDocument/2006/relationships/slide" Target="slides/slide413.xml" /><Relationship Id="rId455" Type="http://schemas.openxmlformats.org/officeDocument/2006/relationships/slide" Target="slides/slide414.xml" /><Relationship Id="rId456" Type="http://schemas.openxmlformats.org/officeDocument/2006/relationships/slide" Target="slides/slide415.xml" /><Relationship Id="rId457" Type="http://schemas.openxmlformats.org/officeDocument/2006/relationships/slide" Target="slides/slide416.xml" /><Relationship Id="rId458" Type="http://schemas.openxmlformats.org/officeDocument/2006/relationships/slide" Target="slides/slide417.xml" /><Relationship Id="rId459" Type="http://schemas.openxmlformats.org/officeDocument/2006/relationships/slide" Target="slides/slide418.xml" /><Relationship Id="rId46" Type="http://schemas.openxmlformats.org/officeDocument/2006/relationships/slide" Target="slides/slide5.xml" /><Relationship Id="rId460" Type="http://schemas.openxmlformats.org/officeDocument/2006/relationships/slide" Target="slides/slide419.xml" /><Relationship Id="rId461" Type="http://schemas.openxmlformats.org/officeDocument/2006/relationships/slide" Target="slides/slide420.xml" /><Relationship Id="rId462" Type="http://schemas.openxmlformats.org/officeDocument/2006/relationships/slide" Target="slides/slide421.xml" /><Relationship Id="rId463" Type="http://schemas.openxmlformats.org/officeDocument/2006/relationships/slide" Target="slides/slide422.xml" /><Relationship Id="rId464" Type="http://schemas.openxmlformats.org/officeDocument/2006/relationships/slide" Target="slides/slide423.xml" /><Relationship Id="rId465" Type="http://schemas.openxmlformats.org/officeDocument/2006/relationships/slide" Target="slides/slide424.xml" /><Relationship Id="rId466" Type="http://schemas.openxmlformats.org/officeDocument/2006/relationships/slide" Target="slides/slide425.xml" /><Relationship Id="rId467" Type="http://schemas.openxmlformats.org/officeDocument/2006/relationships/slide" Target="slides/slide426.xml" /><Relationship Id="rId468" Type="http://schemas.openxmlformats.org/officeDocument/2006/relationships/slide" Target="slides/slide427.xml" /><Relationship Id="rId469" Type="http://schemas.openxmlformats.org/officeDocument/2006/relationships/slide" Target="slides/slide428.xml" /><Relationship Id="rId47" Type="http://schemas.openxmlformats.org/officeDocument/2006/relationships/slide" Target="slides/slide6.xml" /><Relationship Id="rId470" Type="http://schemas.openxmlformats.org/officeDocument/2006/relationships/slide" Target="slides/slide429.xml" /><Relationship Id="rId471" Type="http://schemas.openxmlformats.org/officeDocument/2006/relationships/slide" Target="slides/slide430.xml" /><Relationship Id="rId472" Type="http://schemas.openxmlformats.org/officeDocument/2006/relationships/slide" Target="slides/slide431.xml" /><Relationship Id="rId473" Type="http://schemas.openxmlformats.org/officeDocument/2006/relationships/slide" Target="slides/slide432.xml" /><Relationship Id="rId474" Type="http://schemas.openxmlformats.org/officeDocument/2006/relationships/slide" Target="slides/slide433.xml" /><Relationship Id="rId475" Type="http://schemas.openxmlformats.org/officeDocument/2006/relationships/slide" Target="slides/slide434.xml" /><Relationship Id="rId476" Type="http://schemas.openxmlformats.org/officeDocument/2006/relationships/slide" Target="slides/slide435.xml" /><Relationship Id="rId477" Type="http://schemas.openxmlformats.org/officeDocument/2006/relationships/slide" Target="slides/slide436.xml" /><Relationship Id="rId478" Type="http://schemas.openxmlformats.org/officeDocument/2006/relationships/slide" Target="slides/slide437.xml" /><Relationship Id="rId479" Type="http://schemas.openxmlformats.org/officeDocument/2006/relationships/slide" Target="slides/slide438.xml" /><Relationship Id="rId48" Type="http://schemas.openxmlformats.org/officeDocument/2006/relationships/slide" Target="slides/slide7.xml" /><Relationship Id="rId480" Type="http://schemas.openxmlformats.org/officeDocument/2006/relationships/slide" Target="slides/slide439.xml" /><Relationship Id="rId481" Type="http://schemas.openxmlformats.org/officeDocument/2006/relationships/slide" Target="slides/slide440.xml" /><Relationship Id="rId482" Type="http://schemas.openxmlformats.org/officeDocument/2006/relationships/slide" Target="slides/slide441.xml" /><Relationship Id="rId483" Type="http://schemas.openxmlformats.org/officeDocument/2006/relationships/slide" Target="slides/slide442.xml" /><Relationship Id="rId484" Type="http://schemas.openxmlformats.org/officeDocument/2006/relationships/slide" Target="slides/slide443.xml" /><Relationship Id="rId485" Type="http://schemas.openxmlformats.org/officeDocument/2006/relationships/slide" Target="slides/slide444.xml" /><Relationship Id="rId486" Type="http://schemas.openxmlformats.org/officeDocument/2006/relationships/slide" Target="slides/slide445.xml" /><Relationship Id="rId487" Type="http://schemas.openxmlformats.org/officeDocument/2006/relationships/slide" Target="slides/slide446.xml" /><Relationship Id="rId488" Type="http://schemas.openxmlformats.org/officeDocument/2006/relationships/slide" Target="slides/slide447.xml" /><Relationship Id="rId489" Type="http://schemas.openxmlformats.org/officeDocument/2006/relationships/slide" Target="slides/slide448.xml" /><Relationship Id="rId49" Type="http://schemas.openxmlformats.org/officeDocument/2006/relationships/slide" Target="slides/slide8.xml" /><Relationship Id="rId490" Type="http://schemas.openxmlformats.org/officeDocument/2006/relationships/slide" Target="slides/slide449.xml" /><Relationship Id="rId491" Type="http://schemas.openxmlformats.org/officeDocument/2006/relationships/slide" Target="slides/slide450.xml" /><Relationship Id="rId492" Type="http://schemas.openxmlformats.org/officeDocument/2006/relationships/slide" Target="slides/slide451.xml" /><Relationship Id="rId493" Type="http://schemas.openxmlformats.org/officeDocument/2006/relationships/slide" Target="slides/slide452.xml" /><Relationship Id="rId494" Type="http://schemas.openxmlformats.org/officeDocument/2006/relationships/slide" Target="slides/slide453.xml" /><Relationship Id="rId495" Type="http://schemas.openxmlformats.org/officeDocument/2006/relationships/slide" Target="slides/slide454.xml" /><Relationship Id="rId496" Type="http://schemas.openxmlformats.org/officeDocument/2006/relationships/slide" Target="slides/slide455.xml" /><Relationship Id="rId497" Type="http://schemas.openxmlformats.org/officeDocument/2006/relationships/slide" Target="slides/slide456.xml" /><Relationship Id="rId498" Type="http://schemas.openxmlformats.org/officeDocument/2006/relationships/slide" Target="slides/slide457.xml" /><Relationship Id="rId499" Type="http://schemas.openxmlformats.org/officeDocument/2006/relationships/slide" Target="slides/slide458.xml" /><Relationship Id="rId5" Type="http://schemas.openxmlformats.org/officeDocument/2006/relationships/slideMaster" Target="slideMasters/slideMaster5.xml" /><Relationship Id="rId50" Type="http://schemas.openxmlformats.org/officeDocument/2006/relationships/slide" Target="slides/slide9.xml" /><Relationship Id="rId500" Type="http://schemas.openxmlformats.org/officeDocument/2006/relationships/slide" Target="slides/slide459.xml" /><Relationship Id="rId501" Type="http://schemas.openxmlformats.org/officeDocument/2006/relationships/slide" Target="slides/slide460.xml" /><Relationship Id="rId502" Type="http://schemas.openxmlformats.org/officeDocument/2006/relationships/slide" Target="slides/slide461.xml" /><Relationship Id="rId503" Type="http://schemas.openxmlformats.org/officeDocument/2006/relationships/slide" Target="slides/slide462.xml" /><Relationship Id="rId504" Type="http://schemas.openxmlformats.org/officeDocument/2006/relationships/slide" Target="slides/slide463.xml" /><Relationship Id="rId505" Type="http://schemas.openxmlformats.org/officeDocument/2006/relationships/slide" Target="slides/slide464.xml" /><Relationship Id="rId506" Type="http://schemas.openxmlformats.org/officeDocument/2006/relationships/slide" Target="slides/slide465.xml" /><Relationship Id="rId507" Type="http://schemas.openxmlformats.org/officeDocument/2006/relationships/slide" Target="slides/slide466.xml" /><Relationship Id="rId508" Type="http://schemas.openxmlformats.org/officeDocument/2006/relationships/slide" Target="slides/slide467.xml" /><Relationship Id="rId509" Type="http://schemas.openxmlformats.org/officeDocument/2006/relationships/slide" Target="slides/slide468.xml" /><Relationship Id="rId51" Type="http://schemas.openxmlformats.org/officeDocument/2006/relationships/slide" Target="slides/slide10.xml" /><Relationship Id="rId510" Type="http://schemas.openxmlformats.org/officeDocument/2006/relationships/slide" Target="slides/slide469.xml" /><Relationship Id="rId511" Type="http://schemas.openxmlformats.org/officeDocument/2006/relationships/slide" Target="slides/slide470.xml" /><Relationship Id="rId512" Type="http://schemas.openxmlformats.org/officeDocument/2006/relationships/slide" Target="slides/slide471.xml" /><Relationship Id="rId513" Type="http://schemas.openxmlformats.org/officeDocument/2006/relationships/slide" Target="slides/slide472.xml" /><Relationship Id="rId514" Type="http://schemas.openxmlformats.org/officeDocument/2006/relationships/slide" Target="slides/slide473.xml" /><Relationship Id="rId515" Type="http://schemas.openxmlformats.org/officeDocument/2006/relationships/slide" Target="slides/slide474.xml" /><Relationship Id="rId516" Type="http://schemas.openxmlformats.org/officeDocument/2006/relationships/slide" Target="slides/slide475.xml" /><Relationship Id="rId517" Type="http://schemas.openxmlformats.org/officeDocument/2006/relationships/slide" Target="slides/slide476.xml" /><Relationship Id="rId518" Type="http://schemas.openxmlformats.org/officeDocument/2006/relationships/slide" Target="slides/slide477.xml" /><Relationship Id="rId519" Type="http://schemas.openxmlformats.org/officeDocument/2006/relationships/slide" Target="slides/slide478.xml" /><Relationship Id="rId52" Type="http://schemas.openxmlformats.org/officeDocument/2006/relationships/slide" Target="slides/slide11.xml" /><Relationship Id="rId520" Type="http://schemas.openxmlformats.org/officeDocument/2006/relationships/slide" Target="slides/slide479.xml" /><Relationship Id="rId521" Type="http://schemas.openxmlformats.org/officeDocument/2006/relationships/slide" Target="slides/slide480.xml" /><Relationship Id="rId522" Type="http://schemas.openxmlformats.org/officeDocument/2006/relationships/slide" Target="slides/slide481.xml" /><Relationship Id="rId523" Type="http://schemas.openxmlformats.org/officeDocument/2006/relationships/slide" Target="slides/slide482.xml" /><Relationship Id="rId524" Type="http://schemas.openxmlformats.org/officeDocument/2006/relationships/slide" Target="slides/slide483.xml" /><Relationship Id="rId525" Type="http://schemas.openxmlformats.org/officeDocument/2006/relationships/slide" Target="slides/slide484.xml" /><Relationship Id="rId526" Type="http://schemas.openxmlformats.org/officeDocument/2006/relationships/slide" Target="slides/slide485.xml" /><Relationship Id="rId527" Type="http://schemas.openxmlformats.org/officeDocument/2006/relationships/slide" Target="slides/slide486.xml" /><Relationship Id="rId528" Type="http://schemas.openxmlformats.org/officeDocument/2006/relationships/slide" Target="slides/slide487.xml" /><Relationship Id="rId529" Type="http://schemas.openxmlformats.org/officeDocument/2006/relationships/slide" Target="slides/slide488.xml" /><Relationship Id="rId53" Type="http://schemas.openxmlformats.org/officeDocument/2006/relationships/slide" Target="slides/slide12.xml" /><Relationship Id="rId530" Type="http://schemas.openxmlformats.org/officeDocument/2006/relationships/slide" Target="slides/slide489.xml" /><Relationship Id="rId531" Type="http://schemas.openxmlformats.org/officeDocument/2006/relationships/slide" Target="slides/slide490.xml" /><Relationship Id="rId532" Type="http://schemas.openxmlformats.org/officeDocument/2006/relationships/slide" Target="slides/slide491.xml" /><Relationship Id="rId533" Type="http://schemas.openxmlformats.org/officeDocument/2006/relationships/slide" Target="slides/slide492.xml" /><Relationship Id="rId534" Type="http://schemas.openxmlformats.org/officeDocument/2006/relationships/slide" Target="slides/slide493.xml" /><Relationship Id="rId535" Type="http://schemas.openxmlformats.org/officeDocument/2006/relationships/slide" Target="slides/slide494.xml" /><Relationship Id="rId536" Type="http://schemas.openxmlformats.org/officeDocument/2006/relationships/slide" Target="slides/slide495.xml" /><Relationship Id="rId537" Type="http://schemas.openxmlformats.org/officeDocument/2006/relationships/slide" Target="slides/slide496.xml" /><Relationship Id="rId538" Type="http://schemas.openxmlformats.org/officeDocument/2006/relationships/slide" Target="slides/slide497.xml" /><Relationship Id="rId539" Type="http://schemas.openxmlformats.org/officeDocument/2006/relationships/slide" Target="slides/slide498.xml" /><Relationship Id="rId54" Type="http://schemas.openxmlformats.org/officeDocument/2006/relationships/slide" Target="slides/slide13.xml" /><Relationship Id="rId540" Type="http://schemas.openxmlformats.org/officeDocument/2006/relationships/slide" Target="slides/slide499.xml" /><Relationship Id="rId541" Type="http://schemas.openxmlformats.org/officeDocument/2006/relationships/slide" Target="slides/slide500.xml" /><Relationship Id="rId542" Type="http://schemas.openxmlformats.org/officeDocument/2006/relationships/slide" Target="slides/slide501.xml" /><Relationship Id="rId543" Type="http://schemas.openxmlformats.org/officeDocument/2006/relationships/slide" Target="slides/slide502.xml" /><Relationship Id="rId544" Type="http://schemas.openxmlformats.org/officeDocument/2006/relationships/slide" Target="slides/slide503.xml" /><Relationship Id="rId545" Type="http://schemas.openxmlformats.org/officeDocument/2006/relationships/slide" Target="slides/slide504.xml" /><Relationship Id="rId546" Type="http://schemas.openxmlformats.org/officeDocument/2006/relationships/slide" Target="slides/slide505.xml" /><Relationship Id="rId547" Type="http://schemas.openxmlformats.org/officeDocument/2006/relationships/slide" Target="slides/slide506.xml" /><Relationship Id="rId548" Type="http://schemas.openxmlformats.org/officeDocument/2006/relationships/slide" Target="slides/slide507.xml" /><Relationship Id="rId549" Type="http://schemas.openxmlformats.org/officeDocument/2006/relationships/slide" Target="slides/slide508.xml" /><Relationship Id="rId55" Type="http://schemas.openxmlformats.org/officeDocument/2006/relationships/slide" Target="slides/slide14.xml" /><Relationship Id="rId550" Type="http://schemas.openxmlformats.org/officeDocument/2006/relationships/slide" Target="slides/slide509.xml" /><Relationship Id="rId551" Type="http://schemas.openxmlformats.org/officeDocument/2006/relationships/slide" Target="slides/slide510.xml" /><Relationship Id="rId552" Type="http://schemas.openxmlformats.org/officeDocument/2006/relationships/slide" Target="slides/slide511.xml" /><Relationship Id="rId553" Type="http://schemas.openxmlformats.org/officeDocument/2006/relationships/slide" Target="slides/slide512.xml" /><Relationship Id="rId554" Type="http://schemas.openxmlformats.org/officeDocument/2006/relationships/slide" Target="slides/slide513.xml" /><Relationship Id="rId555" Type="http://schemas.openxmlformats.org/officeDocument/2006/relationships/slide" Target="slides/slide514.xml" /><Relationship Id="rId556" Type="http://schemas.openxmlformats.org/officeDocument/2006/relationships/slide" Target="slides/slide515.xml" /><Relationship Id="rId557" Type="http://schemas.openxmlformats.org/officeDocument/2006/relationships/slide" Target="slides/slide516.xml" /><Relationship Id="rId558" Type="http://schemas.openxmlformats.org/officeDocument/2006/relationships/slide" Target="slides/slide517.xml" /><Relationship Id="rId559" Type="http://schemas.openxmlformats.org/officeDocument/2006/relationships/slide" Target="slides/slide518.xml" /><Relationship Id="rId56" Type="http://schemas.openxmlformats.org/officeDocument/2006/relationships/slide" Target="slides/slide15.xml" /><Relationship Id="rId560" Type="http://schemas.openxmlformats.org/officeDocument/2006/relationships/slide" Target="slides/slide519.xml" /><Relationship Id="rId561" Type="http://schemas.openxmlformats.org/officeDocument/2006/relationships/slide" Target="slides/slide520.xml" /><Relationship Id="rId562" Type="http://schemas.openxmlformats.org/officeDocument/2006/relationships/slide" Target="slides/slide521.xml" /><Relationship Id="rId563" Type="http://schemas.openxmlformats.org/officeDocument/2006/relationships/slide" Target="slides/slide522.xml" /><Relationship Id="rId564" Type="http://schemas.openxmlformats.org/officeDocument/2006/relationships/slide" Target="slides/slide523.xml" /><Relationship Id="rId565" Type="http://schemas.openxmlformats.org/officeDocument/2006/relationships/slide" Target="slides/slide524.xml" /><Relationship Id="rId566" Type="http://schemas.openxmlformats.org/officeDocument/2006/relationships/slide" Target="slides/slide525.xml" /><Relationship Id="rId567" Type="http://schemas.openxmlformats.org/officeDocument/2006/relationships/slide" Target="slides/slide526.xml" /><Relationship Id="rId568" Type="http://schemas.openxmlformats.org/officeDocument/2006/relationships/slide" Target="slides/slide527.xml" /><Relationship Id="rId569" Type="http://schemas.openxmlformats.org/officeDocument/2006/relationships/slide" Target="slides/slide528.xml" /><Relationship Id="rId57" Type="http://schemas.openxmlformats.org/officeDocument/2006/relationships/slide" Target="slides/slide16.xml" /><Relationship Id="rId570" Type="http://schemas.openxmlformats.org/officeDocument/2006/relationships/slide" Target="slides/slide529.xml" /><Relationship Id="rId571" Type="http://schemas.openxmlformats.org/officeDocument/2006/relationships/slide" Target="slides/slide530.xml" /><Relationship Id="rId572" Type="http://schemas.openxmlformats.org/officeDocument/2006/relationships/slide" Target="slides/slide531.xml" /><Relationship Id="rId573" Type="http://schemas.openxmlformats.org/officeDocument/2006/relationships/slide" Target="slides/slide532.xml" /><Relationship Id="rId574" Type="http://schemas.openxmlformats.org/officeDocument/2006/relationships/slide" Target="slides/slide533.xml" /><Relationship Id="rId575" Type="http://schemas.openxmlformats.org/officeDocument/2006/relationships/slide" Target="slides/slide534.xml" /><Relationship Id="rId576" Type="http://schemas.openxmlformats.org/officeDocument/2006/relationships/slide" Target="slides/slide535.xml" /><Relationship Id="rId577" Type="http://schemas.openxmlformats.org/officeDocument/2006/relationships/slide" Target="slides/slide536.xml" /><Relationship Id="rId578" Type="http://schemas.openxmlformats.org/officeDocument/2006/relationships/slide" Target="slides/slide537.xml" /><Relationship Id="rId579" Type="http://schemas.openxmlformats.org/officeDocument/2006/relationships/slide" Target="slides/slide538.xml" /><Relationship Id="rId58" Type="http://schemas.openxmlformats.org/officeDocument/2006/relationships/slide" Target="slides/slide17.xml" /><Relationship Id="rId580" Type="http://schemas.openxmlformats.org/officeDocument/2006/relationships/slide" Target="slides/slide539.xml" /><Relationship Id="rId581" Type="http://schemas.openxmlformats.org/officeDocument/2006/relationships/slide" Target="slides/slide540.xml" /><Relationship Id="rId582" Type="http://schemas.openxmlformats.org/officeDocument/2006/relationships/slide" Target="slides/slide541.xml" /><Relationship Id="rId583" Type="http://schemas.openxmlformats.org/officeDocument/2006/relationships/slide" Target="slides/slide542.xml" /><Relationship Id="rId584" Type="http://schemas.openxmlformats.org/officeDocument/2006/relationships/slide" Target="slides/slide543.xml" /><Relationship Id="rId585" Type="http://schemas.openxmlformats.org/officeDocument/2006/relationships/slide" Target="slides/slide544.xml" /><Relationship Id="rId586" Type="http://schemas.openxmlformats.org/officeDocument/2006/relationships/slide" Target="slides/slide545.xml" /><Relationship Id="rId587" Type="http://schemas.openxmlformats.org/officeDocument/2006/relationships/slide" Target="slides/slide546.xml" /><Relationship Id="rId588" Type="http://schemas.openxmlformats.org/officeDocument/2006/relationships/slide" Target="slides/slide547.xml" /><Relationship Id="rId589" Type="http://schemas.openxmlformats.org/officeDocument/2006/relationships/slide" Target="slides/slide548.xml" /><Relationship Id="rId59" Type="http://schemas.openxmlformats.org/officeDocument/2006/relationships/slide" Target="slides/slide18.xml" /><Relationship Id="rId590" Type="http://schemas.openxmlformats.org/officeDocument/2006/relationships/slide" Target="slides/slide549.xml" /><Relationship Id="rId591" Type="http://schemas.openxmlformats.org/officeDocument/2006/relationships/slide" Target="slides/slide550.xml" /><Relationship Id="rId592" Type="http://schemas.openxmlformats.org/officeDocument/2006/relationships/slide" Target="slides/slide551.xml" /><Relationship Id="rId593" Type="http://schemas.openxmlformats.org/officeDocument/2006/relationships/slide" Target="slides/slide552.xml" /><Relationship Id="rId594" Type="http://schemas.openxmlformats.org/officeDocument/2006/relationships/slide" Target="slides/slide553.xml" /><Relationship Id="rId595" Type="http://schemas.openxmlformats.org/officeDocument/2006/relationships/slide" Target="slides/slide554.xml" /><Relationship Id="rId596" Type="http://schemas.openxmlformats.org/officeDocument/2006/relationships/slide" Target="slides/slide555.xml" /><Relationship Id="rId597" Type="http://schemas.openxmlformats.org/officeDocument/2006/relationships/slide" Target="slides/slide556.xml" /><Relationship Id="rId598" Type="http://schemas.openxmlformats.org/officeDocument/2006/relationships/slide" Target="slides/slide557.xml" /><Relationship Id="rId599" Type="http://schemas.openxmlformats.org/officeDocument/2006/relationships/slide" Target="slides/slide558.xml" /><Relationship Id="rId6" Type="http://schemas.openxmlformats.org/officeDocument/2006/relationships/slideMaster" Target="slideMasters/slideMaster6.xml" /><Relationship Id="rId60" Type="http://schemas.openxmlformats.org/officeDocument/2006/relationships/slide" Target="slides/slide19.xml" /><Relationship Id="rId600" Type="http://schemas.openxmlformats.org/officeDocument/2006/relationships/slide" Target="slides/slide559.xml" /><Relationship Id="rId601" Type="http://schemas.openxmlformats.org/officeDocument/2006/relationships/slide" Target="slides/slide560.xml" /><Relationship Id="rId602" Type="http://schemas.openxmlformats.org/officeDocument/2006/relationships/slide" Target="slides/slide561.xml" /><Relationship Id="rId603" Type="http://schemas.openxmlformats.org/officeDocument/2006/relationships/slide" Target="slides/slide562.xml" /><Relationship Id="rId604" Type="http://schemas.openxmlformats.org/officeDocument/2006/relationships/slide" Target="slides/slide563.xml" /><Relationship Id="rId605" Type="http://schemas.openxmlformats.org/officeDocument/2006/relationships/slide" Target="slides/slide564.xml" /><Relationship Id="rId606" Type="http://schemas.openxmlformats.org/officeDocument/2006/relationships/slide" Target="slides/slide565.xml" /><Relationship Id="rId607" Type="http://schemas.openxmlformats.org/officeDocument/2006/relationships/slide" Target="slides/slide566.xml" /><Relationship Id="rId608" Type="http://schemas.openxmlformats.org/officeDocument/2006/relationships/slide" Target="slides/slide567.xml" /><Relationship Id="rId609" Type="http://schemas.openxmlformats.org/officeDocument/2006/relationships/slide" Target="slides/slide568.xml" /><Relationship Id="rId61" Type="http://schemas.openxmlformats.org/officeDocument/2006/relationships/slide" Target="slides/slide20.xml" /><Relationship Id="rId610" Type="http://schemas.openxmlformats.org/officeDocument/2006/relationships/slide" Target="slides/slide569.xml" /><Relationship Id="rId611" Type="http://schemas.openxmlformats.org/officeDocument/2006/relationships/slide" Target="slides/slide570.xml" /><Relationship Id="rId612" Type="http://schemas.openxmlformats.org/officeDocument/2006/relationships/slide" Target="slides/slide571.xml" /><Relationship Id="rId613" Type="http://schemas.openxmlformats.org/officeDocument/2006/relationships/slide" Target="slides/slide572.xml" /><Relationship Id="rId614" Type="http://schemas.openxmlformats.org/officeDocument/2006/relationships/slide" Target="slides/slide573.xml" /><Relationship Id="rId615" Type="http://schemas.openxmlformats.org/officeDocument/2006/relationships/slide" Target="slides/slide574.xml" /><Relationship Id="rId616" Type="http://schemas.openxmlformats.org/officeDocument/2006/relationships/slide" Target="slides/slide575.xml" /><Relationship Id="rId617" Type="http://schemas.openxmlformats.org/officeDocument/2006/relationships/slide" Target="slides/slide576.xml" /><Relationship Id="rId618" Type="http://schemas.openxmlformats.org/officeDocument/2006/relationships/slide" Target="slides/slide577.xml" /><Relationship Id="rId619" Type="http://schemas.openxmlformats.org/officeDocument/2006/relationships/slide" Target="slides/slide578.xml" /><Relationship Id="rId62" Type="http://schemas.openxmlformats.org/officeDocument/2006/relationships/slide" Target="slides/slide21.xml" /><Relationship Id="rId620" Type="http://schemas.openxmlformats.org/officeDocument/2006/relationships/slide" Target="slides/slide579.xml" /><Relationship Id="rId621" Type="http://schemas.openxmlformats.org/officeDocument/2006/relationships/slide" Target="slides/slide580.xml" /><Relationship Id="rId622" Type="http://schemas.openxmlformats.org/officeDocument/2006/relationships/slide" Target="slides/slide581.xml" /><Relationship Id="rId623" Type="http://schemas.openxmlformats.org/officeDocument/2006/relationships/slide" Target="slides/slide582.xml" /><Relationship Id="rId624" Type="http://schemas.openxmlformats.org/officeDocument/2006/relationships/slide" Target="slides/slide583.xml" /><Relationship Id="rId625" Type="http://schemas.openxmlformats.org/officeDocument/2006/relationships/slide" Target="slides/slide584.xml" /><Relationship Id="rId626" Type="http://schemas.openxmlformats.org/officeDocument/2006/relationships/slide" Target="slides/slide585.xml" /><Relationship Id="rId627" Type="http://schemas.openxmlformats.org/officeDocument/2006/relationships/slide" Target="slides/slide586.xml" /><Relationship Id="rId628" Type="http://schemas.openxmlformats.org/officeDocument/2006/relationships/slide" Target="slides/slide587.xml" /><Relationship Id="rId629" Type="http://schemas.openxmlformats.org/officeDocument/2006/relationships/slide" Target="slides/slide588.xml" /><Relationship Id="rId63" Type="http://schemas.openxmlformats.org/officeDocument/2006/relationships/slide" Target="slides/slide22.xml" /><Relationship Id="rId630" Type="http://schemas.openxmlformats.org/officeDocument/2006/relationships/slide" Target="slides/slide589.xml" /><Relationship Id="rId631" Type="http://schemas.openxmlformats.org/officeDocument/2006/relationships/slide" Target="slides/slide590.xml" /><Relationship Id="rId632" Type="http://schemas.openxmlformats.org/officeDocument/2006/relationships/slide" Target="slides/slide591.xml" /><Relationship Id="rId633" Type="http://schemas.openxmlformats.org/officeDocument/2006/relationships/slide" Target="slides/slide592.xml" /><Relationship Id="rId634" Type="http://schemas.openxmlformats.org/officeDocument/2006/relationships/slide" Target="slides/slide593.xml" /><Relationship Id="rId635" Type="http://schemas.openxmlformats.org/officeDocument/2006/relationships/slide" Target="slides/slide594.xml" /><Relationship Id="rId636" Type="http://schemas.openxmlformats.org/officeDocument/2006/relationships/slide" Target="slides/slide595.xml" /><Relationship Id="rId637" Type="http://schemas.openxmlformats.org/officeDocument/2006/relationships/slide" Target="slides/slide596.xml" /><Relationship Id="rId638" Type="http://schemas.openxmlformats.org/officeDocument/2006/relationships/slide" Target="slides/slide597.xml" /><Relationship Id="rId639" Type="http://schemas.openxmlformats.org/officeDocument/2006/relationships/slide" Target="slides/slide598.xml" /><Relationship Id="rId64" Type="http://schemas.openxmlformats.org/officeDocument/2006/relationships/slide" Target="slides/slide23.xml" /><Relationship Id="rId640" Type="http://schemas.openxmlformats.org/officeDocument/2006/relationships/slide" Target="slides/slide599.xml" /><Relationship Id="rId641" Type="http://schemas.openxmlformats.org/officeDocument/2006/relationships/slide" Target="slides/slide600.xml" /><Relationship Id="rId642" Type="http://schemas.openxmlformats.org/officeDocument/2006/relationships/slide" Target="slides/slide601.xml" /><Relationship Id="rId643" Type="http://schemas.openxmlformats.org/officeDocument/2006/relationships/slide" Target="slides/slide602.xml" /><Relationship Id="rId644" Type="http://schemas.openxmlformats.org/officeDocument/2006/relationships/slide" Target="slides/slide603.xml" /><Relationship Id="rId645" Type="http://schemas.openxmlformats.org/officeDocument/2006/relationships/slide" Target="slides/slide604.xml" /><Relationship Id="rId646" Type="http://schemas.openxmlformats.org/officeDocument/2006/relationships/slide" Target="slides/slide605.xml" /><Relationship Id="rId647" Type="http://schemas.openxmlformats.org/officeDocument/2006/relationships/slide" Target="slides/slide606.xml" /><Relationship Id="rId648" Type="http://schemas.openxmlformats.org/officeDocument/2006/relationships/slide" Target="slides/slide607.xml" /><Relationship Id="rId649" Type="http://schemas.openxmlformats.org/officeDocument/2006/relationships/slide" Target="slides/slide608.xml" /><Relationship Id="rId65" Type="http://schemas.openxmlformats.org/officeDocument/2006/relationships/slide" Target="slides/slide24.xml" /><Relationship Id="rId650" Type="http://schemas.openxmlformats.org/officeDocument/2006/relationships/slide" Target="slides/slide609.xml" /><Relationship Id="rId651" Type="http://schemas.openxmlformats.org/officeDocument/2006/relationships/slide" Target="slides/slide610.xml" /><Relationship Id="rId652" Type="http://schemas.openxmlformats.org/officeDocument/2006/relationships/slide" Target="slides/slide611.xml" /><Relationship Id="rId653" Type="http://schemas.openxmlformats.org/officeDocument/2006/relationships/slide" Target="slides/slide612.xml" /><Relationship Id="rId654" Type="http://schemas.openxmlformats.org/officeDocument/2006/relationships/slide" Target="slides/slide613.xml" /><Relationship Id="rId655" Type="http://schemas.openxmlformats.org/officeDocument/2006/relationships/slide" Target="slides/slide614.xml" /><Relationship Id="rId656" Type="http://schemas.openxmlformats.org/officeDocument/2006/relationships/slide" Target="slides/slide615.xml" /><Relationship Id="rId657" Type="http://schemas.openxmlformats.org/officeDocument/2006/relationships/slide" Target="slides/slide616.xml" /><Relationship Id="rId658" Type="http://schemas.openxmlformats.org/officeDocument/2006/relationships/slide" Target="slides/slide617.xml" /><Relationship Id="rId659" Type="http://schemas.openxmlformats.org/officeDocument/2006/relationships/slide" Target="slides/slide618.xml" /><Relationship Id="rId66" Type="http://schemas.openxmlformats.org/officeDocument/2006/relationships/slide" Target="slides/slide25.xml" /><Relationship Id="rId660" Type="http://schemas.openxmlformats.org/officeDocument/2006/relationships/slide" Target="slides/slide619.xml" /><Relationship Id="rId661" Type="http://schemas.openxmlformats.org/officeDocument/2006/relationships/slide" Target="slides/slide620.xml" /><Relationship Id="rId662" Type="http://schemas.openxmlformats.org/officeDocument/2006/relationships/slide" Target="slides/slide621.xml" /><Relationship Id="rId663" Type="http://schemas.openxmlformats.org/officeDocument/2006/relationships/slide" Target="slides/slide622.xml" /><Relationship Id="rId664" Type="http://schemas.openxmlformats.org/officeDocument/2006/relationships/slide" Target="slides/slide623.xml" /><Relationship Id="rId665" Type="http://schemas.openxmlformats.org/officeDocument/2006/relationships/slide" Target="slides/slide624.xml" /><Relationship Id="rId666" Type="http://schemas.openxmlformats.org/officeDocument/2006/relationships/slide" Target="slides/slide625.xml" /><Relationship Id="rId667" Type="http://schemas.openxmlformats.org/officeDocument/2006/relationships/slide" Target="slides/slide626.xml" /><Relationship Id="rId668" Type="http://schemas.openxmlformats.org/officeDocument/2006/relationships/slide" Target="slides/slide627.xml" /><Relationship Id="rId669" Type="http://schemas.openxmlformats.org/officeDocument/2006/relationships/slide" Target="slides/slide628.xml" /><Relationship Id="rId67" Type="http://schemas.openxmlformats.org/officeDocument/2006/relationships/slide" Target="slides/slide26.xml" /><Relationship Id="rId670" Type="http://schemas.openxmlformats.org/officeDocument/2006/relationships/slide" Target="slides/slide629.xml" /><Relationship Id="rId671" Type="http://schemas.openxmlformats.org/officeDocument/2006/relationships/slide" Target="slides/slide630.xml" /><Relationship Id="rId672" Type="http://schemas.openxmlformats.org/officeDocument/2006/relationships/slide" Target="slides/slide631.xml" /><Relationship Id="rId673" Type="http://schemas.openxmlformats.org/officeDocument/2006/relationships/slide" Target="slides/slide632.xml" /><Relationship Id="rId674" Type="http://schemas.openxmlformats.org/officeDocument/2006/relationships/slide" Target="slides/slide633.xml" /><Relationship Id="rId675" Type="http://schemas.openxmlformats.org/officeDocument/2006/relationships/slide" Target="slides/slide634.xml" /><Relationship Id="rId676" Type="http://schemas.openxmlformats.org/officeDocument/2006/relationships/slide" Target="slides/slide635.xml" /><Relationship Id="rId677" Type="http://schemas.openxmlformats.org/officeDocument/2006/relationships/slide" Target="slides/slide636.xml" /><Relationship Id="rId678" Type="http://schemas.openxmlformats.org/officeDocument/2006/relationships/slide" Target="slides/slide637.xml" /><Relationship Id="rId679" Type="http://schemas.openxmlformats.org/officeDocument/2006/relationships/slide" Target="slides/slide638.xml" /><Relationship Id="rId68" Type="http://schemas.openxmlformats.org/officeDocument/2006/relationships/slide" Target="slides/slide27.xml" /><Relationship Id="rId680" Type="http://schemas.openxmlformats.org/officeDocument/2006/relationships/slide" Target="slides/slide639.xml" /><Relationship Id="rId681" Type="http://schemas.openxmlformats.org/officeDocument/2006/relationships/slide" Target="slides/slide640.xml" /><Relationship Id="rId682" Type="http://schemas.openxmlformats.org/officeDocument/2006/relationships/slide" Target="slides/slide641.xml" /><Relationship Id="rId683" Type="http://schemas.openxmlformats.org/officeDocument/2006/relationships/slide" Target="slides/slide642.xml" /><Relationship Id="rId684" Type="http://schemas.openxmlformats.org/officeDocument/2006/relationships/slide" Target="slides/slide643.xml" /><Relationship Id="rId685" Type="http://schemas.openxmlformats.org/officeDocument/2006/relationships/slide" Target="slides/slide644.xml" /><Relationship Id="rId686" Type="http://schemas.openxmlformats.org/officeDocument/2006/relationships/slide" Target="slides/slide645.xml" /><Relationship Id="rId687" Type="http://schemas.openxmlformats.org/officeDocument/2006/relationships/slide" Target="slides/slide646.xml" /><Relationship Id="rId688" Type="http://schemas.openxmlformats.org/officeDocument/2006/relationships/slide" Target="slides/slide647.xml" /><Relationship Id="rId689" Type="http://schemas.openxmlformats.org/officeDocument/2006/relationships/slide" Target="slides/slide648.xml" /><Relationship Id="rId69" Type="http://schemas.openxmlformats.org/officeDocument/2006/relationships/slide" Target="slides/slide28.xml" /><Relationship Id="rId690" Type="http://schemas.openxmlformats.org/officeDocument/2006/relationships/slide" Target="slides/slide649.xml" /><Relationship Id="rId691" Type="http://schemas.openxmlformats.org/officeDocument/2006/relationships/slide" Target="slides/slide650.xml" /><Relationship Id="rId692" Type="http://schemas.openxmlformats.org/officeDocument/2006/relationships/slide" Target="slides/slide651.xml" /><Relationship Id="rId693" Type="http://schemas.openxmlformats.org/officeDocument/2006/relationships/slide" Target="slides/slide652.xml" /><Relationship Id="rId694" Type="http://schemas.openxmlformats.org/officeDocument/2006/relationships/slide" Target="slides/slide653.xml" /><Relationship Id="rId695" Type="http://schemas.openxmlformats.org/officeDocument/2006/relationships/slide" Target="slides/slide654.xml" /><Relationship Id="rId696" Type="http://schemas.openxmlformats.org/officeDocument/2006/relationships/slide" Target="slides/slide655.xml" /><Relationship Id="rId697" Type="http://schemas.openxmlformats.org/officeDocument/2006/relationships/slide" Target="slides/slide656.xml" /><Relationship Id="rId698" Type="http://schemas.openxmlformats.org/officeDocument/2006/relationships/slide" Target="slides/slide657.xml" /><Relationship Id="rId699" Type="http://schemas.openxmlformats.org/officeDocument/2006/relationships/slide" Target="slides/slide658.xml" /><Relationship Id="rId7" Type="http://schemas.openxmlformats.org/officeDocument/2006/relationships/slideMaster" Target="slideMasters/slideMaster7.xml" /><Relationship Id="rId70" Type="http://schemas.openxmlformats.org/officeDocument/2006/relationships/slide" Target="slides/slide29.xml" /><Relationship Id="rId700" Type="http://schemas.openxmlformats.org/officeDocument/2006/relationships/slide" Target="slides/slide659.xml" /><Relationship Id="rId701" Type="http://schemas.openxmlformats.org/officeDocument/2006/relationships/slide" Target="slides/slide660.xml" /><Relationship Id="rId702" Type="http://schemas.openxmlformats.org/officeDocument/2006/relationships/slide" Target="slides/slide661.xml" /><Relationship Id="rId703" Type="http://schemas.openxmlformats.org/officeDocument/2006/relationships/slide" Target="slides/slide662.xml" /><Relationship Id="rId704" Type="http://schemas.openxmlformats.org/officeDocument/2006/relationships/slide" Target="slides/slide663.xml" /><Relationship Id="rId705" Type="http://schemas.openxmlformats.org/officeDocument/2006/relationships/slide" Target="slides/slide664.xml" /><Relationship Id="rId706" Type="http://schemas.openxmlformats.org/officeDocument/2006/relationships/slide" Target="slides/slide665.xml" /><Relationship Id="rId707" Type="http://schemas.openxmlformats.org/officeDocument/2006/relationships/slide" Target="slides/slide666.xml" /><Relationship Id="rId708" Type="http://schemas.openxmlformats.org/officeDocument/2006/relationships/slide" Target="slides/slide667.xml" /><Relationship Id="rId709" Type="http://schemas.openxmlformats.org/officeDocument/2006/relationships/slide" Target="slides/slide668.xml" /><Relationship Id="rId71" Type="http://schemas.openxmlformats.org/officeDocument/2006/relationships/slide" Target="slides/slide30.xml" /><Relationship Id="rId710" Type="http://schemas.openxmlformats.org/officeDocument/2006/relationships/slide" Target="slides/slide669.xml" /><Relationship Id="rId711" Type="http://schemas.openxmlformats.org/officeDocument/2006/relationships/slide" Target="slides/slide670.xml" /><Relationship Id="rId712" Type="http://schemas.openxmlformats.org/officeDocument/2006/relationships/slide" Target="slides/slide671.xml" /><Relationship Id="rId713" Type="http://schemas.openxmlformats.org/officeDocument/2006/relationships/slide" Target="slides/slide672.xml" /><Relationship Id="rId714" Type="http://schemas.openxmlformats.org/officeDocument/2006/relationships/slide" Target="slides/slide673.xml" /><Relationship Id="rId715" Type="http://schemas.openxmlformats.org/officeDocument/2006/relationships/slide" Target="slides/slide674.xml" /><Relationship Id="rId716" Type="http://schemas.openxmlformats.org/officeDocument/2006/relationships/slide" Target="slides/slide675.xml" /><Relationship Id="rId717" Type="http://schemas.openxmlformats.org/officeDocument/2006/relationships/slide" Target="slides/slide676.xml" /><Relationship Id="rId718" Type="http://schemas.openxmlformats.org/officeDocument/2006/relationships/slide" Target="slides/slide677.xml" /><Relationship Id="rId719" Type="http://schemas.openxmlformats.org/officeDocument/2006/relationships/slide" Target="slides/slide678.xml" /><Relationship Id="rId72" Type="http://schemas.openxmlformats.org/officeDocument/2006/relationships/slide" Target="slides/slide31.xml" /><Relationship Id="rId720" Type="http://schemas.openxmlformats.org/officeDocument/2006/relationships/slide" Target="slides/slide679.xml" /><Relationship Id="rId721" Type="http://schemas.openxmlformats.org/officeDocument/2006/relationships/slide" Target="slides/slide680.xml" /><Relationship Id="rId722" Type="http://schemas.openxmlformats.org/officeDocument/2006/relationships/slide" Target="slides/slide681.xml" /><Relationship Id="rId723" Type="http://schemas.openxmlformats.org/officeDocument/2006/relationships/slide" Target="slides/slide682.xml" /><Relationship Id="rId724" Type="http://schemas.openxmlformats.org/officeDocument/2006/relationships/slide" Target="slides/slide683.xml" /><Relationship Id="rId725" Type="http://schemas.openxmlformats.org/officeDocument/2006/relationships/slide" Target="slides/slide684.xml" /><Relationship Id="rId726" Type="http://schemas.openxmlformats.org/officeDocument/2006/relationships/slide" Target="slides/slide685.xml" /><Relationship Id="rId727" Type="http://schemas.openxmlformats.org/officeDocument/2006/relationships/slide" Target="slides/slide686.xml" /><Relationship Id="rId728" Type="http://schemas.openxmlformats.org/officeDocument/2006/relationships/slide" Target="slides/slide687.xml" /><Relationship Id="rId729" Type="http://schemas.openxmlformats.org/officeDocument/2006/relationships/slide" Target="slides/slide688.xml" /><Relationship Id="rId73" Type="http://schemas.openxmlformats.org/officeDocument/2006/relationships/slide" Target="slides/slide32.xml" /><Relationship Id="rId730" Type="http://schemas.openxmlformats.org/officeDocument/2006/relationships/slide" Target="slides/slide689.xml" /><Relationship Id="rId731" Type="http://schemas.openxmlformats.org/officeDocument/2006/relationships/slide" Target="slides/slide690.xml" /><Relationship Id="rId732" Type="http://schemas.openxmlformats.org/officeDocument/2006/relationships/slide" Target="slides/slide691.xml" /><Relationship Id="rId733" Type="http://schemas.openxmlformats.org/officeDocument/2006/relationships/slide" Target="slides/slide692.xml" /><Relationship Id="rId734" Type="http://schemas.openxmlformats.org/officeDocument/2006/relationships/slide" Target="slides/slide693.xml" /><Relationship Id="rId735" Type="http://schemas.openxmlformats.org/officeDocument/2006/relationships/slide" Target="slides/slide694.xml" /><Relationship Id="rId736" Type="http://schemas.openxmlformats.org/officeDocument/2006/relationships/slide" Target="slides/slide695.xml" /><Relationship Id="rId737" Type="http://schemas.openxmlformats.org/officeDocument/2006/relationships/slide" Target="slides/slide696.xml" /><Relationship Id="rId738" Type="http://schemas.openxmlformats.org/officeDocument/2006/relationships/slide" Target="slides/slide697.xml" /><Relationship Id="rId739" Type="http://schemas.openxmlformats.org/officeDocument/2006/relationships/slide" Target="slides/slide698.xml" /><Relationship Id="rId74" Type="http://schemas.openxmlformats.org/officeDocument/2006/relationships/slide" Target="slides/slide33.xml" /><Relationship Id="rId740" Type="http://schemas.openxmlformats.org/officeDocument/2006/relationships/slide" Target="slides/slide699.xml" /><Relationship Id="rId741" Type="http://schemas.openxmlformats.org/officeDocument/2006/relationships/slide" Target="slides/slide700.xml" /><Relationship Id="rId742" Type="http://schemas.openxmlformats.org/officeDocument/2006/relationships/slide" Target="slides/slide701.xml" /><Relationship Id="rId743" Type="http://schemas.openxmlformats.org/officeDocument/2006/relationships/slide" Target="slides/slide702.xml" /><Relationship Id="rId744" Type="http://schemas.openxmlformats.org/officeDocument/2006/relationships/slide" Target="slides/slide703.xml" /><Relationship Id="rId745" Type="http://schemas.openxmlformats.org/officeDocument/2006/relationships/slide" Target="slides/slide704.xml" /><Relationship Id="rId746" Type="http://schemas.openxmlformats.org/officeDocument/2006/relationships/slide" Target="slides/slide705.xml" /><Relationship Id="rId747" Type="http://schemas.openxmlformats.org/officeDocument/2006/relationships/slide" Target="slides/slide706.xml" /><Relationship Id="rId748" Type="http://schemas.openxmlformats.org/officeDocument/2006/relationships/slide" Target="slides/slide707.xml" /><Relationship Id="rId749" Type="http://schemas.openxmlformats.org/officeDocument/2006/relationships/slide" Target="slides/slide708.xml" /><Relationship Id="rId75" Type="http://schemas.openxmlformats.org/officeDocument/2006/relationships/slide" Target="slides/slide34.xml" /><Relationship Id="rId750" Type="http://schemas.openxmlformats.org/officeDocument/2006/relationships/slide" Target="slides/slide709.xml" /><Relationship Id="rId751" Type="http://schemas.openxmlformats.org/officeDocument/2006/relationships/slide" Target="slides/slide710.xml" /><Relationship Id="rId752" Type="http://schemas.openxmlformats.org/officeDocument/2006/relationships/slide" Target="slides/slide711.xml" /><Relationship Id="rId753" Type="http://schemas.openxmlformats.org/officeDocument/2006/relationships/slide" Target="slides/slide712.xml" /><Relationship Id="rId754" Type="http://schemas.openxmlformats.org/officeDocument/2006/relationships/slide" Target="slides/slide713.xml" /><Relationship Id="rId755" Type="http://schemas.openxmlformats.org/officeDocument/2006/relationships/slide" Target="slides/slide714.xml" /><Relationship Id="rId756" Type="http://schemas.openxmlformats.org/officeDocument/2006/relationships/slide" Target="slides/slide715.xml" /><Relationship Id="rId757" Type="http://schemas.openxmlformats.org/officeDocument/2006/relationships/slide" Target="slides/slide716.xml" /><Relationship Id="rId758" Type="http://schemas.openxmlformats.org/officeDocument/2006/relationships/slide" Target="slides/slide717.xml" /><Relationship Id="rId759" Type="http://schemas.openxmlformats.org/officeDocument/2006/relationships/slide" Target="slides/slide718.xml" /><Relationship Id="rId76" Type="http://schemas.openxmlformats.org/officeDocument/2006/relationships/slide" Target="slides/slide35.xml" /><Relationship Id="rId760" Type="http://schemas.openxmlformats.org/officeDocument/2006/relationships/slide" Target="slides/slide719.xml" /><Relationship Id="rId761" Type="http://schemas.openxmlformats.org/officeDocument/2006/relationships/slide" Target="slides/slide720.xml" /><Relationship Id="rId762" Type="http://schemas.openxmlformats.org/officeDocument/2006/relationships/slide" Target="slides/slide721.xml" /><Relationship Id="rId763" Type="http://schemas.openxmlformats.org/officeDocument/2006/relationships/slide" Target="slides/slide722.xml" /><Relationship Id="rId764" Type="http://schemas.openxmlformats.org/officeDocument/2006/relationships/slide" Target="slides/slide723.xml" /><Relationship Id="rId765" Type="http://schemas.openxmlformats.org/officeDocument/2006/relationships/slide" Target="slides/slide724.xml" /><Relationship Id="rId766" Type="http://schemas.openxmlformats.org/officeDocument/2006/relationships/slide" Target="slides/slide725.xml" /><Relationship Id="rId767" Type="http://schemas.openxmlformats.org/officeDocument/2006/relationships/slide" Target="slides/slide726.xml" /><Relationship Id="rId768" Type="http://schemas.openxmlformats.org/officeDocument/2006/relationships/slide" Target="slides/slide727.xml" /><Relationship Id="rId769" Type="http://schemas.openxmlformats.org/officeDocument/2006/relationships/slide" Target="slides/slide728.xml" /><Relationship Id="rId77" Type="http://schemas.openxmlformats.org/officeDocument/2006/relationships/slide" Target="slides/slide36.xml" /><Relationship Id="rId770" Type="http://schemas.openxmlformats.org/officeDocument/2006/relationships/slide" Target="slides/slide729.xml" /><Relationship Id="rId771" Type="http://schemas.openxmlformats.org/officeDocument/2006/relationships/slide" Target="slides/slide730.xml" /><Relationship Id="rId772" Type="http://schemas.openxmlformats.org/officeDocument/2006/relationships/slide" Target="slides/slide731.xml" /><Relationship Id="rId773" Type="http://schemas.openxmlformats.org/officeDocument/2006/relationships/slide" Target="slides/slide732.xml" /><Relationship Id="rId774" Type="http://schemas.openxmlformats.org/officeDocument/2006/relationships/slide" Target="slides/slide733.xml" /><Relationship Id="rId775" Type="http://schemas.openxmlformats.org/officeDocument/2006/relationships/slide" Target="slides/slide734.xml" /><Relationship Id="rId776" Type="http://schemas.openxmlformats.org/officeDocument/2006/relationships/slide" Target="slides/slide735.xml" /><Relationship Id="rId777" Type="http://schemas.openxmlformats.org/officeDocument/2006/relationships/slide" Target="slides/slide736.xml" /><Relationship Id="rId778" Type="http://schemas.openxmlformats.org/officeDocument/2006/relationships/slide" Target="slides/slide737.xml" /><Relationship Id="rId779" Type="http://schemas.openxmlformats.org/officeDocument/2006/relationships/slide" Target="slides/slide738.xml" /><Relationship Id="rId78" Type="http://schemas.openxmlformats.org/officeDocument/2006/relationships/slide" Target="slides/slide37.xml" /><Relationship Id="rId780" Type="http://schemas.openxmlformats.org/officeDocument/2006/relationships/slide" Target="slides/slide739.xml" /><Relationship Id="rId781" Type="http://schemas.openxmlformats.org/officeDocument/2006/relationships/slide" Target="slides/slide740.xml" /><Relationship Id="rId782" Type="http://schemas.openxmlformats.org/officeDocument/2006/relationships/slide" Target="slides/slide741.xml" /><Relationship Id="rId783" Type="http://schemas.openxmlformats.org/officeDocument/2006/relationships/slide" Target="slides/slide742.xml" /><Relationship Id="rId784" Type="http://schemas.openxmlformats.org/officeDocument/2006/relationships/slide" Target="slides/slide743.xml" /><Relationship Id="rId785" Type="http://schemas.openxmlformats.org/officeDocument/2006/relationships/slide" Target="slides/slide744.xml" /><Relationship Id="rId786" Type="http://schemas.openxmlformats.org/officeDocument/2006/relationships/slide" Target="slides/slide745.xml" /><Relationship Id="rId787" Type="http://schemas.openxmlformats.org/officeDocument/2006/relationships/slide" Target="slides/slide746.xml" /><Relationship Id="rId788" Type="http://schemas.openxmlformats.org/officeDocument/2006/relationships/slide" Target="slides/slide747.xml" /><Relationship Id="rId789" Type="http://schemas.openxmlformats.org/officeDocument/2006/relationships/slide" Target="slides/slide748.xml" /><Relationship Id="rId79" Type="http://schemas.openxmlformats.org/officeDocument/2006/relationships/slide" Target="slides/slide38.xml" /><Relationship Id="rId790" Type="http://schemas.openxmlformats.org/officeDocument/2006/relationships/slide" Target="slides/slide749.xml" /><Relationship Id="rId791" Type="http://schemas.openxmlformats.org/officeDocument/2006/relationships/slide" Target="slides/slide750.xml" /><Relationship Id="rId792" Type="http://schemas.openxmlformats.org/officeDocument/2006/relationships/slide" Target="slides/slide751.xml" /><Relationship Id="rId793" Type="http://schemas.openxmlformats.org/officeDocument/2006/relationships/slide" Target="slides/slide752.xml" /><Relationship Id="rId794" Type="http://schemas.openxmlformats.org/officeDocument/2006/relationships/slide" Target="slides/slide753.xml" /><Relationship Id="rId795" Type="http://schemas.openxmlformats.org/officeDocument/2006/relationships/slide" Target="slides/slide754.xml" /><Relationship Id="rId796" Type="http://schemas.openxmlformats.org/officeDocument/2006/relationships/slide" Target="slides/slide755.xml" /><Relationship Id="rId797" Type="http://schemas.openxmlformats.org/officeDocument/2006/relationships/slide" Target="slides/slide756.xml" /><Relationship Id="rId798" Type="http://schemas.openxmlformats.org/officeDocument/2006/relationships/slide" Target="slides/slide757.xml" /><Relationship Id="rId799" Type="http://schemas.openxmlformats.org/officeDocument/2006/relationships/slide" Target="slides/slide758.xml" /><Relationship Id="rId8" Type="http://schemas.openxmlformats.org/officeDocument/2006/relationships/slideMaster" Target="slideMasters/slideMaster8.xml" /><Relationship Id="rId80" Type="http://schemas.openxmlformats.org/officeDocument/2006/relationships/slide" Target="slides/slide39.xml" /><Relationship Id="rId800" Type="http://schemas.openxmlformats.org/officeDocument/2006/relationships/slide" Target="slides/slide759.xml" /><Relationship Id="rId801" Type="http://schemas.openxmlformats.org/officeDocument/2006/relationships/slide" Target="slides/slide760.xml" /><Relationship Id="rId802" Type="http://schemas.openxmlformats.org/officeDocument/2006/relationships/slide" Target="slides/slide761.xml" /><Relationship Id="rId803" Type="http://schemas.openxmlformats.org/officeDocument/2006/relationships/slide" Target="slides/slide762.xml" /><Relationship Id="rId804" Type="http://schemas.openxmlformats.org/officeDocument/2006/relationships/slide" Target="slides/slide763.xml" /><Relationship Id="rId805" Type="http://schemas.openxmlformats.org/officeDocument/2006/relationships/slide" Target="slides/slide764.xml" /><Relationship Id="rId806" Type="http://schemas.openxmlformats.org/officeDocument/2006/relationships/slide" Target="slides/slide765.xml" /><Relationship Id="rId807" Type="http://schemas.openxmlformats.org/officeDocument/2006/relationships/slide" Target="slides/slide766.xml" /><Relationship Id="rId808" Type="http://schemas.openxmlformats.org/officeDocument/2006/relationships/slide" Target="slides/slide767.xml" /><Relationship Id="rId809" Type="http://schemas.openxmlformats.org/officeDocument/2006/relationships/slide" Target="slides/slide768.xml" /><Relationship Id="rId81" Type="http://schemas.openxmlformats.org/officeDocument/2006/relationships/slide" Target="slides/slide40.xml" /><Relationship Id="rId810" Type="http://schemas.openxmlformats.org/officeDocument/2006/relationships/slide" Target="slides/slide769.xml" /><Relationship Id="rId811" Type="http://schemas.openxmlformats.org/officeDocument/2006/relationships/slide" Target="slides/slide770.xml" /><Relationship Id="rId812" Type="http://schemas.openxmlformats.org/officeDocument/2006/relationships/slide" Target="slides/slide771.xml" /><Relationship Id="rId813" Type="http://schemas.openxmlformats.org/officeDocument/2006/relationships/slide" Target="slides/slide772.xml" /><Relationship Id="rId814" Type="http://schemas.openxmlformats.org/officeDocument/2006/relationships/slide" Target="slides/slide773.xml" /><Relationship Id="rId815" Type="http://schemas.openxmlformats.org/officeDocument/2006/relationships/slide" Target="slides/slide774.xml" /><Relationship Id="rId816" Type="http://schemas.openxmlformats.org/officeDocument/2006/relationships/slide" Target="slides/slide775.xml" /><Relationship Id="rId817" Type="http://schemas.openxmlformats.org/officeDocument/2006/relationships/slide" Target="slides/slide776.xml" /><Relationship Id="rId818" Type="http://schemas.openxmlformats.org/officeDocument/2006/relationships/slide" Target="slides/slide777.xml" /><Relationship Id="rId819" Type="http://schemas.openxmlformats.org/officeDocument/2006/relationships/slide" Target="slides/slide778.xml" /><Relationship Id="rId82" Type="http://schemas.openxmlformats.org/officeDocument/2006/relationships/slide" Target="slides/slide41.xml" /><Relationship Id="rId820" Type="http://schemas.openxmlformats.org/officeDocument/2006/relationships/slide" Target="slides/slide779.xml" /><Relationship Id="rId821" Type="http://schemas.openxmlformats.org/officeDocument/2006/relationships/slide" Target="slides/slide780.xml" /><Relationship Id="rId822" Type="http://schemas.openxmlformats.org/officeDocument/2006/relationships/slide" Target="slides/slide781.xml" /><Relationship Id="rId823" Type="http://schemas.openxmlformats.org/officeDocument/2006/relationships/slide" Target="slides/slide782.xml" /><Relationship Id="rId824" Type="http://schemas.openxmlformats.org/officeDocument/2006/relationships/slide" Target="slides/slide783.xml" /><Relationship Id="rId825" Type="http://schemas.openxmlformats.org/officeDocument/2006/relationships/slide" Target="slides/slide784.xml" /><Relationship Id="rId826" Type="http://schemas.openxmlformats.org/officeDocument/2006/relationships/slide" Target="slides/slide785.xml" /><Relationship Id="rId827" Type="http://schemas.openxmlformats.org/officeDocument/2006/relationships/slide" Target="slides/slide786.xml" /><Relationship Id="rId828" Type="http://schemas.openxmlformats.org/officeDocument/2006/relationships/slide" Target="slides/slide787.xml" /><Relationship Id="rId829" Type="http://schemas.openxmlformats.org/officeDocument/2006/relationships/slide" Target="slides/slide788.xml" /><Relationship Id="rId83" Type="http://schemas.openxmlformats.org/officeDocument/2006/relationships/slide" Target="slides/slide42.xml" /><Relationship Id="rId830" Type="http://schemas.openxmlformats.org/officeDocument/2006/relationships/slide" Target="slides/slide789.xml" /><Relationship Id="rId831" Type="http://schemas.openxmlformats.org/officeDocument/2006/relationships/slide" Target="slides/slide790.xml" /><Relationship Id="rId832" Type="http://schemas.openxmlformats.org/officeDocument/2006/relationships/slide" Target="slides/slide791.xml" /><Relationship Id="rId833" Type="http://schemas.openxmlformats.org/officeDocument/2006/relationships/tags" Target="tags/tag1.xml" /><Relationship Id="rId834" Type="http://schemas.openxmlformats.org/officeDocument/2006/relationships/presProps" Target="presProps.xml" /><Relationship Id="rId835" Type="http://schemas.openxmlformats.org/officeDocument/2006/relationships/viewProps" Target="viewProps.xml" /><Relationship Id="rId836" Type="http://schemas.openxmlformats.org/officeDocument/2006/relationships/theme" Target="theme/theme1.xml" /><Relationship Id="rId837" Type="http://schemas.openxmlformats.org/officeDocument/2006/relationships/tableStyles" Target="tableStyles.xml" /><Relationship Id="rId84" Type="http://schemas.openxmlformats.org/officeDocument/2006/relationships/slide" Target="slides/slide43.xml" /><Relationship Id="rId85" Type="http://schemas.openxmlformats.org/officeDocument/2006/relationships/slide" Target="slides/slide44.xml" /><Relationship Id="rId86" Type="http://schemas.openxmlformats.org/officeDocument/2006/relationships/slide" Target="slides/slide45.xml" /><Relationship Id="rId87" Type="http://schemas.openxmlformats.org/officeDocument/2006/relationships/slide" Target="slides/slide46.xml" /><Relationship Id="rId88" Type="http://schemas.openxmlformats.org/officeDocument/2006/relationships/slide" Target="slides/slide47.xml" /><Relationship Id="rId89" Type="http://schemas.openxmlformats.org/officeDocument/2006/relationships/slide" Target="slides/slide48.xml" /><Relationship Id="rId9" Type="http://schemas.openxmlformats.org/officeDocument/2006/relationships/slideMaster" Target="slideMasters/slideMaster9.xml" /><Relationship Id="rId90" Type="http://schemas.openxmlformats.org/officeDocument/2006/relationships/slide" Target="slides/slide49.xml" /><Relationship Id="rId91" Type="http://schemas.openxmlformats.org/officeDocument/2006/relationships/slide" Target="slides/slide50.xml" /><Relationship Id="rId92" Type="http://schemas.openxmlformats.org/officeDocument/2006/relationships/slide" Target="slides/slide51.xml" /><Relationship Id="rId93" Type="http://schemas.openxmlformats.org/officeDocument/2006/relationships/slide" Target="slides/slide52.xml" /><Relationship Id="rId94" Type="http://schemas.openxmlformats.org/officeDocument/2006/relationships/slide" Target="slides/slide53.xml" /><Relationship Id="rId95" Type="http://schemas.openxmlformats.org/officeDocument/2006/relationships/slide" Target="slides/slide54.xml" /><Relationship Id="rId96" Type="http://schemas.openxmlformats.org/officeDocument/2006/relationships/slide" Target="slides/slide55.xml" /><Relationship Id="rId97" Type="http://schemas.openxmlformats.org/officeDocument/2006/relationships/slide" Target="slides/slide56.xml" /><Relationship Id="rId98" Type="http://schemas.openxmlformats.org/officeDocument/2006/relationships/slide" Target="slides/slide57.xml" /><Relationship Id="rId99" Type="http://schemas.openxmlformats.org/officeDocument/2006/relationships/slide" Target="slides/slide5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2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2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2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2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2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3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3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3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3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3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3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3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3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3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4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4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4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4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4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4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4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4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4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5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5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5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5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5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5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5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5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5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6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6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6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6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6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6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6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6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6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7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7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7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7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7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7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7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7.xml" /></Relationships>
</file>

<file path=ppt/slideLayouts/_rels/slideLayout17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7.xml" /></Relationships>
</file>

<file path=ppt/slideLayouts/_rels/slideLayout17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7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7.xml" /></Relationships>
</file>

<file path=ppt/slideLayouts/_rels/slideLayout18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7.xml" /></Relationships>
</file>

<file path=ppt/slideLayouts/_rels/slideLayout18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7.xml" /></Relationships>
</file>

<file path=ppt/slideLayouts/_rels/slideLayout18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7.xml" /></Relationships>
</file>

<file path=ppt/slideLayouts/_rels/slideLayout18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7.xml" /></Relationships>
</file>

<file path=ppt/slideLayouts/_rels/slideLayout18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7.xml" /></Relationships>
</file>

<file path=ppt/slideLayouts/_rels/slideLayout18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7.xml" /></Relationships>
</file>

<file path=ppt/slideLayouts/_rels/slideLayout18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7.xml" /></Relationships>
</file>

<file path=ppt/slideLayouts/_rels/slideLayout18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8.xml" /></Relationships>
</file>

<file path=ppt/slideLayouts/_rels/slideLayout18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8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8.xml" /></Relationships>
</file>

<file path=ppt/slideLayouts/_rels/slideLayout19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8.xml" /></Relationships>
</file>

<file path=ppt/slideLayouts/_rels/slideLayout19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8.xml" /></Relationships>
</file>

<file path=ppt/slideLayouts/_rels/slideLayout19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8.xml" /></Relationships>
</file>

<file path=ppt/slideLayouts/_rels/slideLayout19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8.xml" /></Relationships>
</file>

<file path=ppt/slideLayouts/_rels/slideLayout19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8.xml" /></Relationships>
</file>

<file path=ppt/slideLayouts/_rels/slideLayout19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8.xml" /></Relationships>
</file>

<file path=ppt/slideLayouts/_rels/slideLayout19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8.xml" /></Relationships>
</file>

<file path=ppt/slideLayouts/_rels/slideLayout19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8.xml" /></Relationships>
</file>

<file path=ppt/slideLayouts/_rels/slideLayout19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9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0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9.xml" /></Relationships>
</file>

<file path=ppt/slideLayouts/_rels/slideLayout20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9.xml" /></Relationships>
</file>

<file path=ppt/slideLayouts/_rels/slideLayout20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9.xml" /></Relationships>
</file>

<file path=ppt/slideLayouts/_rels/slideLayout20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9.xml" /></Relationships>
</file>

<file path=ppt/slideLayouts/_rels/slideLayout20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9.xml" /></Relationships>
</file>

<file path=ppt/slideLayouts/_rels/slideLayout20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9.xml" /></Relationships>
</file>

<file path=ppt/slideLayouts/_rels/slideLayout20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9.xml" /></Relationships>
</file>

<file path=ppt/slideLayouts/_rels/slideLayout20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9.xml" /></Relationships>
</file>

<file path=ppt/slideLayouts/_rels/slideLayout20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9.xml" /></Relationships>
</file>

<file path=ppt/slideLayouts/_rels/slideLayout20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9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0.xml" /></Relationships>
</file>

<file path=ppt/slideLayouts/_rels/slideLayout2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0.xml" /></Relationships>
</file>

<file path=ppt/slideLayouts/_rels/slideLayout2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0.xml" /></Relationships>
</file>

<file path=ppt/slideLayouts/_rels/slideLayout2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0.xml" /></Relationships>
</file>

<file path=ppt/slideLayouts/_rels/slideLayout2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0.xml" /></Relationships>
</file>

<file path=ppt/slideLayouts/_rels/slideLayout2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0.xml" /></Relationships>
</file>

<file path=ppt/slideLayouts/_rels/slideLayout2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0.xml" /></Relationships>
</file>

<file path=ppt/slideLayouts/_rels/slideLayout2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0.xml" /></Relationships>
</file>

<file path=ppt/slideLayouts/_rels/slideLayout2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0.xml" /></Relationships>
</file>

<file path=ppt/slideLayouts/_rels/slideLayout2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0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0.xml" /></Relationships>
</file>

<file path=ppt/slideLayouts/_rels/slideLayout2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1.xml" /></Relationships>
</file>

<file path=ppt/slideLayouts/_rels/slideLayout2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1.xml" /></Relationships>
</file>

<file path=ppt/slideLayouts/_rels/slideLayout2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1.xml" /></Relationships>
</file>

<file path=ppt/slideLayouts/_rels/slideLayout2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1.xml" /></Relationships>
</file>

<file path=ppt/slideLayouts/_rels/slideLayout22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1.xml" /></Relationships>
</file>

<file path=ppt/slideLayouts/_rels/slideLayout22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1.xml" /></Relationships>
</file>

<file path=ppt/slideLayouts/_rels/slideLayout22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1.xml" /></Relationships>
</file>

<file path=ppt/slideLayouts/_rels/slideLayout22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1.xml" /></Relationships>
</file>

<file path=ppt/slideLayouts/_rels/slideLayout22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1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3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1.xml" /></Relationships>
</file>

<file path=ppt/slideLayouts/_rels/slideLayout23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1.xml" /></Relationships>
</file>

<file path=ppt/slideLayouts/_rels/slideLayout23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2.xml" /></Relationships>
</file>

<file path=ppt/slideLayouts/_rels/slideLayout23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2.xml" /></Relationships>
</file>

<file path=ppt/slideLayouts/_rels/slideLayout23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2.xml" /></Relationships>
</file>

<file path=ppt/slideLayouts/_rels/slideLayout23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2.xml" /></Relationships>
</file>

<file path=ppt/slideLayouts/_rels/slideLayout23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2.xml" /></Relationships>
</file>

<file path=ppt/slideLayouts/_rels/slideLayout23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2.xml" /></Relationships>
</file>

<file path=ppt/slideLayouts/_rels/slideLayout23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2.xml" /></Relationships>
</file>

<file path=ppt/slideLayouts/_rels/slideLayout23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2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2.xml" /></Relationships>
</file>

<file path=ppt/slideLayouts/_rels/slideLayout24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2.xml" /></Relationships>
</file>

<file path=ppt/slideLayouts/_rels/slideLayout24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2.xml" /></Relationships>
</file>

<file path=ppt/slideLayouts/_rels/slideLayout24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3.xml" /></Relationships>
</file>

<file path=ppt/slideLayouts/_rels/slideLayout24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3.xml" /></Relationships>
</file>

<file path=ppt/slideLayouts/_rels/slideLayout24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3.xml" /></Relationships>
</file>

<file path=ppt/slideLayouts/_rels/slideLayout24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3.xml" /></Relationships>
</file>

<file path=ppt/slideLayouts/_rels/slideLayout24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3.xml" /></Relationships>
</file>

<file path=ppt/slideLayouts/_rels/slideLayout24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3.xml" /></Relationships>
</file>

<file path=ppt/slideLayouts/_rels/slideLayout24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3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3.xml" /></Relationships>
</file>

<file path=ppt/slideLayouts/_rels/slideLayout25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3.xml" /></Relationships>
</file>

<file path=ppt/slideLayouts/_rels/slideLayout25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3.xml" /></Relationships>
</file>

<file path=ppt/slideLayouts/_rels/slideLayout25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3.xml" /></Relationships>
</file>

<file path=ppt/slideLayouts/_rels/slideLayout25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4.xml" /></Relationships>
</file>

<file path=ppt/slideLayouts/_rels/slideLayout25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4.xml" /></Relationships>
</file>

<file path=ppt/slideLayouts/_rels/slideLayout25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4.xml" /></Relationships>
</file>

<file path=ppt/slideLayouts/_rels/slideLayout25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4.xml" /></Relationships>
</file>

<file path=ppt/slideLayouts/_rels/slideLayout25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4.xml" /></Relationships>
</file>

<file path=ppt/slideLayouts/_rels/slideLayout25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4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4.xml" /></Relationships>
</file>

<file path=ppt/slideLayouts/_rels/slideLayout26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4.xml" /></Relationships>
</file>

<file path=ppt/slideLayouts/_rels/slideLayout26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4.xml" /></Relationships>
</file>

<file path=ppt/slideLayouts/_rels/slideLayout26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4.xml" /></Relationships>
</file>

<file path=ppt/slideLayouts/_rels/slideLayout26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4.xml" /></Relationships>
</file>

<file path=ppt/slideLayouts/_rels/slideLayout26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5.xml" /></Relationships>
</file>

<file path=ppt/slideLayouts/_rels/slideLayout26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5.xml" /></Relationships>
</file>

<file path=ppt/slideLayouts/_rels/slideLayout26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5.xml" /></Relationships>
</file>

<file path=ppt/slideLayouts/_rels/slideLayout26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5.xml" /></Relationships>
</file>

<file path=ppt/slideLayouts/_rels/slideLayout26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5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5.xml" /></Relationships>
</file>

<file path=ppt/slideLayouts/_rels/slideLayout27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5.xml" /></Relationships>
</file>

<file path=ppt/slideLayouts/_rels/slideLayout27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5.xml" /></Relationships>
</file>

<file path=ppt/slideLayouts/_rels/slideLayout27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5.xml" /></Relationships>
</file>

<file path=ppt/slideLayouts/_rels/slideLayout27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5.xml" /></Relationships>
</file>

<file path=ppt/slideLayouts/_rels/slideLayout27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5.xml" /></Relationships>
</file>

<file path=ppt/slideLayouts/_rels/slideLayout27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6.xml" /></Relationships>
</file>

<file path=ppt/slideLayouts/_rels/slideLayout27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6.xml" /></Relationships>
</file>

<file path=ppt/slideLayouts/_rels/slideLayout27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6.xml" /></Relationships>
</file>

<file path=ppt/slideLayouts/_rels/slideLayout27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6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6.xml" /></Relationships>
</file>

<file path=ppt/slideLayouts/_rels/slideLayout28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6.xml" /></Relationships>
</file>

<file path=ppt/slideLayouts/_rels/slideLayout28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6.xml" /></Relationships>
</file>

<file path=ppt/slideLayouts/_rels/slideLayout28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6.xml" /></Relationships>
</file>

<file path=ppt/slideLayouts/_rels/slideLayout28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6.xml" /></Relationships>
</file>

<file path=ppt/slideLayouts/_rels/slideLayout28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6.xml" /></Relationships>
</file>

<file path=ppt/slideLayouts/_rels/slideLayout28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6.xml" /></Relationships>
</file>

<file path=ppt/slideLayouts/_rels/slideLayout28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7.xml" /></Relationships>
</file>

<file path=ppt/slideLayouts/_rels/slideLayout28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7.xml" /></Relationships>
</file>

<file path=ppt/slideLayouts/_rels/slideLayout28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7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7.xml" /></Relationships>
</file>

<file path=ppt/slideLayouts/_rels/slideLayout29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7.xml" /></Relationships>
</file>

<file path=ppt/slideLayouts/_rels/slideLayout29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7.xml" /></Relationships>
</file>

<file path=ppt/slideLayouts/_rels/slideLayout29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7.xml" /></Relationships>
</file>

<file path=ppt/slideLayouts/_rels/slideLayout29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7.xml" /></Relationships>
</file>

<file path=ppt/slideLayouts/_rels/slideLayout29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7.xml" /></Relationships>
</file>

<file path=ppt/slideLayouts/_rels/slideLayout29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7.xml" /></Relationships>
</file>

<file path=ppt/slideLayouts/_rels/slideLayout29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7.xml" /></Relationships>
</file>

<file path=ppt/slideLayouts/_rels/slideLayout29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8.xml" /></Relationships>
</file>

<file path=ppt/slideLayouts/_rels/slideLayout29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8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0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8.xml" /></Relationships>
</file>

<file path=ppt/slideLayouts/_rels/slideLayout30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8.xml" /></Relationships>
</file>

<file path=ppt/slideLayouts/_rels/slideLayout30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8.xml" /></Relationships>
</file>

<file path=ppt/slideLayouts/_rels/slideLayout30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8.xml" /></Relationships>
</file>

<file path=ppt/slideLayouts/_rels/slideLayout30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8.xml" /></Relationships>
</file>

<file path=ppt/slideLayouts/_rels/slideLayout30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8.xml" /></Relationships>
</file>

<file path=ppt/slideLayouts/_rels/slideLayout30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8.xml" /></Relationships>
</file>

<file path=ppt/slideLayouts/_rels/slideLayout30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8.xml" /></Relationships>
</file>

<file path=ppt/slideLayouts/_rels/slideLayout30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8.xml" /></Relationships>
</file>

<file path=ppt/slideLayouts/_rels/slideLayout30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9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9.xml" /></Relationships>
</file>

<file path=ppt/slideLayouts/_rels/slideLayout3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9.xml" /></Relationships>
</file>

<file path=ppt/slideLayouts/_rels/slideLayout3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9.xml" /></Relationships>
</file>

<file path=ppt/slideLayouts/_rels/slideLayout3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9.xml" /></Relationships>
</file>

<file path=ppt/slideLayouts/_rels/slideLayout3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9.xml" /></Relationships>
</file>

<file path=ppt/slideLayouts/_rels/slideLayout3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9.xml" /></Relationships>
</file>

<file path=ppt/slideLayouts/_rels/slideLayout3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9.xml" /></Relationships>
</file>

<file path=ppt/slideLayouts/_rels/slideLayout3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9.xml" /></Relationships>
</file>

<file path=ppt/slideLayouts/_rels/slideLayout3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9.xml" /></Relationships>
</file>

<file path=ppt/slideLayouts/_rels/slideLayout3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9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0.xml" /></Relationships>
</file>

<file path=ppt/slideLayouts/_rels/slideLayout3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0.xml" /></Relationships>
</file>

<file path=ppt/slideLayouts/_rels/slideLayout3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0.xml" /></Relationships>
</file>

<file path=ppt/slideLayouts/_rels/slideLayout3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0.xml" /></Relationships>
</file>

<file path=ppt/slideLayouts/_rels/slideLayout3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0.xml" /></Relationships>
</file>

<file path=ppt/slideLayouts/_rels/slideLayout32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0.xml" /></Relationships>
</file>

<file path=ppt/slideLayouts/_rels/slideLayout32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0.xml" /></Relationships>
</file>

<file path=ppt/slideLayouts/_rels/slideLayout32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0.xml" /></Relationships>
</file>

<file path=ppt/slideLayouts/_rels/slideLayout32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0.xml" /></Relationships>
</file>

<file path=ppt/slideLayouts/_rels/slideLayout32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0.xml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0.xml" /></Relationships>
</file>

<file path=ppt/slideLayouts/_rels/slideLayout33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1.xml" /></Relationships>
</file>

<file path=ppt/slideLayouts/_rels/slideLayout33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1.xml" /></Relationships>
</file>

<file path=ppt/slideLayouts/_rels/slideLayout33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1.xml" /></Relationships>
</file>

<file path=ppt/slideLayouts/_rels/slideLayout33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1.xml" /></Relationships>
</file>

<file path=ppt/slideLayouts/_rels/slideLayout33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1.xml" /></Relationships>
</file>

<file path=ppt/slideLayouts/_rels/slideLayout33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1.xml" /></Relationships>
</file>

<file path=ppt/slideLayouts/_rels/slideLayout33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1.xml" /></Relationships>
</file>

<file path=ppt/slideLayouts/_rels/slideLayout33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1.xml" /></Relationships>
</file>

<file path=ppt/slideLayouts/_rels/slideLayout33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1.xml" /></Relationships>
</file>

<file path=ppt/slideLayouts/_rels/slideLayout3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4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1.xml" /></Relationships>
</file>

<file path=ppt/slideLayouts/_rels/slideLayout34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1.xml" /></Relationships>
</file>

<file path=ppt/slideLayouts/_rels/slideLayout34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2.xml" /></Relationships>
</file>

<file path=ppt/slideLayouts/_rels/slideLayout34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2.xml" /></Relationships>
</file>

<file path=ppt/slideLayouts/_rels/slideLayout34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2.xml" /></Relationships>
</file>

<file path=ppt/slideLayouts/_rels/slideLayout34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2.xml" /></Relationships>
</file>

<file path=ppt/slideLayouts/_rels/slideLayout34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2.xml" /></Relationships>
</file>

<file path=ppt/slideLayouts/_rels/slideLayout34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2.xml" /></Relationships>
</file>

<file path=ppt/slideLayouts/_rels/slideLayout34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2.xml" /></Relationships>
</file>

<file path=ppt/slideLayouts/_rels/slideLayout34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2.xml" /></Relationships>
</file>

<file path=ppt/slideLayouts/_rels/slideLayout3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5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2.xml" /></Relationships>
</file>

<file path=ppt/slideLayouts/_rels/slideLayout35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2.xml" /></Relationships>
</file>

<file path=ppt/slideLayouts/_rels/slideLayout35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2.xml" /></Relationships>
</file>

<file path=ppt/slideLayouts/_rels/slideLayout35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3.xml" /></Relationships>
</file>

<file path=ppt/slideLayouts/_rels/slideLayout35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3.xml" /></Relationships>
</file>

<file path=ppt/slideLayouts/_rels/slideLayout35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3.xml" /></Relationships>
</file>

<file path=ppt/slideLayouts/_rels/slideLayout35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3.xml" /></Relationships>
</file>

<file path=ppt/slideLayouts/_rels/slideLayout35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3.xml" /></Relationships>
</file>

<file path=ppt/slideLayouts/_rels/slideLayout35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3.xml" /></Relationships>
</file>

<file path=ppt/slideLayouts/_rels/slideLayout35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3.xml" /></Relationships>
</file>

<file path=ppt/slideLayouts/_rels/slideLayout3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6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3.xml" /></Relationships>
</file>

<file path=ppt/slideLayouts/_rels/slideLayout36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3.xml" /></Relationships>
</file>

<file path=ppt/slideLayouts/_rels/slideLayout36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3.xml" /></Relationships>
</file>

<file path=ppt/slideLayouts/_rels/slideLayout36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3.xml" /></Relationships>
</file>

<file path=ppt/slideLayouts/_rels/slideLayout36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4.xml" /></Relationships>
</file>

<file path=ppt/slideLayouts/_rels/slideLayout36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4.xml" /></Relationships>
</file>

<file path=ppt/slideLayouts/_rels/slideLayout36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4.xml" /></Relationships>
</file>

<file path=ppt/slideLayouts/_rels/slideLayout36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4.xml" /></Relationships>
</file>

<file path=ppt/slideLayouts/_rels/slideLayout36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4.xml" /></Relationships>
</file>

<file path=ppt/slideLayouts/_rels/slideLayout36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4.xml" /></Relationships>
</file>

<file path=ppt/slideLayouts/_rels/slideLayout3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7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4.xml" /></Relationships>
</file>

<file path=ppt/slideLayouts/_rels/slideLayout37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4.xml" /></Relationships>
</file>

<file path=ppt/slideLayouts/_rels/slideLayout37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4.xml" /></Relationships>
</file>

<file path=ppt/slideLayouts/_rels/slideLayout37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4.xml" /></Relationships>
</file>

<file path=ppt/slideLayouts/_rels/slideLayout37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4.xml" /></Relationships>
</file>

<file path=ppt/slideLayouts/_rels/slideLayout37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5.xml" /></Relationships>
</file>

<file path=ppt/slideLayouts/_rels/slideLayout37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5.xml" /></Relationships>
</file>

<file path=ppt/slideLayouts/_rels/slideLayout37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5.xml" /></Relationships>
</file>

<file path=ppt/slideLayouts/_rels/slideLayout37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5.xml" /></Relationships>
</file>

<file path=ppt/slideLayouts/_rels/slideLayout37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5.xml" /></Relationships>
</file>

<file path=ppt/slideLayouts/_rels/slideLayout3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8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5.xml" /></Relationships>
</file>

<file path=ppt/slideLayouts/_rels/slideLayout38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5.xml" /></Relationships>
</file>

<file path=ppt/slideLayouts/_rels/slideLayout38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5.xml" /></Relationships>
</file>

<file path=ppt/slideLayouts/_rels/slideLayout38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5.xml" /></Relationships>
</file>

<file path=ppt/slideLayouts/_rels/slideLayout38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5.xml" /></Relationships>
</file>

<file path=ppt/slideLayouts/_rels/slideLayout38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5.xml" /></Relationships>
</file>

<file path=ppt/slideLayouts/_rels/slideLayout38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6.xml" /></Relationships>
</file>

<file path=ppt/slideLayouts/_rels/slideLayout38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6.xml" /></Relationships>
</file>

<file path=ppt/slideLayouts/_rels/slideLayout38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6.xml" /></Relationships>
</file>

<file path=ppt/slideLayouts/_rels/slideLayout38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6.xml" /></Relationships>
</file>

<file path=ppt/slideLayouts/_rels/slideLayout3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9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6.xml" /></Relationships>
</file>

<file path=ppt/slideLayouts/_rels/slideLayout39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6.xml" /></Relationships>
</file>

<file path=ppt/slideLayouts/_rels/slideLayout39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6.xml" /></Relationships>
</file>

<file path=ppt/slideLayouts/_rels/slideLayout39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6.xml" /></Relationships>
</file>

<file path=ppt/slideLayouts/_rels/slideLayout39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6.xml" /></Relationships>
</file>

<file path=ppt/slideLayouts/_rels/slideLayout39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6.xml" /></Relationships>
</file>

<file path=ppt/slideLayouts/_rels/slideLayout39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6.xml" /></Relationships>
</file>

<file path=ppt/slideLayouts/_rels/slideLayout39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7.xml" /></Relationships>
</file>

<file path=ppt/slideLayouts/_rels/slideLayout39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7.xml" /></Relationships>
</file>

<file path=ppt/slideLayouts/_rels/slideLayout39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7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0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7.xml" /></Relationships>
</file>

<file path=ppt/slideLayouts/_rels/slideLayout40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7.xml" /></Relationships>
</file>

<file path=ppt/slideLayouts/_rels/slideLayout40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7.xml" /></Relationships>
</file>

<file path=ppt/slideLayouts/_rels/slideLayout40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7.xml" /></Relationships>
</file>

<file path=ppt/slideLayouts/_rels/slideLayout40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7.xml" /></Relationships>
</file>

<file path=ppt/slideLayouts/_rels/slideLayout40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7.xml" /></Relationships>
</file>

<file path=ppt/slideLayouts/_rels/slideLayout40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7.xml" /></Relationships>
</file>

<file path=ppt/slideLayouts/_rels/slideLayout40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7.xml" /></Relationships>
</file>

<file path=ppt/slideLayouts/_rels/slideLayout40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8.xml" /></Relationships>
</file>

<file path=ppt/slideLayouts/_rels/slideLayout40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8.xml" /></Relationships>
</file>

<file path=ppt/slideLayouts/_rels/slideLayout4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8.xml" /></Relationships>
</file>

<file path=ppt/slideLayouts/_rels/slideLayout4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8.xml" /></Relationships>
</file>

<file path=ppt/slideLayouts/_rels/slideLayout4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8.xml" /></Relationships>
</file>

<file path=ppt/slideLayouts/_rels/slideLayout4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8.xml" /></Relationships>
</file>

<file path=ppt/slideLayouts/_rels/slideLayout4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8.xml" /></Relationships>
</file>

<file path=ppt/slideLayouts/_rels/slideLayout4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8.xml" /></Relationships>
</file>

<file path=ppt/slideLayouts/_rels/slideLayout4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8.xml" /></Relationships>
</file>

<file path=ppt/slideLayouts/_rels/slideLayout4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8.xml" /></Relationships>
</file>

<file path=ppt/slideLayouts/_rels/slideLayout4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8.xml" /></Relationships>
</file>

<file path=ppt/slideLayouts/_rels/slideLayout4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9.xml" /></Relationships>
</file>

<file path=ppt/slideLayouts/_rels/slideLayout4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9.xml" /></Relationships>
</file>

<file path=ppt/slideLayouts/_rels/slideLayout4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9.xml" /></Relationships>
</file>

<file path=ppt/slideLayouts/_rels/slideLayout4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9.xml" /></Relationships>
</file>

<file path=ppt/slideLayouts/_rels/slideLayout4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9.xml" /></Relationships>
</file>

<file path=ppt/slideLayouts/_rels/slideLayout4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9.xml" /></Relationships>
</file>

<file path=ppt/slideLayouts/_rels/slideLayout42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9.xml" /></Relationships>
</file>

<file path=ppt/slideLayouts/_rels/slideLayout42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9.xml" /></Relationships>
</file>

<file path=ppt/slideLayouts/_rels/slideLayout42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9.xml" /></Relationships>
</file>

<file path=ppt/slideLayouts/_rels/slideLayout42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9.xml" /></Relationships>
</file>

<file path=ppt/slideLayouts/_rels/slideLayout42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9.xml" /></Relationships>
</file>

<file path=ppt/slideLayouts/_rels/slideLayout4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3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0.xml" /></Relationships>
</file>

<file path=ppt/slideLayouts/_rels/slideLayout43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0.xml" /></Relationships>
</file>

<file path=ppt/slideLayouts/_rels/slideLayout43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0.xml" /></Relationships>
</file>

<file path=ppt/slideLayouts/_rels/slideLayout43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0.xml" /></Relationships>
</file>

<file path=ppt/slideLayouts/_rels/slideLayout43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0.xml" /></Relationships>
</file>

<file path=ppt/slideLayouts/_rels/slideLayout43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0.xml" /></Relationships>
</file>

<file path=ppt/slideLayouts/_rels/slideLayout43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0.xml" /></Relationships>
</file>

<file path=ppt/slideLayouts/_rels/slideLayout43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0.xml" /></Relationships>
</file>

<file path=ppt/slideLayouts/_rels/slideLayout43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0.xml" /></Relationships>
</file>

<file path=ppt/slideLayouts/_rels/slideLayout43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0.xml" /></Relationships>
</file>

<file path=ppt/slideLayouts/_rels/slideLayout4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4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0.xml" /></Relationships>
</file>

<file path=ppt/slideLayouts/_rels/slideLayout44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1.xml" /></Relationships>
</file>

<file path=ppt/slideLayouts/_rels/slideLayout44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1.xml" /></Relationships>
</file>

<file path=ppt/slideLayouts/_rels/slideLayout44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1.xml" /></Relationships>
</file>

<file path=ppt/slideLayouts/_rels/slideLayout44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1.xml" /></Relationships>
</file>

<file path=ppt/slideLayouts/_rels/slideLayout44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1.xml" /></Relationships>
</file>

<file path=ppt/slideLayouts/_rels/slideLayout44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1.xml" /></Relationships>
</file>

<file path=ppt/slideLayouts/_rels/slideLayout44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1.xml" /></Relationships>
</file>

<file path=ppt/slideLayouts/_rels/slideLayout44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1.xml" /></Relationships>
</file>

<file path=ppt/slideLayouts/_rels/slideLayout44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1.xml" /></Relationships>
</file>

<file path=ppt/slideLayouts/_rels/slideLayout4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5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1.xml" /></Relationships>
</file>

<file path=ppt/slideLayouts/_rels/slideLayout45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1.xml" /></Relationships>
</file>

<file path=ppt/slideLayouts/_rels/slideLayout4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5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5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5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6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6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7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65B23C3-D5D8-46D8-9724-88FC3E0CABB5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AFFFEC6-AEAC-4C7C-A982-1C065AE34A24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10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10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10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10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10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10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10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10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10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08791D6-08CC-4053-A980-1DDE7B2C2086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1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1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1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1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1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1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1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1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1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1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1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1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1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1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1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1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1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1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1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1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1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1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1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1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1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1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1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1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1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1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1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1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1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1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14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14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14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14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14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15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15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15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15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15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15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15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15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15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15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16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16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16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16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16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16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16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16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16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16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17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17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17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17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17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17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17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17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17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17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18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18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18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18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18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18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18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18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18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18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19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19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19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19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19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19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19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19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19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19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B748180-6CE5-4EC4-8D45-6BE035CA2067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20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20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20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20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20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20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20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20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20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20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2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2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2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2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2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2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2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2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2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2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2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2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2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2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2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2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2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2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2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2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2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2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2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2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2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2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2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2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2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2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2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2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2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2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2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24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24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24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24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24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25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25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25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25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25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25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25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25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25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25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26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26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26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26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26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26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26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26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26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26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27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27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27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27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27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27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27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27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27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27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28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28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28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28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28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28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28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28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28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28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29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29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29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29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29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29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29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29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29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29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86D6D30-72ED-4216-8927-939BC9453E94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30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30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30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30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30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30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30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30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30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30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3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3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3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3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3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3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3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3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3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3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3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3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3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3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3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3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3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3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3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3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3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3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3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3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3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3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3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3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3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3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3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3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3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3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3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34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34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34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34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34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35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35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35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35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35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35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35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35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35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35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36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36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36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36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36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36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36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36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36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36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37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37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37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37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37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37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37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37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37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37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38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38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38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38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38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38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38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38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38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38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39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39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39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39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39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39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39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39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39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39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90B91609-87AF-4AAE-B604-6DEC8F649177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40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40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40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40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40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40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40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40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40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40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4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4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4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4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4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4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4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4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4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4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4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4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4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4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4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4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4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4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4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4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4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4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4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4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4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4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4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4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4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4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4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4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4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4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4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44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44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44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44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44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4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45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45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4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4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4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4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472F9BA4-65BF-46D7-A088-FD77C16D74CD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5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5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5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5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5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5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5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5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5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DE9904D1-CF6A-4676-81C6-BBFE3FDFBA37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6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6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6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6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6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6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6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6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6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0BBBC97C-BF5F-4017-96C7-BE6ADB9DD14E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7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7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7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7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7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7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7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7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7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8DFEA527-CDB0-4F76-89E6-8362058DA574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8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8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8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8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8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8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8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8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8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C3DB2605-E5F6-4C86-B31E-7D062AFDD5C8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9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9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9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9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9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9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9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9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9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0.xml" /><Relationship Id="rId10" Type="http://schemas.openxmlformats.org/officeDocument/2006/relationships/slideLayout" Target="../slideLayouts/slideLayout109.xml" /><Relationship Id="rId11" Type="http://schemas.openxmlformats.org/officeDocument/2006/relationships/slideLayout" Target="../slideLayouts/slideLayout110.xml" /><Relationship Id="rId12" Type="http://schemas.openxmlformats.org/officeDocument/2006/relationships/image" Target="../media/image1.jpeg" /><Relationship Id="rId13" Type="http://schemas.openxmlformats.org/officeDocument/2006/relationships/theme" Target="../theme/theme10.xml" /><Relationship Id="rId2" Type="http://schemas.openxmlformats.org/officeDocument/2006/relationships/slideLayout" Target="../slideLayouts/slideLayout101.xml" /><Relationship Id="rId3" Type="http://schemas.openxmlformats.org/officeDocument/2006/relationships/slideLayout" Target="../slideLayouts/slideLayout102.xml" /><Relationship Id="rId4" Type="http://schemas.openxmlformats.org/officeDocument/2006/relationships/slideLayout" Target="../slideLayouts/slideLayout103.xml" /><Relationship Id="rId5" Type="http://schemas.openxmlformats.org/officeDocument/2006/relationships/slideLayout" Target="../slideLayouts/slideLayout104.xml" /><Relationship Id="rId6" Type="http://schemas.openxmlformats.org/officeDocument/2006/relationships/slideLayout" Target="../slideLayouts/slideLayout105.xml" /><Relationship Id="rId7" Type="http://schemas.openxmlformats.org/officeDocument/2006/relationships/slideLayout" Target="../slideLayouts/slideLayout106.xml" /><Relationship Id="rId8" Type="http://schemas.openxmlformats.org/officeDocument/2006/relationships/slideLayout" Target="../slideLayouts/slideLayout107.xml" /><Relationship Id="rId9" Type="http://schemas.openxmlformats.org/officeDocument/2006/relationships/slideLayout" Target="../slideLayouts/slideLayout108.xml" /></Relationships>
</file>

<file path=ppt/slideMasters/_rels/slideMaster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1.xml" /><Relationship Id="rId10" Type="http://schemas.openxmlformats.org/officeDocument/2006/relationships/slideLayout" Target="../slideLayouts/slideLayout120.xml" /><Relationship Id="rId11" Type="http://schemas.openxmlformats.org/officeDocument/2006/relationships/slideLayout" Target="../slideLayouts/slideLayout121.xml" /><Relationship Id="rId12" Type="http://schemas.openxmlformats.org/officeDocument/2006/relationships/image" Target="../media/image1.jpeg" /><Relationship Id="rId13" Type="http://schemas.openxmlformats.org/officeDocument/2006/relationships/theme" Target="../theme/theme11.xml" /><Relationship Id="rId2" Type="http://schemas.openxmlformats.org/officeDocument/2006/relationships/slideLayout" Target="../slideLayouts/slideLayout112.xml" /><Relationship Id="rId3" Type="http://schemas.openxmlformats.org/officeDocument/2006/relationships/slideLayout" Target="../slideLayouts/slideLayout113.xml" /><Relationship Id="rId4" Type="http://schemas.openxmlformats.org/officeDocument/2006/relationships/slideLayout" Target="../slideLayouts/slideLayout114.xml" /><Relationship Id="rId5" Type="http://schemas.openxmlformats.org/officeDocument/2006/relationships/slideLayout" Target="../slideLayouts/slideLayout115.xml" /><Relationship Id="rId6" Type="http://schemas.openxmlformats.org/officeDocument/2006/relationships/slideLayout" Target="../slideLayouts/slideLayout116.xml" /><Relationship Id="rId7" Type="http://schemas.openxmlformats.org/officeDocument/2006/relationships/slideLayout" Target="../slideLayouts/slideLayout117.xml" /><Relationship Id="rId8" Type="http://schemas.openxmlformats.org/officeDocument/2006/relationships/slideLayout" Target="../slideLayouts/slideLayout118.xml" /><Relationship Id="rId9" Type="http://schemas.openxmlformats.org/officeDocument/2006/relationships/slideLayout" Target="../slideLayouts/slideLayout119.xml" /></Relationships>
</file>

<file path=ppt/slideMasters/_rels/slideMaster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2.xml" /><Relationship Id="rId10" Type="http://schemas.openxmlformats.org/officeDocument/2006/relationships/slideLayout" Target="../slideLayouts/slideLayout131.xml" /><Relationship Id="rId11" Type="http://schemas.openxmlformats.org/officeDocument/2006/relationships/slideLayout" Target="../slideLayouts/slideLayout132.xml" /><Relationship Id="rId12" Type="http://schemas.openxmlformats.org/officeDocument/2006/relationships/image" Target="../media/image1.jpeg" /><Relationship Id="rId13" Type="http://schemas.openxmlformats.org/officeDocument/2006/relationships/theme" Target="../theme/theme12.xml" /><Relationship Id="rId2" Type="http://schemas.openxmlformats.org/officeDocument/2006/relationships/slideLayout" Target="../slideLayouts/slideLayout123.xml" /><Relationship Id="rId3" Type="http://schemas.openxmlformats.org/officeDocument/2006/relationships/slideLayout" Target="../slideLayouts/slideLayout124.xml" /><Relationship Id="rId4" Type="http://schemas.openxmlformats.org/officeDocument/2006/relationships/slideLayout" Target="../slideLayouts/slideLayout125.xml" /><Relationship Id="rId5" Type="http://schemas.openxmlformats.org/officeDocument/2006/relationships/slideLayout" Target="../slideLayouts/slideLayout126.xml" /><Relationship Id="rId6" Type="http://schemas.openxmlformats.org/officeDocument/2006/relationships/slideLayout" Target="../slideLayouts/slideLayout127.xml" /><Relationship Id="rId7" Type="http://schemas.openxmlformats.org/officeDocument/2006/relationships/slideLayout" Target="../slideLayouts/slideLayout128.xml" /><Relationship Id="rId8" Type="http://schemas.openxmlformats.org/officeDocument/2006/relationships/slideLayout" Target="../slideLayouts/slideLayout129.xml" /><Relationship Id="rId9" Type="http://schemas.openxmlformats.org/officeDocument/2006/relationships/slideLayout" Target="../slideLayouts/slideLayout130.xml" /></Relationships>
</file>

<file path=ppt/slideMasters/_rels/slideMaster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3.xml" /><Relationship Id="rId10" Type="http://schemas.openxmlformats.org/officeDocument/2006/relationships/slideLayout" Target="../slideLayouts/slideLayout142.xml" /><Relationship Id="rId11" Type="http://schemas.openxmlformats.org/officeDocument/2006/relationships/slideLayout" Target="../slideLayouts/slideLayout143.xml" /><Relationship Id="rId12" Type="http://schemas.openxmlformats.org/officeDocument/2006/relationships/image" Target="../media/image1.jpeg" /><Relationship Id="rId13" Type="http://schemas.openxmlformats.org/officeDocument/2006/relationships/theme" Target="../theme/theme13.xml" /><Relationship Id="rId2" Type="http://schemas.openxmlformats.org/officeDocument/2006/relationships/slideLayout" Target="../slideLayouts/slideLayout134.xml" /><Relationship Id="rId3" Type="http://schemas.openxmlformats.org/officeDocument/2006/relationships/slideLayout" Target="../slideLayouts/slideLayout135.xml" /><Relationship Id="rId4" Type="http://schemas.openxmlformats.org/officeDocument/2006/relationships/slideLayout" Target="../slideLayouts/slideLayout136.xml" /><Relationship Id="rId5" Type="http://schemas.openxmlformats.org/officeDocument/2006/relationships/slideLayout" Target="../slideLayouts/slideLayout137.xml" /><Relationship Id="rId6" Type="http://schemas.openxmlformats.org/officeDocument/2006/relationships/slideLayout" Target="../slideLayouts/slideLayout138.xml" /><Relationship Id="rId7" Type="http://schemas.openxmlformats.org/officeDocument/2006/relationships/slideLayout" Target="../slideLayouts/slideLayout139.xml" /><Relationship Id="rId8" Type="http://schemas.openxmlformats.org/officeDocument/2006/relationships/slideLayout" Target="../slideLayouts/slideLayout140.xml" /><Relationship Id="rId9" Type="http://schemas.openxmlformats.org/officeDocument/2006/relationships/slideLayout" Target="../slideLayouts/slideLayout141.xml" /></Relationships>
</file>

<file path=ppt/slideMasters/_rels/slideMaster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4.xml" /><Relationship Id="rId10" Type="http://schemas.openxmlformats.org/officeDocument/2006/relationships/slideLayout" Target="../slideLayouts/slideLayout153.xml" /><Relationship Id="rId11" Type="http://schemas.openxmlformats.org/officeDocument/2006/relationships/slideLayout" Target="../slideLayouts/slideLayout154.xml" /><Relationship Id="rId12" Type="http://schemas.openxmlformats.org/officeDocument/2006/relationships/image" Target="../media/image1.jpeg" /><Relationship Id="rId13" Type="http://schemas.openxmlformats.org/officeDocument/2006/relationships/theme" Target="../theme/theme14.xml" /><Relationship Id="rId2" Type="http://schemas.openxmlformats.org/officeDocument/2006/relationships/slideLayout" Target="../slideLayouts/slideLayout145.xml" /><Relationship Id="rId3" Type="http://schemas.openxmlformats.org/officeDocument/2006/relationships/slideLayout" Target="../slideLayouts/slideLayout146.xml" /><Relationship Id="rId4" Type="http://schemas.openxmlformats.org/officeDocument/2006/relationships/slideLayout" Target="../slideLayouts/slideLayout147.xml" /><Relationship Id="rId5" Type="http://schemas.openxmlformats.org/officeDocument/2006/relationships/slideLayout" Target="../slideLayouts/slideLayout148.xml" /><Relationship Id="rId6" Type="http://schemas.openxmlformats.org/officeDocument/2006/relationships/slideLayout" Target="../slideLayouts/slideLayout149.xml" /><Relationship Id="rId7" Type="http://schemas.openxmlformats.org/officeDocument/2006/relationships/slideLayout" Target="../slideLayouts/slideLayout150.xml" /><Relationship Id="rId8" Type="http://schemas.openxmlformats.org/officeDocument/2006/relationships/slideLayout" Target="../slideLayouts/slideLayout151.xml" /><Relationship Id="rId9" Type="http://schemas.openxmlformats.org/officeDocument/2006/relationships/slideLayout" Target="../slideLayouts/slideLayout152.xml" /></Relationships>
</file>

<file path=ppt/slideMasters/_rels/slideMaster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5.xml" /><Relationship Id="rId10" Type="http://schemas.openxmlformats.org/officeDocument/2006/relationships/slideLayout" Target="../slideLayouts/slideLayout164.xml" /><Relationship Id="rId11" Type="http://schemas.openxmlformats.org/officeDocument/2006/relationships/slideLayout" Target="../slideLayouts/slideLayout165.xml" /><Relationship Id="rId12" Type="http://schemas.openxmlformats.org/officeDocument/2006/relationships/image" Target="../media/image1.jpeg" /><Relationship Id="rId13" Type="http://schemas.openxmlformats.org/officeDocument/2006/relationships/theme" Target="../theme/theme15.xml" /><Relationship Id="rId2" Type="http://schemas.openxmlformats.org/officeDocument/2006/relationships/slideLayout" Target="../slideLayouts/slideLayout156.xml" /><Relationship Id="rId3" Type="http://schemas.openxmlformats.org/officeDocument/2006/relationships/slideLayout" Target="../slideLayouts/slideLayout157.xml" /><Relationship Id="rId4" Type="http://schemas.openxmlformats.org/officeDocument/2006/relationships/slideLayout" Target="../slideLayouts/slideLayout158.xml" /><Relationship Id="rId5" Type="http://schemas.openxmlformats.org/officeDocument/2006/relationships/slideLayout" Target="../slideLayouts/slideLayout159.xml" /><Relationship Id="rId6" Type="http://schemas.openxmlformats.org/officeDocument/2006/relationships/slideLayout" Target="../slideLayouts/slideLayout160.xml" /><Relationship Id="rId7" Type="http://schemas.openxmlformats.org/officeDocument/2006/relationships/slideLayout" Target="../slideLayouts/slideLayout161.xml" /><Relationship Id="rId8" Type="http://schemas.openxmlformats.org/officeDocument/2006/relationships/slideLayout" Target="../slideLayouts/slideLayout162.xml" /><Relationship Id="rId9" Type="http://schemas.openxmlformats.org/officeDocument/2006/relationships/slideLayout" Target="../slideLayouts/slideLayout163.xml" /></Relationships>
</file>

<file path=ppt/slideMasters/_rels/slideMaster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6.xml" /><Relationship Id="rId10" Type="http://schemas.openxmlformats.org/officeDocument/2006/relationships/slideLayout" Target="../slideLayouts/slideLayout175.xml" /><Relationship Id="rId11" Type="http://schemas.openxmlformats.org/officeDocument/2006/relationships/slideLayout" Target="../slideLayouts/slideLayout176.xml" /><Relationship Id="rId12" Type="http://schemas.openxmlformats.org/officeDocument/2006/relationships/image" Target="../media/image1.jpeg" /><Relationship Id="rId13" Type="http://schemas.openxmlformats.org/officeDocument/2006/relationships/theme" Target="../theme/theme16.xml" /><Relationship Id="rId2" Type="http://schemas.openxmlformats.org/officeDocument/2006/relationships/slideLayout" Target="../slideLayouts/slideLayout167.xml" /><Relationship Id="rId3" Type="http://schemas.openxmlformats.org/officeDocument/2006/relationships/slideLayout" Target="../slideLayouts/slideLayout168.xml" /><Relationship Id="rId4" Type="http://schemas.openxmlformats.org/officeDocument/2006/relationships/slideLayout" Target="../slideLayouts/slideLayout169.xml" /><Relationship Id="rId5" Type="http://schemas.openxmlformats.org/officeDocument/2006/relationships/slideLayout" Target="../slideLayouts/slideLayout170.xml" /><Relationship Id="rId6" Type="http://schemas.openxmlformats.org/officeDocument/2006/relationships/slideLayout" Target="../slideLayouts/slideLayout171.xml" /><Relationship Id="rId7" Type="http://schemas.openxmlformats.org/officeDocument/2006/relationships/slideLayout" Target="../slideLayouts/slideLayout172.xml" /><Relationship Id="rId8" Type="http://schemas.openxmlformats.org/officeDocument/2006/relationships/slideLayout" Target="../slideLayouts/slideLayout173.xml" /><Relationship Id="rId9" Type="http://schemas.openxmlformats.org/officeDocument/2006/relationships/slideLayout" Target="../slideLayouts/slideLayout174.xml" /></Relationships>
</file>

<file path=ppt/slideMasters/_rels/slideMaster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7.xml" /><Relationship Id="rId10" Type="http://schemas.openxmlformats.org/officeDocument/2006/relationships/slideLayout" Target="../slideLayouts/slideLayout186.xml" /><Relationship Id="rId11" Type="http://schemas.openxmlformats.org/officeDocument/2006/relationships/slideLayout" Target="../slideLayouts/slideLayout187.xml" /><Relationship Id="rId12" Type="http://schemas.openxmlformats.org/officeDocument/2006/relationships/image" Target="../media/image1.jpeg" /><Relationship Id="rId13" Type="http://schemas.openxmlformats.org/officeDocument/2006/relationships/theme" Target="../theme/theme17.xml" /><Relationship Id="rId2" Type="http://schemas.openxmlformats.org/officeDocument/2006/relationships/slideLayout" Target="../slideLayouts/slideLayout178.xml" /><Relationship Id="rId3" Type="http://schemas.openxmlformats.org/officeDocument/2006/relationships/slideLayout" Target="../slideLayouts/slideLayout179.xml" /><Relationship Id="rId4" Type="http://schemas.openxmlformats.org/officeDocument/2006/relationships/slideLayout" Target="../slideLayouts/slideLayout180.xml" /><Relationship Id="rId5" Type="http://schemas.openxmlformats.org/officeDocument/2006/relationships/slideLayout" Target="../slideLayouts/slideLayout181.xml" /><Relationship Id="rId6" Type="http://schemas.openxmlformats.org/officeDocument/2006/relationships/slideLayout" Target="../slideLayouts/slideLayout182.xml" /><Relationship Id="rId7" Type="http://schemas.openxmlformats.org/officeDocument/2006/relationships/slideLayout" Target="../slideLayouts/slideLayout183.xml" /><Relationship Id="rId8" Type="http://schemas.openxmlformats.org/officeDocument/2006/relationships/slideLayout" Target="../slideLayouts/slideLayout184.xml" /><Relationship Id="rId9" Type="http://schemas.openxmlformats.org/officeDocument/2006/relationships/slideLayout" Target="../slideLayouts/slideLayout185.xml" /></Relationships>
</file>

<file path=ppt/slideMasters/_rels/slideMaster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8.xml" /><Relationship Id="rId10" Type="http://schemas.openxmlformats.org/officeDocument/2006/relationships/slideLayout" Target="../slideLayouts/slideLayout197.xml" /><Relationship Id="rId11" Type="http://schemas.openxmlformats.org/officeDocument/2006/relationships/slideLayout" Target="../slideLayouts/slideLayout198.xml" /><Relationship Id="rId12" Type="http://schemas.openxmlformats.org/officeDocument/2006/relationships/image" Target="../media/image1.jpeg" /><Relationship Id="rId13" Type="http://schemas.openxmlformats.org/officeDocument/2006/relationships/theme" Target="../theme/theme18.xml" /><Relationship Id="rId2" Type="http://schemas.openxmlformats.org/officeDocument/2006/relationships/slideLayout" Target="../slideLayouts/slideLayout189.xml" /><Relationship Id="rId3" Type="http://schemas.openxmlformats.org/officeDocument/2006/relationships/slideLayout" Target="../slideLayouts/slideLayout190.xml" /><Relationship Id="rId4" Type="http://schemas.openxmlformats.org/officeDocument/2006/relationships/slideLayout" Target="../slideLayouts/slideLayout191.xml" /><Relationship Id="rId5" Type="http://schemas.openxmlformats.org/officeDocument/2006/relationships/slideLayout" Target="../slideLayouts/slideLayout192.xml" /><Relationship Id="rId6" Type="http://schemas.openxmlformats.org/officeDocument/2006/relationships/slideLayout" Target="../slideLayouts/slideLayout193.xml" /><Relationship Id="rId7" Type="http://schemas.openxmlformats.org/officeDocument/2006/relationships/slideLayout" Target="../slideLayouts/slideLayout194.xml" /><Relationship Id="rId8" Type="http://schemas.openxmlformats.org/officeDocument/2006/relationships/slideLayout" Target="../slideLayouts/slideLayout195.xml" /><Relationship Id="rId9" Type="http://schemas.openxmlformats.org/officeDocument/2006/relationships/slideLayout" Target="../slideLayouts/slideLayout196.xml" /></Relationships>
</file>

<file path=ppt/slideMasters/_rels/slideMaster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9.xml" /><Relationship Id="rId10" Type="http://schemas.openxmlformats.org/officeDocument/2006/relationships/slideLayout" Target="../slideLayouts/slideLayout208.xml" /><Relationship Id="rId11" Type="http://schemas.openxmlformats.org/officeDocument/2006/relationships/slideLayout" Target="../slideLayouts/slideLayout209.xml" /><Relationship Id="rId12" Type="http://schemas.openxmlformats.org/officeDocument/2006/relationships/image" Target="../media/image1.jpeg" /><Relationship Id="rId13" Type="http://schemas.openxmlformats.org/officeDocument/2006/relationships/theme" Target="../theme/theme19.xml" /><Relationship Id="rId2" Type="http://schemas.openxmlformats.org/officeDocument/2006/relationships/slideLayout" Target="../slideLayouts/slideLayout200.xml" /><Relationship Id="rId3" Type="http://schemas.openxmlformats.org/officeDocument/2006/relationships/slideLayout" Target="../slideLayouts/slideLayout201.xml" /><Relationship Id="rId4" Type="http://schemas.openxmlformats.org/officeDocument/2006/relationships/slideLayout" Target="../slideLayouts/slideLayout202.xml" /><Relationship Id="rId5" Type="http://schemas.openxmlformats.org/officeDocument/2006/relationships/slideLayout" Target="../slideLayouts/slideLayout203.xml" /><Relationship Id="rId6" Type="http://schemas.openxmlformats.org/officeDocument/2006/relationships/slideLayout" Target="../slideLayouts/slideLayout204.xml" /><Relationship Id="rId7" Type="http://schemas.openxmlformats.org/officeDocument/2006/relationships/slideLayout" Target="../slideLayouts/slideLayout205.xml" /><Relationship Id="rId8" Type="http://schemas.openxmlformats.org/officeDocument/2006/relationships/slideLayout" Target="../slideLayouts/slideLayout206.xml" /><Relationship Id="rId9" Type="http://schemas.openxmlformats.org/officeDocument/2006/relationships/slideLayout" Target="../slideLayouts/slideLayout207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image" Target="../media/image1.jpeg" /><Relationship Id="rId13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_rels/slideMaster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0.xml" /><Relationship Id="rId10" Type="http://schemas.openxmlformats.org/officeDocument/2006/relationships/slideLayout" Target="../slideLayouts/slideLayout219.xml" /><Relationship Id="rId11" Type="http://schemas.openxmlformats.org/officeDocument/2006/relationships/slideLayout" Target="../slideLayouts/slideLayout220.xml" /><Relationship Id="rId12" Type="http://schemas.openxmlformats.org/officeDocument/2006/relationships/image" Target="../media/image1.jpeg" /><Relationship Id="rId13" Type="http://schemas.openxmlformats.org/officeDocument/2006/relationships/theme" Target="../theme/theme20.xml" /><Relationship Id="rId2" Type="http://schemas.openxmlformats.org/officeDocument/2006/relationships/slideLayout" Target="../slideLayouts/slideLayout211.xml" /><Relationship Id="rId3" Type="http://schemas.openxmlformats.org/officeDocument/2006/relationships/slideLayout" Target="../slideLayouts/slideLayout212.xml" /><Relationship Id="rId4" Type="http://schemas.openxmlformats.org/officeDocument/2006/relationships/slideLayout" Target="../slideLayouts/slideLayout213.xml" /><Relationship Id="rId5" Type="http://schemas.openxmlformats.org/officeDocument/2006/relationships/slideLayout" Target="../slideLayouts/slideLayout214.xml" /><Relationship Id="rId6" Type="http://schemas.openxmlformats.org/officeDocument/2006/relationships/slideLayout" Target="../slideLayouts/slideLayout215.xml" /><Relationship Id="rId7" Type="http://schemas.openxmlformats.org/officeDocument/2006/relationships/slideLayout" Target="../slideLayouts/slideLayout216.xml" /><Relationship Id="rId8" Type="http://schemas.openxmlformats.org/officeDocument/2006/relationships/slideLayout" Target="../slideLayouts/slideLayout217.xml" /><Relationship Id="rId9" Type="http://schemas.openxmlformats.org/officeDocument/2006/relationships/slideLayout" Target="../slideLayouts/slideLayout218.xml" /></Relationships>
</file>

<file path=ppt/slideMasters/_rels/slideMaster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1.xml" /><Relationship Id="rId10" Type="http://schemas.openxmlformats.org/officeDocument/2006/relationships/slideLayout" Target="../slideLayouts/slideLayout230.xml" /><Relationship Id="rId11" Type="http://schemas.openxmlformats.org/officeDocument/2006/relationships/slideLayout" Target="../slideLayouts/slideLayout231.xml" /><Relationship Id="rId12" Type="http://schemas.openxmlformats.org/officeDocument/2006/relationships/image" Target="../media/image1.jpeg" /><Relationship Id="rId13" Type="http://schemas.openxmlformats.org/officeDocument/2006/relationships/theme" Target="../theme/theme21.xml" /><Relationship Id="rId2" Type="http://schemas.openxmlformats.org/officeDocument/2006/relationships/slideLayout" Target="../slideLayouts/slideLayout222.xml" /><Relationship Id="rId3" Type="http://schemas.openxmlformats.org/officeDocument/2006/relationships/slideLayout" Target="../slideLayouts/slideLayout223.xml" /><Relationship Id="rId4" Type="http://schemas.openxmlformats.org/officeDocument/2006/relationships/slideLayout" Target="../slideLayouts/slideLayout224.xml" /><Relationship Id="rId5" Type="http://schemas.openxmlformats.org/officeDocument/2006/relationships/slideLayout" Target="../slideLayouts/slideLayout225.xml" /><Relationship Id="rId6" Type="http://schemas.openxmlformats.org/officeDocument/2006/relationships/slideLayout" Target="../slideLayouts/slideLayout226.xml" /><Relationship Id="rId7" Type="http://schemas.openxmlformats.org/officeDocument/2006/relationships/slideLayout" Target="../slideLayouts/slideLayout227.xml" /><Relationship Id="rId8" Type="http://schemas.openxmlformats.org/officeDocument/2006/relationships/slideLayout" Target="../slideLayouts/slideLayout228.xml" /><Relationship Id="rId9" Type="http://schemas.openxmlformats.org/officeDocument/2006/relationships/slideLayout" Target="../slideLayouts/slideLayout229.xml" /></Relationships>
</file>

<file path=ppt/slideMasters/_rels/slideMaster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2.xml" /><Relationship Id="rId10" Type="http://schemas.openxmlformats.org/officeDocument/2006/relationships/slideLayout" Target="../slideLayouts/slideLayout241.xml" /><Relationship Id="rId11" Type="http://schemas.openxmlformats.org/officeDocument/2006/relationships/slideLayout" Target="../slideLayouts/slideLayout242.xml" /><Relationship Id="rId12" Type="http://schemas.openxmlformats.org/officeDocument/2006/relationships/image" Target="../media/image1.jpeg" /><Relationship Id="rId13" Type="http://schemas.openxmlformats.org/officeDocument/2006/relationships/theme" Target="../theme/theme22.xml" /><Relationship Id="rId2" Type="http://schemas.openxmlformats.org/officeDocument/2006/relationships/slideLayout" Target="../slideLayouts/slideLayout233.xml" /><Relationship Id="rId3" Type="http://schemas.openxmlformats.org/officeDocument/2006/relationships/slideLayout" Target="../slideLayouts/slideLayout234.xml" /><Relationship Id="rId4" Type="http://schemas.openxmlformats.org/officeDocument/2006/relationships/slideLayout" Target="../slideLayouts/slideLayout235.xml" /><Relationship Id="rId5" Type="http://schemas.openxmlformats.org/officeDocument/2006/relationships/slideLayout" Target="../slideLayouts/slideLayout236.xml" /><Relationship Id="rId6" Type="http://schemas.openxmlformats.org/officeDocument/2006/relationships/slideLayout" Target="../slideLayouts/slideLayout237.xml" /><Relationship Id="rId7" Type="http://schemas.openxmlformats.org/officeDocument/2006/relationships/slideLayout" Target="../slideLayouts/slideLayout238.xml" /><Relationship Id="rId8" Type="http://schemas.openxmlformats.org/officeDocument/2006/relationships/slideLayout" Target="../slideLayouts/slideLayout239.xml" /><Relationship Id="rId9" Type="http://schemas.openxmlformats.org/officeDocument/2006/relationships/slideLayout" Target="../slideLayouts/slideLayout240.xml" /></Relationships>
</file>

<file path=ppt/slideMasters/_rels/slideMaster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3.xml" /><Relationship Id="rId10" Type="http://schemas.openxmlformats.org/officeDocument/2006/relationships/slideLayout" Target="../slideLayouts/slideLayout252.xml" /><Relationship Id="rId11" Type="http://schemas.openxmlformats.org/officeDocument/2006/relationships/slideLayout" Target="../slideLayouts/slideLayout253.xml" /><Relationship Id="rId12" Type="http://schemas.openxmlformats.org/officeDocument/2006/relationships/image" Target="../media/image1.jpeg" /><Relationship Id="rId13" Type="http://schemas.openxmlformats.org/officeDocument/2006/relationships/theme" Target="../theme/theme23.xml" /><Relationship Id="rId2" Type="http://schemas.openxmlformats.org/officeDocument/2006/relationships/slideLayout" Target="../slideLayouts/slideLayout244.xml" /><Relationship Id="rId3" Type="http://schemas.openxmlformats.org/officeDocument/2006/relationships/slideLayout" Target="../slideLayouts/slideLayout245.xml" /><Relationship Id="rId4" Type="http://schemas.openxmlformats.org/officeDocument/2006/relationships/slideLayout" Target="../slideLayouts/slideLayout246.xml" /><Relationship Id="rId5" Type="http://schemas.openxmlformats.org/officeDocument/2006/relationships/slideLayout" Target="../slideLayouts/slideLayout247.xml" /><Relationship Id="rId6" Type="http://schemas.openxmlformats.org/officeDocument/2006/relationships/slideLayout" Target="../slideLayouts/slideLayout248.xml" /><Relationship Id="rId7" Type="http://schemas.openxmlformats.org/officeDocument/2006/relationships/slideLayout" Target="../slideLayouts/slideLayout249.xml" /><Relationship Id="rId8" Type="http://schemas.openxmlformats.org/officeDocument/2006/relationships/slideLayout" Target="../slideLayouts/slideLayout250.xml" /><Relationship Id="rId9" Type="http://schemas.openxmlformats.org/officeDocument/2006/relationships/slideLayout" Target="../slideLayouts/slideLayout251.xml" /></Relationships>
</file>

<file path=ppt/slideMasters/_rels/slideMaster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4.xml" /><Relationship Id="rId10" Type="http://schemas.openxmlformats.org/officeDocument/2006/relationships/slideLayout" Target="../slideLayouts/slideLayout263.xml" /><Relationship Id="rId11" Type="http://schemas.openxmlformats.org/officeDocument/2006/relationships/slideLayout" Target="../slideLayouts/slideLayout264.xml" /><Relationship Id="rId12" Type="http://schemas.openxmlformats.org/officeDocument/2006/relationships/image" Target="../media/image1.jpeg" /><Relationship Id="rId13" Type="http://schemas.openxmlformats.org/officeDocument/2006/relationships/theme" Target="../theme/theme24.xml" /><Relationship Id="rId2" Type="http://schemas.openxmlformats.org/officeDocument/2006/relationships/slideLayout" Target="../slideLayouts/slideLayout255.xml" /><Relationship Id="rId3" Type="http://schemas.openxmlformats.org/officeDocument/2006/relationships/slideLayout" Target="../slideLayouts/slideLayout256.xml" /><Relationship Id="rId4" Type="http://schemas.openxmlformats.org/officeDocument/2006/relationships/slideLayout" Target="../slideLayouts/slideLayout257.xml" /><Relationship Id="rId5" Type="http://schemas.openxmlformats.org/officeDocument/2006/relationships/slideLayout" Target="../slideLayouts/slideLayout258.xml" /><Relationship Id="rId6" Type="http://schemas.openxmlformats.org/officeDocument/2006/relationships/slideLayout" Target="../slideLayouts/slideLayout259.xml" /><Relationship Id="rId7" Type="http://schemas.openxmlformats.org/officeDocument/2006/relationships/slideLayout" Target="../slideLayouts/slideLayout260.xml" /><Relationship Id="rId8" Type="http://schemas.openxmlformats.org/officeDocument/2006/relationships/slideLayout" Target="../slideLayouts/slideLayout261.xml" /><Relationship Id="rId9" Type="http://schemas.openxmlformats.org/officeDocument/2006/relationships/slideLayout" Target="../slideLayouts/slideLayout262.xml" /></Relationships>
</file>

<file path=ppt/slideMasters/_rels/slideMaster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5.xml" /><Relationship Id="rId10" Type="http://schemas.openxmlformats.org/officeDocument/2006/relationships/slideLayout" Target="../slideLayouts/slideLayout274.xml" /><Relationship Id="rId11" Type="http://schemas.openxmlformats.org/officeDocument/2006/relationships/slideLayout" Target="../slideLayouts/slideLayout275.xml" /><Relationship Id="rId12" Type="http://schemas.openxmlformats.org/officeDocument/2006/relationships/image" Target="../media/image1.jpeg" /><Relationship Id="rId13" Type="http://schemas.openxmlformats.org/officeDocument/2006/relationships/theme" Target="../theme/theme25.xml" /><Relationship Id="rId2" Type="http://schemas.openxmlformats.org/officeDocument/2006/relationships/slideLayout" Target="../slideLayouts/slideLayout266.xml" /><Relationship Id="rId3" Type="http://schemas.openxmlformats.org/officeDocument/2006/relationships/slideLayout" Target="../slideLayouts/slideLayout267.xml" /><Relationship Id="rId4" Type="http://schemas.openxmlformats.org/officeDocument/2006/relationships/slideLayout" Target="../slideLayouts/slideLayout268.xml" /><Relationship Id="rId5" Type="http://schemas.openxmlformats.org/officeDocument/2006/relationships/slideLayout" Target="../slideLayouts/slideLayout269.xml" /><Relationship Id="rId6" Type="http://schemas.openxmlformats.org/officeDocument/2006/relationships/slideLayout" Target="../slideLayouts/slideLayout270.xml" /><Relationship Id="rId7" Type="http://schemas.openxmlformats.org/officeDocument/2006/relationships/slideLayout" Target="../slideLayouts/slideLayout271.xml" /><Relationship Id="rId8" Type="http://schemas.openxmlformats.org/officeDocument/2006/relationships/slideLayout" Target="../slideLayouts/slideLayout272.xml" /><Relationship Id="rId9" Type="http://schemas.openxmlformats.org/officeDocument/2006/relationships/slideLayout" Target="../slideLayouts/slideLayout273.xml" /></Relationships>
</file>

<file path=ppt/slideMasters/_rels/slideMaster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76.xml" /><Relationship Id="rId10" Type="http://schemas.openxmlformats.org/officeDocument/2006/relationships/slideLayout" Target="../slideLayouts/slideLayout285.xml" /><Relationship Id="rId11" Type="http://schemas.openxmlformats.org/officeDocument/2006/relationships/slideLayout" Target="../slideLayouts/slideLayout286.xml" /><Relationship Id="rId12" Type="http://schemas.openxmlformats.org/officeDocument/2006/relationships/image" Target="../media/image1.jpeg" /><Relationship Id="rId13" Type="http://schemas.openxmlformats.org/officeDocument/2006/relationships/theme" Target="../theme/theme26.xml" /><Relationship Id="rId2" Type="http://schemas.openxmlformats.org/officeDocument/2006/relationships/slideLayout" Target="../slideLayouts/slideLayout277.xml" /><Relationship Id="rId3" Type="http://schemas.openxmlformats.org/officeDocument/2006/relationships/slideLayout" Target="../slideLayouts/slideLayout278.xml" /><Relationship Id="rId4" Type="http://schemas.openxmlformats.org/officeDocument/2006/relationships/slideLayout" Target="../slideLayouts/slideLayout279.xml" /><Relationship Id="rId5" Type="http://schemas.openxmlformats.org/officeDocument/2006/relationships/slideLayout" Target="../slideLayouts/slideLayout280.xml" /><Relationship Id="rId6" Type="http://schemas.openxmlformats.org/officeDocument/2006/relationships/slideLayout" Target="../slideLayouts/slideLayout281.xml" /><Relationship Id="rId7" Type="http://schemas.openxmlformats.org/officeDocument/2006/relationships/slideLayout" Target="../slideLayouts/slideLayout282.xml" /><Relationship Id="rId8" Type="http://schemas.openxmlformats.org/officeDocument/2006/relationships/slideLayout" Target="../slideLayouts/slideLayout283.xml" /><Relationship Id="rId9" Type="http://schemas.openxmlformats.org/officeDocument/2006/relationships/slideLayout" Target="../slideLayouts/slideLayout284.xml" /></Relationships>
</file>

<file path=ppt/slideMasters/_rels/slideMaster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7.xml" /><Relationship Id="rId10" Type="http://schemas.openxmlformats.org/officeDocument/2006/relationships/slideLayout" Target="../slideLayouts/slideLayout296.xml" /><Relationship Id="rId11" Type="http://schemas.openxmlformats.org/officeDocument/2006/relationships/slideLayout" Target="../slideLayouts/slideLayout297.xml" /><Relationship Id="rId12" Type="http://schemas.openxmlformats.org/officeDocument/2006/relationships/image" Target="../media/image1.jpeg" /><Relationship Id="rId13" Type="http://schemas.openxmlformats.org/officeDocument/2006/relationships/theme" Target="../theme/theme27.xml" /><Relationship Id="rId2" Type="http://schemas.openxmlformats.org/officeDocument/2006/relationships/slideLayout" Target="../slideLayouts/slideLayout288.xml" /><Relationship Id="rId3" Type="http://schemas.openxmlformats.org/officeDocument/2006/relationships/slideLayout" Target="../slideLayouts/slideLayout289.xml" /><Relationship Id="rId4" Type="http://schemas.openxmlformats.org/officeDocument/2006/relationships/slideLayout" Target="../slideLayouts/slideLayout290.xml" /><Relationship Id="rId5" Type="http://schemas.openxmlformats.org/officeDocument/2006/relationships/slideLayout" Target="../slideLayouts/slideLayout291.xml" /><Relationship Id="rId6" Type="http://schemas.openxmlformats.org/officeDocument/2006/relationships/slideLayout" Target="../slideLayouts/slideLayout292.xml" /><Relationship Id="rId7" Type="http://schemas.openxmlformats.org/officeDocument/2006/relationships/slideLayout" Target="../slideLayouts/slideLayout293.xml" /><Relationship Id="rId8" Type="http://schemas.openxmlformats.org/officeDocument/2006/relationships/slideLayout" Target="../slideLayouts/slideLayout294.xml" /><Relationship Id="rId9" Type="http://schemas.openxmlformats.org/officeDocument/2006/relationships/slideLayout" Target="../slideLayouts/slideLayout295.xml" /></Relationships>
</file>

<file path=ppt/slideMasters/_rels/slideMaster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8.xml" /><Relationship Id="rId10" Type="http://schemas.openxmlformats.org/officeDocument/2006/relationships/slideLayout" Target="../slideLayouts/slideLayout307.xml" /><Relationship Id="rId11" Type="http://schemas.openxmlformats.org/officeDocument/2006/relationships/slideLayout" Target="../slideLayouts/slideLayout308.xml" /><Relationship Id="rId12" Type="http://schemas.openxmlformats.org/officeDocument/2006/relationships/image" Target="../media/image1.jpeg" /><Relationship Id="rId13" Type="http://schemas.openxmlformats.org/officeDocument/2006/relationships/theme" Target="../theme/theme28.xml" /><Relationship Id="rId2" Type="http://schemas.openxmlformats.org/officeDocument/2006/relationships/slideLayout" Target="../slideLayouts/slideLayout299.xml" /><Relationship Id="rId3" Type="http://schemas.openxmlformats.org/officeDocument/2006/relationships/slideLayout" Target="../slideLayouts/slideLayout300.xml" /><Relationship Id="rId4" Type="http://schemas.openxmlformats.org/officeDocument/2006/relationships/slideLayout" Target="../slideLayouts/slideLayout301.xml" /><Relationship Id="rId5" Type="http://schemas.openxmlformats.org/officeDocument/2006/relationships/slideLayout" Target="../slideLayouts/slideLayout302.xml" /><Relationship Id="rId6" Type="http://schemas.openxmlformats.org/officeDocument/2006/relationships/slideLayout" Target="../slideLayouts/slideLayout303.xml" /><Relationship Id="rId7" Type="http://schemas.openxmlformats.org/officeDocument/2006/relationships/slideLayout" Target="../slideLayouts/slideLayout304.xml" /><Relationship Id="rId8" Type="http://schemas.openxmlformats.org/officeDocument/2006/relationships/slideLayout" Target="../slideLayouts/slideLayout305.xml" /><Relationship Id="rId9" Type="http://schemas.openxmlformats.org/officeDocument/2006/relationships/slideLayout" Target="../slideLayouts/slideLayout306.xml" /></Relationships>
</file>

<file path=ppt/slideMasters/_rels/slideMaster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9.xml" /><Relationship Id="rId10" Type="http://schemas.openxmlformats.org/officeDocument/2006/relationships/slideLayout" Target="../slideLayouts/slideLayout318.xml" /><Relationship Id="rId11" Type="http://schemas.openxmlformats.org/officeDocument/2006/relationships/slideLayout" Target="../slideLayouts/slideLayout319.xml" /><Relationship Id="rId12" Type="http://schemas.openxmlformats.org/officeDocument/2006/relationships/image" Target="../media/image1.jpeg" /><Relationship Id="rId13" Type="http://schemas.openxmlformats.org/officeDocument/2006/relationships/theme" Target="../theme/theme29.xml" /><Relationship Id="rId2" Type="http://schemas.openxmlformats.org/officeDocument/2006/relationships/slideLayout" Target="../slideLayouts/slideLayout310.xml" /><Relationship Id="rId3" Type="http://schemas.openxmlformats.org/officeDocument/2006/relationships/slideLayout" Target="../slideLayouts/slideLayout311.xml" /><Relationship Id="rId4" Type="http://schemas.openxmlformats.org/officeDocument/2006/relationships/slideLayout" Target="../slideLayouts/slideLayout312.xml" /><Relationship Id="rId5" Type="http://schemas.openxmlformats.org/officeDocument/2006/relationships/slideLayout" Target="../slideLayouts/slideLayout313.xml" /><Relationship Id="rId6" Type="http://schemas.openxmlformats.org/officeDocument/2006/relationships/slideLayout" Target="../slideLayouts/slideLayout314.xml" /><Relationship Id="rId7" Type="http://schemas.openxmlformats.org/officeDocument/2006/relationships/slideLayout" Target="../slideLayouts/slideLayout315.xml" /><Relationship Id="rId8" Type="http://schemas.openxmlformats.org/officeDocument/2006/relationships/slideLayout" Target="../slideLayouts/slideLayout316.xml" /><Relationship Id="rId9" Type="http://schemas.openxmlformats.org/officeDocument/2006/relationships/slideLayout" Target="../slideLayouts/slideLayout317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 /><Relationship Id="rId10" Type="http://schemas.openxmlformats.org/officeDocument/2006/relationships/slideLayout" Target="../slideLayouts/slideLayout32.xml" /><Relationship Id="rId11" Type="http://schemas.openxmlformats.org/officeDocument/2006/relationships/slideLayout" Target="../slideLayouts/slideLayout33.xml" /><Relationship Id="rId12" Type="http://schemas.openxmlformats.org/officeDocument/2006/relationships/image" Target="../media/image1.jpeg" /><Relationship Id="rId13" Type="http://schemas.openxmlformats.org/officeDocument/2006/relationships/theme" Target="../theme/theme3.xml" /><Relationship Id="rId2" Type="http://schemas.openxmlformats.org/officeDocument/2006/relationships/slideLayout" Target="../slideLayouts/slideLayout24.xml" /><Relationship Id="rId3" Type="http://schemas.openxmlformats.org/officeDocument/2006/relationships/slideLayout" Target="../slideLayouts/slideLayout25.xml" /><Relationship Id="rId4" Type="http://schemas.openxmlformats.org/officeDocument/2006/relationships/slideLayout" Target="../slideLayouts/slideLayout26.xml" /><Relationship Id="rId5" Type="http://schemas.openxmlformats.org/officeDocument/2006/relationships/slideLayout" Target="../slideLayouts/slideLayout27.xml" /><Relationship Id="rId6" Type="http://schemas.openxmlformats.org/officeDocument/2006/relationships/slideLayout" Target="../slideLayouts/slideLayout28.xml" /><Relationship Id="rId7" Type="http://schemas.openxmlformats.org/officeDocument/2006/relationships/slideLayout" Target="../slideLayouts/slideLayout29.xml" /><Relationship Id="rId8" Type="http://schemas.openxmlformats.org/officeDocument/2006/relationships/slideLayout" Target="../slideLayouts/slideLayout30.xml" /><Relationship Id="rId9" Type="http://schemas.openxmlformats.org/officeDocument/2006/relationships/slideLayout" Target="../slideLayouts/slideLayout31.xml" /></Relationships>
</file>

<file path=ppt/slideMasters/_rels/slideMaster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20.xml" /><Relationship Id="rId10" Type="http://schemas.openxmlformats.org/officeDocument/2006/relationships/slideLayout" Target="../slideLayouts/slideLayout329.xml" /><Relationship Id="rId11" Type="http://schemas.openxmlformats.org/officeDocument/2006/relationships/slideLayout" Target="../slideLayouts/slideLayout330.xml" /><Relationship Id="rId12" Type="http://schemas.openxmlformats.org/officeDocument/2006/relationships/image" Target="../media/image1.jpeg" /><Relationship Id="rId13" Type="http://schemas.openxmlformats.org/officeDocument/2006/relationships/theme" Target="../theme/theme30.xml" /><Relationship Id="rId2" Type="http://schemas.openxmlformats.org/officeDocument/2006/relationships/slideLayout" Target="../slideLayouts/slideLayout321.xml" /><Relationship Id="rId3" Type="http://schemas.openxmlformats.org/officeDocument/2006/relationships/slideLayout" Target="../slideLayouts/slideLayout322.xml" /><Relationship Id="rId4" Type="http://schemas.openxmlformats.org/officeDocument/2006/relationships/slideLayout" Target="../slideLayouts/slideLayout323.xml" /><Relationship Id="rId5" Type="http://schemas.openxmlformats.org/officeDocument/2006/relationships/slideLayout" Target="../slideLayouts/slideLayout324.xml" /><Relationship Id="rId6" Type="http://schemas.openxmlformats.org/officeDocument/2006/relationships/slideLayout" Target="../slideLayouts/slideLayout325.xml" /><Relationship Id="rId7" Type="http://schemas.openxmlformats.org/officeDocument/2006/relationships/slideLayout" Target="../slideLayouts/slideLayout326.xml" /><Relationship Id="rId8" Type="http://schemas.openxmlformats.org/officeDocument/2006/relationships/slideLayout" Target="../slideLayouts/slideLayout327.xml" /><Relationship Id="rId9" Type="http://schemas.openxmlformats.org/officeDocument/2006/relationships/slideLayout" Target="../slideLayouts/slideLayout328.xml" /></Relationships>
</file>

<file path=ppt/slideMasters/_rels/slideMaster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1.xml" /><Relationship Id="rId10" Type="http://schemas.openxmlformats.org/officeDocument/2006/relationships/slideLayout" Target="../slideLayouts/slideLayout340.xml" /><Relationship Id="rId11" Type="http://schemas.openxmlformats.org/officeDocument/2006/relationships/slideLayout" Target="../slideLayouts/slideLayout341.xml" /><Relationship Id="rId12" Type="http://schemas.openxmlformats.org/officeDocument/2006/relationships/image" Target="../media/image1.jpeg" /><Relationship Id="rId13" Type="http://schemas.openxmlformats.org/officeDocument/2006/relationships/theme" Target="../theme/theme31.xml" /><Relationship Id="rId2" Type="http://schemas.openxmlformats.org/officeDocument/2006/relationships/slideLayout" Target="../slideLayouts/slideLayout332.xml" /><Relationship Id="rId3" Type="http://schemas.openxmlformats.org/officeDocument/2006/relationships/slideLayout" Target="../slideLayouts/slideLayout333.xml" /><Relationship Id="rId4" Type="http://schemas.openxmlformats.org/officeDocument/2006/relationships/slideLayout" Target="../slideLayouts/slideLayout334.xml" /><Relationship Id="rId5" Type="http://schemas.openxmlformats.org/officeDocument/2006/relationships/slideLayout" Target="../slideLayouts/slideLayout335.xml" /><Relationship Id="rId6" Type="http://schemas.openxmlformats.org/officeDocument/2006/relationships/slideLayout" Target="../slideLayouts/slideLayout336.xml" /><Relationship Id="rId7" Type="http://schemas.openxmlformats.org/officeDocument/2006/relationships/slideLayout" Target="../slideLayouts/slideLayout337.xml" /><Relationship Id="rId8" Type="http://schemas.openxmlformats.org/officeDocument/2006/relationships/slideLayout" Target="../slideLayouts/slideLayout338.xml" /><Relationship Id="rId9" Type="http://schemas.openxmlformats.org/officeDocument/2006/relationships/slideLayout" Target="../slideLayouts/slideLayout339.xml" /></Relationships>
</file>

<file path=ppt/slideMasters/_rels/slideMaster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2.xml" /><Relationship Id="rId10" Type="http://schemas.openxmlformats.org/officeDocument/2006/relationships/slideLayout" Target="../slideLayouts/slideLayout351.xml" /><Relationship Id="rId11" Type="http://schemas.openxmlformats.org/officeDocument/2006/relationships/slideLayout" Target="../slideLayouts/slideLayout352.xml" /><Relationship Id="rId12" Type="http://schemas.openxmlformats.org/officeDocument/2006/relationships/image" Target="../media/image1.jpeg" /><Relationship Id="rId13" Type="http://schemas.openxmlformats.org/officeDocument/2006/relationships/theme" Target="../theme/theme32.xml" /><Relationship Id="rId2" Type="http://schemas.openxmlformats.org/officeDocument/2006/relationships/slideLayout" Target="../slideLayouts/slideLayout343.xml" /><Relationship Id="rId3" Type="http://schemas.openxmlformats.org/officeDocument/2006/relationships/slideLayout" Target="../slideLayouts/slideLayout344.xml" /><Relationship Id="rId4" Type="http://schemas.openxmlformats.org/officeDocument/2006/relationships/slideLayout" Target="../slideLayouts/slideLayout345.xml" /><Relationship Id="rId5" Type="http://schemas.openxmlformats.org/officeDocument/2006/relationships/slideLayout" Target="../slideLayouts/slideLayout346.xml" /><Relationship Id="rId6" Type="http://schemas.openxmlformats.org/officeDocument/2006/relationships/slideLayout" Target="../slideLayouts/slideLayout347.xml" /><Relationship Id="rId7" Type="http://schemas.openxmlformats.org/officeDocument/2006/relationships/slideLayout" Target="../slideLayouts/slideLayout348.xml" /><Relationship Id="rId8" Type="http://schemas.openxmlformats.org/officeDocument/2006/relationships/slideLayout" Target="../slideLayouts/slideLayout349.xml" /><Relationship Id="rId9" Type="http://schemas.openxmlformats.org/officeDocument/2006/relationships/slideLayout" Target="../slideLayouts/slideLayout350.xml" /></Relationships>
</file>

<file path=ppt/slideMasters/_rels/slideMaster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3.xml" /><Relationship Id="rId10" Type="http://schemas.openxmlformats.org/officeDocument/2006/relationships/slideLayout" Target="../slideLayouts/slideLayout362.xml" /><Relationship Id="rId11" Type="http://schemas.openxmlformats.org/officeDocument/2006/relationships/slideLayout" Target="../slideLayouts/slideLayout363.xml" /><Relationship Id="rId12" Type="http://schemas.openxmlformats.org/officeDocument/2006/relationships/image" Target="../media/image1.jpeg" /><Relationship Id="rId13" Type="http://schemas.openxmlformats.org/officeDocument/2006/relationships/theme" Target="../theme/theme33.xml" /><Relationship Id="rId2" Type="http://schemas.openxmlformats.org/officeDocument/2006/relationships/slideLayout" Target="../slideLayouts/slideLayout354.xml" /><Relationship Id="rId3" Type="http://schemas.openxmlformats.org/officeDocument/2006/relationships/slideLayout" Target="../slideLayouts/slideLayout355.xml" /><Relationship Id="rId4" Type="http://schemas.openxmlformats.org/officeDocument/2006/relationships/slideLayout" Target="../slideLayouts/slideLayout356.xml" /><Relationship Id="rId5" Type="http://schemas.openxmlformats.org/officeDocument/2006/relationships/slideLayout" Target="../slideLayouts/slideLayout357.xml" /><Relationship Id="rId6" Type="http://schemas.openxmlformats.org/officeDocument/2006/relationships/slideLayout" Target="../slideLayouts/slideLayout358.xml" /><Relationship Id="rId7" Type="http://schemas.openxmlformats.org/officeDocument/2006/relationships/slideLayout" Target="../slideLayouts/slideLayout359.xml" /><Relationship Id="rId8" Type="http://schemas.openxmlformats.org/officeDocument/2006/relationships/slideLayout" Target="../slideLayouts/slideLayout360.xml" /><Relationship Id="rId9" Type="http://schemas.openxmlformats.org/officeDocument/2006/relationships/slideLayout" Target="../slideLayouts/slideLayout361.xml" /></Relationships>
</file>

<file path=ppt/slideMasters/_rels/slideMaster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64.xml" /><Relationship Id="rId10" Type="http://schemas.openxmlformats.org/officeDocument/2006/relationships/slideLayout" Target="../slideLayouts/slideLayout373.xml" /><Relationship Id="rId11" Type="http://schemas.openxmlformats.org/officeDocument/2006/relationships/slideLayout" Target="../slideLayouts/slideLayout374.xml" /><Relationship Id="rId12" Type="http://schemas.openxmlformats.org/officeDocument/2006/relationships/image" Target="../media/image1.jpeg" /><Relationship Id="rId13" Type="http://schemas.openxmlformats.org/officeDocument/2006/relationships/theme" Target="../theme/theme34.xml" /><Relationship Id="rId2" Type="http://schemas.openxmlformats.org/officeDocument/2006/relationships/slideLayout" Target="../slideLayouts/slideLayout365.xml" /><Relationship Id="rId3" Type="http://schemas.openxmlformats.org/officeDocument/2006/relationships/slideLayout" Target="../slideLayouts/slideLayout366.xml" /><Relationship Id="rId4" Type="http://schemas.openxmlformats.org/officeDocument/2006/relationships/slideLayout" Target="../slideLayouts/slideLayout367.xml" /><Relationship Id="rId5" Type="http://schemas.openxmlformats.org/officeDocument/2006/relationships/slideLayout" Target="../slideLayouts/slideLayout368.xml" /><Relationship Id="rId6" Type="http://schemas.openxmlformats.org/officeDocument/2006/relationships/slideLayout" Target="../slideLayouts/slideLayout369.xml" /><Relationship Id="rId7" Type="http://schemas.openxmlformats.org/officeDocument/2006/relationships/slideLayout" Target="../slideLayouts/slideLayout370.xml" /><Relationship Id="rId8" Type="http://schemas.openxmlformats.org/officeDocument/2006/relationships/slideLayout" Target="../slideLayouts/slideLayout371.xml" /><Relationship Id="rId9" Type="http://schemas.openxmlformats.org/officeDocument/2006/relationships/slideLayout" Target="../slideLayouts/slideLayout372.xml" /></Relationships>
</file>

<file path=ppt/slideMasters/_rels/slideMaster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5.xml" /><Relationship Id="rId10" Type="http://schemas.openxmlformats.org/officeDocument/2006/relationships/slideLayout" Target="../slideLayouts/slideLayout384.xml" /><Relationship Id="rId11" Type="http://schemas.openxmlformats.org/officeDocument/2006/relationships/slideLayout" Target="../slideLayouts/slideLayout385.xml" /><Relationship Id="rId12" Type="http://schemas.openxmlformats.org/officeDocument/2006/relationships/image" Target="../media/image1.jpeg" /><Relationship Id="rId13" Type="http://schemas.openxmlformats.org/officeDocument/2006/relationships/theme" Target="../theme/theme35.xml" /><Relationship Id="rId2" Type="http://schemas.openxmlformats.org/officeDocument/2006/relationships/slideLayout" Target="../slideLayouts/slideLayout376.xml" /><Relationship Id="rId3" Type="http://schemas.openxmlformats.org/officeDocument/2006/relationships/slideLayout" Target="../slideLayouts/slideLayout377.xml" /><Relationship Id="rId4" Type="http://schemas.openxmlformats.org/officeDocument/2006/relationships/slideLayout" Target="../slideLayouts/slideLayout378.xml" /><Relationship Id="rId5" Type="http://schemas.openxmlformats.org/officeDocument/2006/relationships/slideLayout" Target="../slideLayouts/slideLayout379.xml" /><Relationship Id="rId6" Type="http://schemas.openxmlformats.org/officeDocument/2006/relationships/slideLayout" Target="../slideLayouts/slideLayout380.xml" /><Relationship Id="rId7" Type="http://schemas.openxmlformats.org/officeDocument/2006/relationships/slideLayout" Target="../slideLayouts/slideLayout381.xml" /><Relationship Id="rId8" Type="http://schemas.openxmlformats.org/officeDocument/2006/relationships/slideLayout" Target="../slideLayouts/slideLayout382.xml" /><Relationship Id="rId9" Type="http://schemas.openxmlformats.org/officeDocument/2006/relationships/slideLayout" Target="../slideLayouts/slideLayout383.xml" /></Relationships>
</file>

<file path=ppt/slideMasters/_rels/slideMaster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86.xml" /><Relationship Id="rId10" Type="http://schemas.openxmlformats.org/officeDocument/2006/relationships/slideLayout" Target="../slideLayouts/slideLayout395.xml" /><Relationship Id="rId11" Type="http://schemas.openxmlformats.org/officeDocument/2006/relationships/slideLayout" Target="../slideLayouts/slideLayout396.xml" /><Relationship Id="rId12" Type="http://schemas.openxmlformats.org/officeDocument/2006/relationships/image" Target="../media/image1.jpeg" /><Relationship Id="rId13" Type="http://schemas.openxmlformats.org/officeDocument/2006/relationships/theme" Target="../theme/theme36.xml" /><Relationship Id="rId2" Type="http://schemas.openxmlformats.org/officeDocument/2006/relationships/slideLayout" Target="../slideLayouts/slideLayout387.xml" /><Relationship Id="rId3" Type="http://schemas.openxmlformats.org/officeDocument/2006/relationships/slideLayout" Target="../slideLayouts/slideLayout388.xml" /><Relationship Id="rId4" Type="http://schemas.openxmlformats.org/officeDocument/2006/relationships/slideLayout" Target="../slideLayouts/slideLayout389.xml" /><Relationship Id="rId5" Type="http://schemas.openxmlformats.org/officeDocument/2006/relationships/slideLayout" Target="../slideLayouts/slideLayout390.xml" /><Relationship Id="rId6" Type="http://schemas.openxmlformats.org/officeDocument/2006/relationships/slideLayout" Target="../slideLayouts/slideLayout391.xml" /><Relationship Id="rId7" Type="http://schemas.openxmlformats.org/officeDocument/2006/relationships/slideLayout" Target="../slideLayouts/slideLayout392.xml" /><Relationship Id="rId8" Type="http://schemas.openxmlformats.org/officeDocument/2006/relationships/slideLayout" Target="../slideLayouts/slideLayout393.xml" /><Relationship Id="rId9" Type="http://schemas.openxmlformats.org/officeDocument/2006/relationships/slideLayout" Target="../slideLayouts/slideLayout394.xml" /></Relationships>
</file>

<file path=ppt/slideMasters/_rels/slideMaster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7.xml" /><Relationship Id="rId10" Type="http://schemas.openxmlformats.org/officeDocument/2006/relationships/slideLayout" Target="../slideLayouts/slideLayout406.xml" /><Relationship Id="rId11" Type="http://schemas.openxmlformats.org/officeDocument/2006/relationships/slideLayout" Target="../slideLayouts/slideLayout407.xml" /><Relationship Id="rId12" Type="http://schemas.openxmlformats.org/officeDocument/2006/relationships/image" Target="../media/image1.jpeg" /><Relationship Id="rId13" Type="http://schemas.openxmlformats.org/officeDocument/2006/relationships/theme" Target="../theme/theme37.xml" /><Relationship Id="rId2" Type="http://schemas.openxmlformats.org/officeDocument/2006/relationships/slideLayout" Target="../slideLayouts/slideLayout398.xml" /><Relationship Id="rId3" Type="http://schemas.openxmlformats.org/officeDocument/2006/relationships/slideLayout" Target="../slideLayouts/slideLayout399.xml" /><Relationship Id="rId4" Type="http://schemas.openxmlformats.org/officeDocument/2006/relationships/slideLayout" Target="../slideLayouts/slideLayout400.xml" /><Relationship Id="rId5" Type="http://schemas.openxmlformats.org/officeDocument/2006/relationships/slideLayout" Target="../slideLayouts/slideLayout401.xml" /><Relationship Id="rId6" Type="http://schemas.openxmlformats.org/officeDocument/2006/relationships/slideLayout" Target="../slideLayouts/slideLayout402.xml" /><Relationship Id="rId7" Type="http://schemas.openxmlformats.org/officeDocument/2006/relationships/slideLayout" Target="../slideLayouts/slideLayout403.xml" /><Relationship Id="rId8" Type="http://schemas.openxmlformats.org/officeDocument/2006/relationships/slideLayout" Target="../slideLayouts/slideLayout404.xml" /><Relationship Id="rId9" Type="http://schemas.openxmlformats.org/officeDocument/2006/relationships/slideLayout" Target="../slideLayouts/slideLayout405.xml" /></Relationships>
</file>

<file path=ppt/slideMasters/_rels/slideMaster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08.xml" /><Relationship Id="rId10" Type="http://schemas.openxmlformats.org/officeDocument/2006/relationships/slideLayout" Target="../slideLayouts/slideLayout417.xml" /><Relationship Id="rId11" Type="http://schemas.openxmlformats.org/officeDocument/2006/relationships/slideLayout" Target="../slideLayouts/slideLayout418.xml" /><Relationship Id="rId12" Type="http://schemas.openxmlformats.org/officeDocument/2006/relationships/image" Target="../media/image1.jpeg" /><Relationship Id="rId13" Type="http://schemas.openxmlformats.org/officeDocument/2006/relationships/theme" Target="../theme/theme38.xml" /><Relationship Id="rId2" Type="http://schemas.openxmlformats.org/officeDocument/2006/relationships/slideLayout" Target="../slideLayouts/slideLayout409.xml" /><Relationship Id="rId3" Type="http://schemas.openxmlformats.org/officeDocument/2006/relationships/slideLayout" Target="../slideLayouts/slideLayout410.xml" /><Relationship Id="rId4" Type="http://schemas.openxmlformats.org/officeDocument/2006/relationships/slideLayout" Target="../slideLayouts/slideLayout411.xml" /><Relationship Id="rId5" Type="http://schemas.openxmlformats.org/officeDocument/2006/relationships/slideLayout" Target="../slideLayouts/slideLayout412.xml" /><Relationship Id="rId6" Type="http://schemas.openxmlformats.org/officeDocument/2006/relationships/slideLayout" Target="../slideLayouts/slideLayout413.xml" /><Relationship Id="rId7" Type="http://schemas.openxmlformats.org/officeDocument/2006/relationships/slideLayout" Target="../slideLayouts/slideLayout414.xml" /><Relationship Id="rId8" Type="http://schemas.openxmlformats.org/officeDocument/2006/relationships/slideLayout" Target="../slideLayouts/slideLayout415.xml" /><Relationship Id="rId9" Type="http://schemas.openxmlformats.org/officeDocument/2006/relationships/slideLayout" Target="../slideLayouts/slideLayout416.xml" /></Relationships>
</file>

<file path=ppt/slideMasters/_rels/slideMaster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19.xml" /><Relationship Id="rId10" Type="http://schemas.openxmlformats.org/officeDocument/2006/relationships/slideLayout" Target="../slideLayouts/slideLayout428.xml" /><Relationship Id="rId11" Type="http://schemas.openxmlformats.org/officeDocument/2006/relationships/slideLayout" Target="../slideLayouts/slideLayout429.xml" /><Relationship Id="rId12" Type="http://schemas.openxmlformats.org/officeDocument/2006/relationships/image" Target="../media/image1.jpeg" /><Relationship Id="rId13" Type="http://schemas.openxmlformats.org/officeDocument/2006/relationships/theme" Target="../theme/theme39.xml" /><Relationship Id="rId2" Type="http://schemas.openxmlformats.org/officeDocument/2006/relationships/slideLayout" Target="../slideLayouts/slideLayout420.xml" /><Relationship Id="rId3" Type="http://schemas.openxmlformats.org/officeDocument/2006/relationships/slideLayout" Target="../slideLayouts/slideLayout421.xml" /><Relationship Id="rId4" Type="http://schemas.openxmlformats.org/officeDocument/2006/relationships/slideLayout" Target="../slideLayouts/slideLayout422.xml" /><Relationship Id="rId5" Type="http://schemas.openxmlformats.org/officeDocument/2006/relationships/slideLayout" Target="../slideLayouts/slideLayout423.xml" /><Relationship Id="rId6" Type="http://schemas.openxmlformats.org/officeDocument/2006/relationships/slideLayout" Target="../slideLayouts/slideLayout424.xml" /><Relationship Id="rId7" Type="http://schemas.openxmlformats.org/officeDocument/2006/relationships/slideLayout" Target="../slideLayouts/slideLayout425.xml" /><Relationship Id="rId8" Type="http://schemas.openxmlformats.org/officeDocument/2006/relationships/slideLayout" Target="../slideLayouts/slideLayout426.xml" /><Relationship Id="rId9" Type="http://schemas.openxmlformats.org/officeDocument/2006/relationships/slideLayout" Target="../slideLayouts/slideLayout427.xml" /></Relationships>
</file>

<file path=ppt/slideMasters/_rels/slideMaster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 /><Relationship Id="rId10" Type="http://schemas.openxmlformats.org/officeDocument/2006/relationships/slideLayout" Target="../slideLayouts/slideLayout43.xml" /><Relationship Id="rId11" Type="http://schemas.openxmlformats.org/officeDocument/2006/relationships/slideLayout" Target="../slideLayouts/slideLayout44.xml" /><Relationship Id="rId12" Type="http://schemas.openxmlformats.org/officeDocument/2006/relationships/image" Target="../media/image1.jpeg" /><Relationship Id="rId13" Type="http://schemas.openxmlformats.org/officeDocument/2006/relationships/theme" Target="../theme/theme4.xml" /><Relationship Id="rId2" Type="http://schemas.openxmlformats.org/officeDocument/2006/relationships/slideLayout" Target="../slideLayouts/slideLayout35.xml" /><Relationship Id="rId3" Type="http://schemas.openxmlformats.org/officeDocument/2006/relationships/slideLayout" Target="../slideLayouts/slideLayout36.xml" /><Relationship Id="rId4" Type="http://schemas.openxmlformats.org/officeDocument/2006/relationships/slideLayout" Target="../slideLayouts/slideLayout37.xml" /><Relationship Id="rId5" Type="http://schemas.openxmlformats.org/officeDocument/2006/relationships/slideLayout" Target="../slideLayouts/slideLayout38.xml" /><Relationship Id="rId6" Type="http://schemas.openxmlformats.org/officeDocument/2006/relationships/slideLayout" Target="../slideLayouts/slideLayout39.xml" /><Relationship Id="rId7" Type="http://schemas.openxmlformats.org/officeDocument/2006/relationships/slideLayout" Target="../slideLayouts/slideLayout40.xml" /><Relationship Id="rId8" Type="http://schemas.openxmlformats.org/officeDocument/2006/relationships/slideLayout" Target="../slideLayouts/slideLayout41.xml" /><Relationship Id="rId9" Type="http://schemas.openxmlformats.org/officeDocument/2006/relationships/slideLayout" Target="../slideLayouts/slideLayout42.xml" /></Relationships>
</file>

<file path=ppt/slideMasters/_rels/slideMaster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30.xml" /><Relationship Id="rId10" Type="http://schemas.openxmlformats.org/officeDocument/2006/relationships/slideLayout" Target="../slideLayouts/slideLayout439.xml" /><Relationship Id="rId11" Type="http://schemas.openxmlformats.org/officeDocument/2006/relationships/slideLayout" Target="../slideLayouts/slideLayout440.xml" /><Relationship Id="rId12" Type="http://schemas.openxmlformats.org/officeDocument/2006/relationships/image" Target="../media/image1.jpeg" /><Relationship Id="rId13" Type="http://schemas.openxmlformats.org/officeDocument/2006/relationships/theme" Target="../theme/theme40.xml" /><Relationship Id="rId2" Type="http://schemas.openxmlformats.org/officeDocument/2006/relationships/slideLayout" Target="../slideLayouts/slideLayout431.xml" /><Relationship Id="rId3" Type="http://schemas.openxmlformats.org/officeDocument/2006/relationships/slideLayout" Target="../slideLayouts/slideLayout432.xml" /><Relationship Id="rId4" Type="http://schemas.openxmlformats.org/officeDocument/2006/relationships/slideLayout" Target="../slideLayouts/slideLayout433.xml" /><Relationship Id="rId5" Type="http://schemas.openxmlformats.org/officeDocument/2006/relationships/slideLayout" Target="../slideLayouts/slideLayout434.xml" /><Relationship Id="rId6" Type="http://schemas.openxmlformats.org/officeDocument/2006/relationships/slideLayout" Target="../slideLayouts/slideLayout435.xml" /><Relationship Id="rId7" Type="http://schemas.openxmlformats.org/officeDocument/2006/relationships/slideLayout" Target="../slideLayouts/slideLayout436.xml" /><Relationship Id="rId8" Type="http://schemas.openxmlformats.org/officeDocument/2006/relationships/slideLayout" Target="../slideLayouts/slideLayout437.xml" /><Relationship Id="rId9" Type="http://schemas.openxmlformats.org/officeDocument/2006/relationships/slideLayout" Target="../slideLayouts/slideLayout438.xml" /></Relationships>
</file>

<file path=ppt/slideMasters/_rels/slideMaster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1.xml" /><Relationship Id="rId10" Type="http://schemas.openxmlformats.org/officeDocument/2006/relationships/slideLayout" Target="../slideLayouts/slideLayout450.xml" /><Relationship Id="rId11" Type="http://schemas.openxmlformats.org/officeDocument/2006/relationships/slideLayout" Target="../slideLayouts/slideLayout451.xml" /><Relationship Id="rId12" Type="http://schemas.openxmlformats.org/officeDocument/2006/relationships/image" Target="../media/image1.jpeg" /><Relationship Id="rId13" Type="http://schemas.openxmlformats.org/officeDocument/2006/relationships/theme" Target="../theme/theme41.xml" /><Relationship Id="rId2" Type="http://schemas.openxmlformats.org/officeDocument/2006/relationships/slideLayout" Target="../slideLayouts/slideLayout442.xml" /><Relationship Id="rId3" Type="http://schemas.openxmlformats.org/officeDocument/2006/relationships/slideLayout" Target="../slideLayouts/slideLayout443.xml" /><Relationship Id="rId4" Type="http://schemas.openxmlformats.org/officeDocument/2006/relationships/slideLayout" Target="../slideLayouts/slideLayout444.xml" /><Relationship Id="rId5" Type="http://schemas.openxmlformats.org/officeDocument/2006/relationships/slideLayout" Target="../slideLayouts/slideLayout445.xml" /><Relationship Id="rId6" Type="http://schemas.openxmlformats.org/officeDocument/2006/relationships/slideLayout" Target="../slideLayouts/slideLayout446.xml" /><Relationship Id="rId7" Type="http://schemas.openxmlformats.org/officeDocument/2006/relationships/slideLayout" Target="../slideLayouts/slideLayout447.xml" /><Relationship Id="rId8" Type="http://schemas.openxmlformats.org/officeDocument/2006/relationships/slideLayout" Target="../slideLayouts/slideLayout448.xml" /><Relationship Id="rId9" Type="http://schemas.openxmlformats.org/officeDocument/2006/relationships/slideLayout" Target="../slideLayouts/slideLayout449.xml" /></Relationships>
</file>

<file path=ppt/slideMasters/_rels/slideMaster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5.xml" /><Relationship Id="rId10" Type="http://schemas.openxmlformats.org/officeDocument/2006/relationships/slideLayout" Target="../slideLayouts/slideLayout54.xml" /><Relationship Id="rId11" Type="http://schemas.openxmlformats.org/officeDocument/2006/relationships/slideLayout" Target="../slideLayouts/slideLayout55.xml" /><Relationship Id="rId12" Type="http://schemas.openxmlformats.org/officeDocument/2006/relationships/image" Target="../media/image1.jpeg" /><Relationship Id="rId13" Type="http://schemas.openxmlformats.org/officeDocument/2006/relationships/theme" Target="../theme/theme5.xml" /><Relationship Id="rId2" Type="http://schemas.openxmlformats.org/officeDocument/2006/relationships/slideLayout" Target="../slideLayouts/slideLayout46.xml" /><Relationship Id="rId3" Type="http://schemas.openxmlformats.org/officeDocument/2006/relationships/slideLayout" Target="../slideLayouts/slideLayout47.xml" /><Relationship Id="rId4" Type="http://schemas.openxmlformats.org/officeDocument/2006/relationships/slideLayout" Target="../slideLayouts/slideLayout48.xml" /><Relationship Id="rId5" Type="http://schemas.openxmlformats.org/officeDocument/2006/relationships/slideLayout" Target="../slideLayouts/slideLayout49.xml" /><Relationship Id="rId6" Type="http://schemas.openxmlformats.org/officeDocument/2006/relationships/slideLayout" Target="../slideLayouts/slideLayout50.xml" /><Relationship Id="rId7" Type="http://schemas.openxmlformats.org/officeDocument/2006/relationships/slideLayout" Target="../slideLayouts/slideLayout51.xml" /><Relationship Id="rId8" Type="http://schemas.openxmlformats.org/officeDocument/2006/relationships/slideLayout" Target="../slideLayouts/slideLayout52.xml" /><Relationship Id="rId9" Type="http://schemas.openxmlformats.org/officeDocument/2006/relationships/slideLayout" Target="../slideLayouts/slideLayout53.xml" /></Relationships>
</file>

<file path=ppt/slideMasters/_rels/slideMaster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6.xml" /><Relationship Id="rId10" Type="http://schemas.openxmlformats.org/officeDocument/2006/relationships/slideLayout" Target="../slideLayouts/slideLayout65.xml" /><Relationship Id="rId11" Type="http://schemas.openxmlformats.org/officeDocument/2006/relationships/slideLayout" Target="../slideLayouts/slideLayout66.xml" /><Relationship Id="rId12" Type="http://schemas.openxmlformats.org/officeDocument/2006/relationships/image" Target="../media/image1.jpeg" /><Relationship Id="rId13" Type="http://schemas.openxmlformats.org/officeDocument/2006/relationships/theme" Target="../theme/theme6.xml" /><Relationship Id="rId2" Type="http://schemas.openxmlformats.org/officeDocument/2006/relationships/slideLayout" Target="../slideLayouts/slideLayout57.xml" /><Relationship Id="rId3" Type="http://schemas.openxmlformats.org/officeDocument/2006/relationships/slideLayout" Target="../slideLayouts/slideLayout58.xml" /><Relationship Id="rId4" Type="http://schemas.openxmlformats.org/officeDocument/2006/relationships/slideLayout" Target="../slideLayouts/slideLayout59.xml" /><Relationship Id="rId5" Type="http://schemas.openxmlformats.org/officeDocument/2006/relationships/slideLayout" Target="../slideLayouts/slideLayout60.xml" /><Relationship Id="rId6" Type="http://schemas.openxmlformats.org/officeDocument/2006/relationships/slideLayout" Target="../slideLayouts/slideLayout61.xml" /><Relationship Id="rId7" Type="http://schemas.openxmlformats.org/officeDocument/2006/relationships/slideLayout" Target="../slideLayouts/slideLayout62.xml" /><Relationship Id="rId8" Type="http://schemas.openxmlformats.org/officeDocument/2006/relationships/slideLayout" Target="../slideLayouts/slideLayout63.xml" /><Relationship Id="rId9" Type="http://schemas.openxmlformats.org/officeDocument/2006/relationships/slideLayout" Target="../slideLayouts/slideLayout64.xml" /></Relationships>
</file>

<file path=ppt/slideMasters/_rels/slideMaster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7.xml" /><Relationship Id="rId10" Type="http://schemas.openxmlformats.org/officeDocument/2006/relationships/slideLayout" Target="../slideLayouts/slideLayout76.xml" /><Relationship Id="rId11" Type="http://schemas.openxmlformats.org/officeDocument/2006/relationships/slideLayout" Target="../slideLayouts/slideLayout77.xml" /><Relationship Id="rId12" Type="http://schemas.openxmlformats.org/officeDocument/2006/relationships/image" Target="../media/image1.jpeg" /><Relationship Id="rId13" Type="http://schemas.openxmlformats.org/officeDocument/2006/relationships/theme" Target="../theme/theme7.xml" /><Relationship Id="rId2" Type="http://schemas.openxmlformats.org/officeDocument/2006/relationships/slideLayout" Target="../slideLayouts/slideLayout68.xml" /><Relationship Id="rId3" Type="http://schemas.openxmlformats.org/officeDocument/2006/relationships/slideLayout" Target="../slideLayouts/slideLayout69.xml" /><Relationship Id="rId4" Type="http://schemas.openxmlformats.org/officeDocument/2006/relationships/slideLayout" Target="../slideLayouts/slideLayout70.xml" /><Relationship Id="rId5" Type="http://schemas.openxmlformats.org/officeDocument/2006/relationships/slideLayout" Target="../slideLayouts/slideLayout71.xml" /><Relationship Id="rId6" Type="http://schemas.openxmlformats.org/officeDocument/2006/relationships/slideLayout" Target="../slideLayouts/slideLayout72.xml" /><Relationship Id="rId7" Type="http://schemas.openxmlformats.org/officeDocument/2006/relationships/slideLayout" Target="../slideLayouts/slideLayout73.xml" /><Relationship Id="rId8" Type="http://schemas.openxmlformats.org/officeDocument/2006/relationships/slideLayout" Target="../slideLayouts/slideLayout74.xml" /><Relationship Id="rId9" Type="http://schemas.openxmlformats.org/officeDocument/2006/relationships/slideLayout" Target="../slideLayouts/slideLayout75.xml" /></Relationships>
</file>

<file path=ppt/slideMasters/_rels/slideMaster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8.xml" /><Relationship Id="rId10" Type="http://schemas.openxmlformats.org/officeDocument/2006/relationships/slideLayout" Target="../slideLayouts/slideLayout87.xml" /><Relationship Id="rId11" Type="http://schemas.openxmlformats.org/officeDocument/2006/relationships/slideLayout" Target="../slideLayouts/slideLayout88.xml" /><Relationship Id="rId12" Type="http://schemas.openxmlformats.org/officeDocument/2006/relationships/image" Target="../media/image1.jpeg" /><Relationship Id="rId13" Type="http://schemas.openxmlformats.org/officeDocument/2006/relationships/theme" Target="../theme/theme8.xml" /><Relationship Id="rId2" Type="http://schemas.openxmlformats.org/officeDocument/2006/relationships/slideLayout" Target="../slideLayouts/slideLayout79.xml" /><Relationship Id="rId3" Type="http://schemas.openxmlformats.org/officeDocument/2006/relationships/slideLayout" Target="../slideLayouts/slideLayout80.xml" /><Relationship Id="rId4" Type="http://schemas.openxmlformats.org/officeDocument/2006/relationships/slideLayout" Target="../slideLayouts/slideLayout81.xml" /><Relationship Id="rId5" Type="http://schemas.openxmlformats.org/officeDocument/2006/relationships/slideLayout" Target="../slideLayouts/slideLayout82.xml" /><Relationship Id="rId6" Type="http://schemas.openxmlformats.org/officeDocument/2006/relationships/slideLayout" Target="../slideLayouts/slideLayout83.xml" /><Relationship Id="rId7" Type="http://schemas.openxmlformats.org/officeDocument/2006/relationships/slideLayout" Target="../slideLayouts/slideLayout84.xml" /><Relationship Id="rId8" Type="http://schemas.openxmlformats.org/officeDocument/2006/relationships/slideLayout" Target="../slideLayouts/slideLayout85.xml" /><Relationship Id="rId9" Type="http://schemas.openxmlformats.org/officeDocument/2006/relationships/slideLayout" Target="../slideLayouts/slideLayout86.xml" /></Relationships>
</file>

<file path=ppt/slideMasters/_rels/slideMaster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9.xml" /><Relationship Id="rId10" Type="http://schemas.openxmlformats.org/officeDocument/2006/relationships/slideLayout" Target="../slideLayouts/slideLayout98.xml" /><Relationship Id="rId11" Type="http://schemas.openxmlformats.org/officeDocument/2006/relationships/slideLayout" Target="../slideLayouts/slideLayout99.xml" /><Relationship Id="rId12" Type="http://schemas.openxmlformats.org/officeDocument/2006/relationships/image" Target="../media/image1.jpeg" /><Relationship Id="rId13" Type="http://schemas.openxmlformats.org/officeDocument/2006/relationships/theme" Target="../theme/theme9.xml" /><Relationship Id="rId2" Type="http://schemas.openxmlformats.org/officeDocument/2006/relationships/slideLayout" Target="../slideLayouts/slideLayout90.xml" /><Relationship Id="rId3" Type="http://schemas.openxmlformats.org/officeDocument/2006/relationships/slideLayout" Target="../slideLayouts/slideLayout91.xml" /><Relationship Id="rId4" Type="http://schemas.openxmlformats.org/officeDocument/2006/relationships/slideLayout" Target="../slideLayouts/slideLayout92.xml" /><Relationship Id="rId5" Type="http://schemas.openxmlformats.org/officeDocument/2006/relationships/slideLayout" Target="../slideLayouts/slideLayout93.xml" /><Relationship Id="rId6" Type="http://schemas.openxmlformats.org/officeDocument/2006/relationships/slideLayout" Target="../slideLayouts/slideLayout94.xml" /><Relationship Id="rId7" Type="http://schemas.openxmlformats.org/officeDocument/2006/relationships/slideLayout" Target="../slideLayouts/slideLayout95.xml" /><Relationship Id="rId8" Type="http://schemas.openxmlformats.org/officeDocument/2006/relationships/slideLayout" Target="../slideLayouts/slideLayout96.xml" /><Relationship Id="rId9" Type="http://schemas.openxmlformats.org/officeDocument/2006/relationships/slideLayout" Target="../slideLayouts/slideLayout97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  <p:sldLayoutId id="2147484078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10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0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0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0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0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0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0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0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0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0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1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9.xml" /></Relationships>
</file>

<file path=ppt/slides/_rels/slide1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1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1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1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1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1.xml" /></Relationships>
</file>

<file path=ppt/slides/_rels/slide1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16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6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6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6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6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6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6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6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6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6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17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7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7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7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7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7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7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7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7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7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18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8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8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8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8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8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8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8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8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8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19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9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3.xml" /></Relationships>
</file>

<file path=ppt/slides/_rels/slide19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19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19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19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19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19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19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19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20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0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0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0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0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0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0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0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0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0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2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2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2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5.xml" /></Relationships>
</file>

<file path=ppt/slides/_rels/slide2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2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2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26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6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6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6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6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6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6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6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6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6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7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27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7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7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7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7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7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7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7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7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7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28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8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8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8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8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8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8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8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8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8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29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9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9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9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9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9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9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9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9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9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30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0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0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0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0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0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0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0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0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0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3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9.xml" /></Relationships>
</file>

<file path=ppt/slides/_rels/slide3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3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3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3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3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1.xml" /></Relationships>
</file>

<file path=ppt/slides/_rels/slide3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36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6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6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6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6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6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6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6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6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6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5.xml" /></Relationships>
</file>

<file path=ppt/slides/_rels/slide37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7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7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7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7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7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7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7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7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7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38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8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8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8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8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8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8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8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8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8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39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9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9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9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9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3.xml" /></Relationships>
</file>

<file path=ppt/slides/_rels/slide39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39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39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39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39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40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0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0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0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0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0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0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0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0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0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4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4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4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4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5.xml" /></Relationships>
</file>

<file path=ppt/slides/_rels/slide4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4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46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6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6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6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6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6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6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6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6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6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47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7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7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7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7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7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7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7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7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7.xml" /></Relationships>
</file>

<file path=ppt/slides/_rels/slide47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48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48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48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48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48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48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48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48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48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48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49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49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49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49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49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49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49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49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49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49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50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0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0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0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0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0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0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0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0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0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5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9.xml" /></Relationships>
</file>

<file path=ppt/slides/_rels/slide5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5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5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5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5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1.xml" /></Relationships>
</file>

<file path=ppt/slides/_rels/slide5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56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6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6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6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6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6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6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6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6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6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57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7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7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7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7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7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7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7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7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7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58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8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8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8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8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8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8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8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8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8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59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9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3.xml" /></Relationships>
</file>

<file path=ppt/slides/_rels/slide59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59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59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59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59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59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59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59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6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60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0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0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0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0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0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0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0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0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0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6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6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6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5.xml" /></Relationships>
</file>

<file path=ppt/slides/_rels/slide6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6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6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66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6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6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6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6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6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6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6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6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6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67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7.xml" /></Relationships>
</file>

<file path=ppt/slides/_rels/slide67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67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67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67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67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67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67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67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67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6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68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68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68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68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68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68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68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68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68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68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6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69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69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69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69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69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69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69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69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69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69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7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70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0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0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0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0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0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0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0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19.xml" /></Relationships>
</file>

<file path=ppt/slides/_rels/slide70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0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7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7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7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7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1.xml" /></Relationships>
</file>

<file path=ppt/slides/_rels/slide7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7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7.xml" /></Relationships>
</file>

<file path=ppt/slides/_rels/slide7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7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7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7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7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7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7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7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7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7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7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76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76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76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76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76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76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76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76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76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76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7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77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77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77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77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77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77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77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77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77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77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7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78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78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78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78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78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78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78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78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78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78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7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79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79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8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8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8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8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8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8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8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8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8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8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9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9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9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9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9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9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9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9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9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9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2827594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5400" b="1">
                <a:ea typeface="Microsoft JhengHei Light" panose="020b0304030504040204"/>
              </a:rPr>
              <a:t>天主和人訂立新的盟約～</a:t>
            </a:r>
            <a:endParaRPr lang="en-US" altLang="zh-TW" sz="5400" b="1">
              <a:ea typeface="Microsoft JhengHei Light" panose="020b0304030504040204"/>
            </a:endParaRPr>
          </a:p>
          <a:p>
            <a:r>
              <a:rPr lang="zh-TW" altLang="en-US" sz="5400" b="1">
                <a:ea typeface="Microsoft JhengHei Light" panose="020b0304030504040204"/>
              </a:rPr>
              <a:t>救世主誕生</a:t>
            </a:r>
            <a:endParaRPr lang="en-US" sz="5400" b="1">
              <a:latin typeface="Microsoft JhengHei Light" panose="020b0304030504040204" pitchFamily="34" charset="-120"/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A02F4B11-FE1D-41EC-B989-2CF91062DCB9}"/>
              </a:ext>
            </a:extLst>
          </p:cNvPr>
          <p:cNvSpPr txBox="1"/>
          <p:nvPr/>
        </p:nvSpPr>
        <p:spPr>
          <a:xfrm>
            <a:off x="827584" y="2010994"/>
            <a:ext cx="3275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2</a:t>
            </a:r>
            <a:r>
              <a:rPr lang="zh-TW" altLang="en-US" sz="4800" b="1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上</a:t>
            </a:r>
            <a:r>
              <a:rPr lang="en-US" altLang="zh-TW" sz="4800" b="1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-1	</a:t>
            </a: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0138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帶入主題：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1844824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你們真是天主的好寶貝，都這麼願意和天主進行約定，那你們知道天主和我們做了什麼約定嗎？</a:t>
            </a:r>
            <a:endParaRPr lang="en-US" altLang="zh-TW" sz="3600" b="1"/>
          </a:p>
          <a:p>
            <a:endParaRPr lang="en-US" altLang="zh-TW" sz="3600" b="1"/>
          </a:p>
          <a:p>
            <a:r>
              <a:rPr lang="zh-TW" altLang="en-US" sz="3600" b="1"/>
              <a:t>天主給我們的約定，早在耶穌誕生時就給了我們喔！</a:t>
            </a:r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10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2348880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5.</a:t>
            </a:r>
            <a:r>
              <a:rPr lang="zh-TW" altLang="en-US" sz="3600" b="1">
                <a:latin typeface="新細明體"/>
                <a:ea typeface="新細明體"/>
              </a:rPr>
              <a:t>為什麼天主要揀選瑪利亞，做天主兒子的母親？</a:t>
            </a:r>
            <a:endParaRPr lang="en-US" altLang="zh-TW" sz="3600" b="1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6.</a:t>
            </a:r>
            <a:r>
              <a:rPr lang="zh-TW" altLang="en-US" sz="3600" b="1">
                <a:latin typeface="新細明體"/>
                <a:ea typeface="新細明體"/>
              </a:rPr>
              <a:t>天主的使者告訴瑪利亞，要為即將誕生的天主子取什麼名字？</a:t>
            </a:r>
          </a:p>
        </p:txBody>
      </p:sp>
    </p:spTree>
    <p:extLst>
      <p:ext uri="{BB962C8B-B14F-4D97-AF65-F5344CB8AC3E}">
        <p14:creationId xmlns:p14="http://schemas.microsoft.com/office/powerpoint/2010/main" val="2265820408"/>
      </p:ext>
    </p:extLst>
  </p:cSld>
  <p:clrMapOvr>
    <a:masterClrMapping/>
  </p:clrMapOvr>
  <p:transition/>
  <p:timing/>
</p:sld>
</file>

<file path=ppt/slides/slide10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204864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7.</a:t>
            </a:r>
            <a:r>
              <a:rPr lang="zh-TW" altLang="en-US" sz="3600" b="1">
                <a:latin typeface="新細明體"/>
                <a:ea typeface="新細明體"/>
              </a:rPr>
              <a:t>天主的使者對瑪利亞說完話時，瑪利亞怎麼回應使者？</a:t>
            </a:r>
            <a:endParaRPr lang="en-US" altLang="zh-TW" sz="3600" b="1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8.</a:t>
            </a:r>
            <a:r>
              <a:rPr lang="zh-TW" altLang="en-US" sz="3600" b="1">
                <a:latin typeface="新細明體"/>
                <a:ea typeface="新細明體"/>
              </a:rPr>
              <a:t>天主的使者離開後，瑪利亞仔細想了想，為什麼會覺得自己好傻？</a:t>
            </a:r>
          </a:p>
        </p:txBody>
      </p:sp>
    </p:spTree>
    <p:extLst>
      <p:ext uri="{BB962C8B-B14F-4D97-AF65-F5344CB8AC3E}">
        <p14:creationId xmlns:p14="http://schemas.microsoft.com/office/powerpoint/2010/main" val="4140033755"/>
      </p:ext>
    </p:extLst>
  </p:cSld>
  <p:clrMapOvr>
    <a:masterClrMapping/>
  </p:clrMapOvr>
  <p:transition/>
  <p:timing/>
</p:sld>
</file>

<file path=ppt/slides/slide10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348880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9.</a:t>
            </a:r>
            <a:r>
              <a:rPr lang="zh-TW" altLang="en-US" sz="3600" b="1">
                <a:latin typeface="新細明體"/>
                <a:ea typeface="新細明體"/>
              </a:rPr>
              <a:t>瑪利亞沒想過自己的安危便答應了使者，這樣很傻嗎？</a:t>
            </a:r>
            <a:endParaRPr lang="en-US" altLang="zh-TW" sz="3600" b="1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10.</a:t>
            </a:r>
            <a:r>
              <a:rPr lang="zh-TW" altLang="en-US" sz="3600" b="1">
                <a:latin typeface="新細明體"/>
                <a:ea typeface="新細明體"/>
              </a:rPr>
              <a:t>和瑪利亞訂親的若瑟會願意聽瑪利亞的解釋嗎？</a:t>
            </a:r>
          </a:p>
        </p:txBody>
      </p:sp>
    </p:spTree>
    <p:extLst>
      <p:ext uri="{BB962C8B-B14F-4D97-AF65-F5344CB8AC3E}">
        <p14:creationId xmlns:p14="http://schemas.microsoft.com/office/powerpoint/2010/main" val="1678982790"/>
      </p:ext>
    </p:extLst>
  </p:cSld>
  <p:clrMapOvr>
    <a:masterClrMapping/>
  </p:clrMapOvr>
  <p:transition/>
  <p:timing/>
</p:sld>
</file>

<file path=ppt/slides/slide10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49289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11.</a:t>
            </a:r>
            <a:r>
              <a:rPr lang="zh-TW" altLang="en-US" sz="3600" b="1">
                <a:latin typeface="新細明體"/>
                <a:ea typeface="新細明體"/>
              </a:rPr>
              <a:t>為什麼瑪利亞祈禱後將一切擔憂交給天主便不再擔心了？</a:t>
            </a:r>
            <a:endParaRPr lang="en-US" altLang="zh-TW" sz="3600" b="1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12.</a:t>
            </a:r>
            <a:r>
              <a:rPr lang="zh-TW" altLang="en-US" sz="3600" b="1">
                <a:latin typeface="新細明體"/>
                <a:ea typeface="新細明體"/>
              </a:rPr>
              <a:t>你喜歡瑪利亞做天主兒子的母親嗎？</a:t>
            </a:r>
          </a:p>
        </p:txBody>
      </p:sp>
    </p:spTree>
    <p:extLst>
      <p:ext uri="{BB962C8B-B14F-4D97-AF65-F5344CB8AC3E}">
        <p14:creationId xmlns:p14="http://schemas.microsoft.com/office/powerpoint/2010/main" val="1787880651"/>
      </p:ext>
    </p:extLst>
  </p:cSld>
  <p:clrMapOvr>
    <a:masterClrMapping/>
  </p:clrMapOvr>
  <p:transition/>
  <p:timing/>
</p:sld>
</file>

<file path=ppt/slides/slide10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美勞教學：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請搭配教學光碟【</a:t>
            </a:r>
            <a:r>
              <a:rPr lang="en-US" altLang="zh-TW" sz="3600" b="1">
                <a:latin typeface="+mj-ea"/>
                <a:ea typeface="+mj-ea"/>
              </a:rPr>
              <a:t>2</a:t>
            </a:r>
            <a:r>
              <a:rPr lang="zh-TW" altLang="en-US" sz="3600" b="1">
                <a:latin typeface="+mj-ea"/>
                <a:ea typeface="+mj-ea"/>
              </a:rPr>
              <a:t>上</a:t>
            </a:r>
            <a:r>
              <a:rPr lang="en-US" altLang="zh-TW" sz="3600" b="1">
                <a:latin typeface="+mj-ea"/>
                <a:ea typeface="+mj-ea"/>
              </a:rPr>
              <a:t>-3</a:t>
            </a:r>
            <a:r>
              <a:rPr lang="zh-TW" altLang="zh-TW" sz="3600" b="1">
                <a:latin typeface="+mj-ea"/>
                <a:ea typeface="+mj-ea"/>
              </a:rPr>
              <a:t>】美勞單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10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「瑪利亞說：</a:t>
            </a:r>
            <a:r>
              <a:rPr lang="en-US" altLang="zh-TW" sz="3600" b="1"/>
              <a:t>『</a:t>
            </a:r>
            <a:r>
              <a:rPr lang="zh-TW" altLang="en-US" sz="3600" b="1"/>
              <a:t>我是上主的婢女，願照祢的話成就於我吧！</a:t>
            </a:r>
            <a:r>
              <a:rPr lang="en-US" altLang="zh-TW" sz="3600" b="1"/>
              <a:t>』</a:t>
            </a:r>
            <a:r>
              <a:rPr lang="zh-TW" altLang="en-US" sz="3600" b="1"/>
              <a:t>」（路</a:t>
            </a:r>
            <a:r>
              <a:rPr lang="en-US" altLang="zh-TW" sz="3600" b="1"/>
              <a:t>1,38</a:t>
            </a:r>
            <a:r>
              <a:rPr lang="zh-TW" altLang="en-US" sz="3600" b="1"/>
              <a:t>）</a:t>
            </a:r>
            <a:endParaRPr lang="zh-TW" altLang="zh-TW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10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6026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生活省思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3429000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>
                <a:latin typeface="新細明體"/>
                <a:ea typeface="新細明體"/>
              </a:rPr>
              <a:t>維</a:t>
            </a:r>
            <a:r>
              <a:rPr lang="zh-TW" altLang="en-US" sz="6000" b="1"/>
              <a:t>雅</a:t>
            </a:r>
            <a:r>
              <a:rPr lang="zh-TW" altLang="en-US" sz="6000" b="1">
                <a:latin typeface="新細明體"/>
                <a:ea typeface="新細明體"/>
              </a:rPr>
              <a:t>納神父的故事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10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209394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活出信仰</a:t>
            </a:r>
            <a:r>
              <a:rPr lang="zh-TW" altLang="zh-TW" sz="4800" b="1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924944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小朋友，維雅納神父和聖母瑪利亞一樣，都將自己奉獻給天主，天主也完成了他們的心願，他們都是我們的好榜樣。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10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564904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請想一想：</a:t>
            </a:r>
            <a:endParaRPr lang="en-US" altLang="zh-TW" sz="3600" b="1"/>
          </a:p>
          <a:p>
            <a:r>
              <a:rPr lang="zh-TW" altLang="en-US" sz="3600" b="1"/>
              <a:t>在生活中，我可以做些什麼來幫助自己像他們一樣，將自己有的一點點奉獻給天主？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26513517"/>
      </p:ext>
    </p:extLst>
  </p:cSld>
  <p:clrMapOvr>
    <a:masterClrMapping/>
  </p:clrMapOvr>
  <p:transition/>
  <p:timing/>
</p:sld>
</file>

<file path=ppt/slides/slide10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0F95A8"/>
                </a:solidFill>
              </a:rPr>
              <a:t>主題學習單：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08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n-ea"/>
              </a:rPr>
              <a:t>請搭配教學光碟【</a:t>
            </a:r>
            <a:r>
              <a:rPr lang="en-US" altLang="zh-TW" sz="3600" b="1">
                <a:latin typeface="+mj-ea"/>
              </a:rPr>
              <a:t>2</a:t>
            </a:r>
            <a:r>
              <a:rPr lang="zh-TW" altLang="en-US" sz="3600" b="1">
                <a:latin typeface="+mj-ea"/>
              </a:rPr>
              <a:t>上</a:t>
            </a:r>
            <a:r>
              <a:rPr lang="en-US" altLang="zh-TW" sz="3600" b="1">
                <a:latin typeface="+mj-ea"/>
              </a:rPr>
              <a:t>-3</a:t>
            </a:r>
            <a:r>
              <a:rPr lang="zh-TW" altLang="zh-TW" sz="3600" b="1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204864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j-ea"/>
                <a:ea typeface="+mj-ea"/>
              </a:rPr>
              <a:t>主題內容：</a:t>
            </a:r>
            <a:endParaRPr lang="en-US" sz="4800" b="1">
              <a:solidFill>
                <a:srgbClr val="0F95A8"/>
              </a:solidFill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5576" y="3035861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在耶穌還沒誕生前，天主派了好多的先知，先知們用了很多方法，就是為了要讓以色列人明白天主的愛。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1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217052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主題總結</a:t>
            </a:r>
            <a:r>
              <a:rPr lang="zh-TW" altLang="zh-TW" sz="4800" b="1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2996952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小朋友，</a:t>
            </a:r>
            <a:r>
              <a:rPr lang="zh-TW" altLang="en-US" sz="3600" b="1"/>
              <a:t>天父爸爸是這麼的愛我們，特別派遣使者來見瑪利亞，揀選她成為天主兒子的母親。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1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27584" y="3068960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我們也看到聖母瑪利亞是這麼的愛天主，願意將自己的一切都奉獻給天主。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060529728"/>
      </p:ext>
    </p:extLst>
  </p:cSld>
  <p:clrMapOvr>
    <a:masterClrMapping/>
  </p:clrMapOvr>
  <p:transition/>
  <p:timing/>
</p:sld>
</file>

<file path=ppt/slides/slide1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27584" y="3068960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在生活中，我們可以學習聖母媽媽，常常想著：我可以奉獻什麼給天主？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4160600533"/>
      </p:ext>
    </p:extLst>
  </p:cSld>
  <p:clrMapOvr>
    <a:masterClrMapping/>
  </p:clrMapOvr>
  <p:transition/>
  <p:timing/>
</p:sld>
</file>

<file path=ppt/slides/slide1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27584" y="2996952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天主沒有要我們奉獻很多或很偉大的事物，只要願意多奉獻一點點，天主一定會完成我們的心願。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819344455"/>
      </p:ext>
    </p:extLst>
  </p:cSld>
  <p:clrMapOvr>
    <a:masterClrMapping/>
  </p:clrMapOvr>
  <p:transition/>
  <p:timing/>
</p:sld>
</file>

<file path=ppt/slides/slide1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35596" y="194993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課後禱：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35596" y="2780928"/>
            <a:ext cx="77408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慈愛的天父，謝謝祢那麼愛我們，特別揀選瑪利亞成為天主兒子的母親，將祢的愛和仁慈賜給我們，天天陪伴我們。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667603260"/>
      </p:ext>
    </p:extLst>
  </p:cSld>
  <p:clrMapOvr>
    <a:masterClrMapping/>
  </p:clrMapOvr>
  <p:transition/>
  <p:timing/>
</p:sld>
</file>

<file path=ppt/slides/slide1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899592" y="2492896"/>
            <a:ext cx="77408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求祢幫助我們學習聖母媽媽和維雅納神父的好榜樣，在生活中將一切都奉獻給祢。以上所求是因祢的子主耶穌的名祈禱，阿們。</a:t>
            </a:r>
          </a:p>
        </p:txBody>
      </p:sp>
    </p:spTree>
    <p:extLst>
      <p:ext uri="{BB962C8B-B14F-4D97-AF65-F5344CB8AC3E}">
        <p14:creationId xmlns:p14="http://schemas.microsoft.com/office/powerpoint/2010/main" val="193779387"/>
      </p:ext>
    </p:extLst>
  </p:cSld>
  <p:clrMapOvr>
    <a:masterClrMapping/>
  </p:clrMapOvr>
  <p:transition/>
  <p:timing/>
</p:sld>
</file>

<file path=ppt/slides/slide1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2861853"/>
            <a:ext cx="96845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600" b="1">
                <a:ea typeface="Microsoft JhengHei Light" panose="020b0304030504040204"/>
              </a:rPr>
              <a:t>兩位母親的相遇</a:t>
            </a:r>
            <a:r>
              <a:rPr lang="en-US" altLang="zh-TW" sz="6600" b="1" smtClean="0">
                <a:ea typeface="Microsoft JhengHei Light" panose="020b0304030504040204"/>
              </a:rPr>
              <a:t>~</a:t>
            </a:r>
          </a:p>
          <a:p>
            <a:r>
              <a:rPr lang="zh-TW" altLang="en-US" sz="6600" b="1" smtClean="0">
                <a:ea typeface="Microsoft JhengHei Light" panose="020b0304030504040204"/>
              </a:rPr>
              <a:t>瑪</a:t>
            </a:r>
            <a:r>
              <a:rPr lang="zh-TW" altLang="en-US" sz="6600" b="1">
                <a:ea typeface="Microsoft JhengHei Light" panose="020b0304030504040204"/>
              </a:rPr>
              <a:t>利亞探望依撒伯爾</a:t>
            </a:r>
            <a:endParaRPr lang="en-US" sz="6600" b="1">
              <a:latin typeface="Microsoft JhengHei Light" panose="020b0304030504040204" pitchFamily="34" charset="-120"/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A02F4B11-FE1D-41EC-B989-2CF91062DCB9}"/>
              </a:ext>
            </a:extLst>
          </p:cNvPr>
          <p:cNvSpPr txBox="1"/>
          <p:nvPr/>
        </p:nvSpPr>
        <p:spPr>
          <a:xfrm>
            <a:off x="900230" y="2030856"/>
            <a:ext cx="3275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2</a:t>
            </a:r>
            <a:r>
              <a:rPr lang="zh-TW" altLang="en-US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上</a:t>
            </a:r>
            <a:r>
              <a:rPr lang="en-US" altLang="zh-TW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-4</a:t>
            </a: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1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1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14127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課前</a:t>
            </a:r>
            <a:r>
              <a:rPr lang="zh-TW" altLang="en-US" sz="4800" b="1" smtClean="0">
                <a:solidFill>
                  <a:srgbClr val="0F95A8"/>
                </a:solidFill>
              </a:rPr>
              <a:t>禱：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91580" y="2243773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仁慈的天主，感謝祢為我們預備了這麼體貼的母親瑪利亞，她是我們的好榜樣，求祢幫助我們在生活中，多多學習聖母，關心我們身旁的人。以上所求是靠祢的子主耶穌的名，阿們。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1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主題</a:t>
            </a:r>
            <a:r>
              <a:rPr lang="zh-TW" altLang="en-US" sz="4800" b="1" smtClean="0">
                <a:solidFill>
                  <a:srgbClr val="0F95A8"/>
                </a:solidFill>
              </a:rPr>
              <a:t>經文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>
                <a:latin typeface="+mn-ea"/>
              </a:rPr>
              <a:t>路加福音</a:t>
            </a:r>
            <a:r>
              <a:rPr lang="en-US" altLang="zh-TW" sz="3600" b="1">
                <a:latin typeface="+mn-ea"/>
              </a:rPr>
              <a:t>1,39~56</a:t>
            </a:r>
            <a:endParaRPr 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但是，以色列人只要一遇到困難，就會拜其他的神，完全忘了天主，和天主曾經賜給他們的種種恩典。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1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63588" y="158989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</a:rPr>
              <a:t>主題引導：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63588" y="2420888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小朋友，</a:t>
            </a:r>
            <a:r>
              <a:rPr lang="zh-TW" altLang="en-US" sz="3600" b="1" smtClean="0"/>
              <a:t>你們看過</a:t>
            </a:r>
            <a:r>
              <a:rPr lang="zh-TW" altLang="en-US" sz="3600" b="1"/>
              <a:t>媽媽懷孕的樣子嗎</a:t>
            </a:r>
            <a:r>
              <a:rPr lang="zh-TW" altLang="en-US" sz="3600" b="1" smtClean="0"/>
              <a:t>？想像看看，小</a:t>
            </a:r>
            <a:r>
              <a:rPr lang="en-US" altLang="zh-TW" sz="3600" b="1" smtClean="0"/>
              <a:t>Baby</a:t>
            </a:r>
            <a:r>
              <a:rPr lang="zh-TW" altLang="en-US" sz="3600" b="1"/>
              <a:t>在媽媽的肚子</a:t>
            </a:r>
            <a:r>
              <a:rPr lang="zh-TW" altLang="en-US" sz="3600" b="1" smtClean="0"/>
              <a:t>裡，媽媽走路時是不是</a:t>
            </a:r>
            <a:r>
              <a:rPr lang="zh-TW" altLang="en-US" sz="3600" b="1"/>
              <a:t>很辛苦呢？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1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564904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小</a:t>
            </a:r>
            <a:r>
              <a:rPr lang="en-US" altLang="zh-TW" sz="3600" b="1"/>
              <a:t>Baby</a:t>
            </a:r>
            <a:r>
              <a:rPr lang="zh-TW" altLang="en-US" sz="3600" b="1"/>
              <a:t>在媽媽肚子裡至少要待</a:t>
            </a:r>
            <a:r>
              <a:rPr lang="en-US" altLang="zh-TW" sz="3600" b="1"/>
              <a:t>9</a:t>
            </a:r>
            <a:r>
              <a:rPr lang="zh-TW" altLang="en-US" sz="3600" b="1"/>
              <a:t>個</a:t>
            </a:r>
            <a:r>
              <a:rPr lang="zh-TW" altLang="en-US" sz="3600" b="1" smtClean="0"/>
              <a:t>月以上，媽媽</a:t>
            </a:r>
            <a:r>
              <a:rPr lang="zh-TW" altLang="en-US" sz="3600" b="1"/>
              <a:t>每天都要保護小</a:t>
            </a:r>
            <a:r>
              <a:rPr lang="en-US" altLang="zh-TW" sz="3600" b="1"/>
              <a:t>Baby</a:t>
            </a:r>
            <a:r>
              <a:rPr lang="zh-TW" altLang="en-US" sz="3600" b="1"/>
              <a:t>，你們說媽媽辛不辛苦呢？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2800009428"/>
      </p:ext>
    </p:extLst>
  </p:cSld>
  <p:clrMapOvr>
    <a:masterClrMapping/>
  </p:clrMapOvr>
  <p:transition/>
  <p:timing/>
</p:sld>
</file>

<file path=ppt/slides/slide1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0" y="30135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b="1"/>
              <a:t>小活動──媽媽懷孕好辛苦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224260337"/>
      </p:ext>
    </p:extLst>
  </p:cSld>
  <p:clrMapOvr>
    <a:masterClrMapping/>
  </p:clrMapOvr>
  <p:transition/>
  <p:timing/>
</p:sld>
</file>

<file path=ppt/slides/slide1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4458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</a:rPr>
              <a:t>帶入主題：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276872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謝謝大家的分享，你們都知道媽媽懷孕的辛苦了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今天</a:t>
            </a:r>
            <a:r>
              <a:rPr lang="zh-TW" altLang="en-US" sz="3600" b="1"/>
              <a:t>我們要講</a:t>
            </a:r>
            <a:r>
              <a:rPr lang="zh-TW" altLang="en-US" sz="3600" b="1" smtClean="0"/>
              <a:t>的故事</a:t>
            </a:r>
            <a:r>
              <a:rPr lang="zh-TW" altLang="en-US" sz="3600" b="1"/>
              <a:t>裡有兩位媽媽，一位是聖母瑪利亞，另一位是她的表姊依撒伯爾。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1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73390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j-ea"/>
                <a:ea typeface="+mj-ea"/>
              </a:rPr>
              <a:t>主題內容：</a:t>
            </a:r>
            <a:endParaRPr lang="en-US" sz="4800" b="1">
              <a:solidFill>
                <a:srgbClr val="0F95A8"/>
              </a:solidFill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5576" y="2564904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小朋友，記得天主的使者跟瑪利亞說，她將要懷孕生下小耶穌時，還跟她說她的表姊依撒伯爾也已經懷孕六個月了嗎？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1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2564904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使者離開後，瑪利</a:t>
            </a:r>
            <a:r>
              <a:rPr lang="zh-TW" altLang="en-US" sz="3600" b="1" smtClean="0"/>
              <a:t>亞只想著表姊</a:t>
            </a:r>
            <a:r>
              <a:rPr lang="zh-TW" altLang="en-US" sz="3600" b="1"/>
              <a:t>年紀那麼大了</a:t>
            </a:r>
            <a:r>
              <a:rPr lang="zh-TW" altLang="en-US" sz="3600" b="1" smtClean="0"/>
              <a:t>，還懷著六</a:t>
            </a:r>
            <a:r>
              <a:rPr lang="zh-TW" altLang="en-US" sz="3600" b="1"/>
              <a:t>個</a:t>
            </a:r>
            <a:r>
              <a:rPr lang="zh-TW" altLang="en-US" sz="3600" b="1" smtClean="0"/>
              <a:t>月的孕，</a:t>
            </a:r>
            <a:r>
              <a:rPr lang="zh-TW" altLang="en-US" sz="3600" b="1"/>
              <a:t>一定很辛苦，便急忙起身趕往表姊家去，想看看有什麼可以幫得上忙。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1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060848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瑪利亞來到表姊家，果然見到表姊懷了</a:t>
            </a:r>
            <a:r>
              <a:rPr lang="zh-TW" altLang="en-US" sz="3600" b="1" smtClean="0">
                <a:latin typeface="新細明體"/>
                <a:ea typeface="新細明體"/>
              </a:rPr>
              <a:t>身孕，</a:t>
            </a:r>
            <a:r>
              <a:rPr lang="zh-TW" altLang="en-US" sz="3600" b="1">
                <a:latin typeface="新細明體"/>
                <a:ea typeface="新細明體"/>
              </a:rPr>
              <a:t>馬上問候表姊，恭賀她懷孕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>
                <a:latin typeface="新細明體"/>
                <a:ea typeface="新細明體"/>
              </a:rPr>
              <a:t>奇妙的是，依撒伯爾一聽到瑪利亞的問候，聖神便降臨在她</a:t>
            </a:r>
            <a:r>
              <a:rPr lang="zh-TW" altLang="en-US" sz="3600" b="1" smtClean="0">
                <a:latin typeface="新細明體"/>
                <a:ea typeface="新細明體"/>
              </a:rPr>
              <a:t>身上，</a:t>
            </a:r>
            <a:r>
              <a:rPr lang="zh-TW" altLang="en-US" sz="3600" b="1">
                <a:latin typeface="新細明體"/>
                <a:ea typeface="新細明體"/>
              </a:rPr>
              <a:t>她肚子裡的胎兒也動了</a:t>
            </a:r>
            <a:r>
              <a:rPr lang="zh-TW" altLang="en-US" sz="3600" b="1" smtClean="0">
                <a:latin typeface="新細明體"/>
                <a:ea typeface="新細明體"/>
              </a:rPr>
              <a:t>起來。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89199691"/>
      </p:ext>
    </p:extLst>
  </p:cSld>
  <p:clrMapOvr>
    <a:masterClrMapping/>
  </p:clrMapOvr>
  <p:transition/>
  <p:timing/>
</p:sld>
</file>

<file path=ppt/slides/slide1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64904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依</a:t>
            </a:r>
            <a:r>
              <a:rPr lang="zh-TW" altLang="en-US" sz="3600" b="1">
                <a:latin typeface="新細明體"/>
                <a:ea typeface="新細明體"/>
              </a:rPr>
              <a:t>撒伯爾大聲呼喊： 「瑪利亞，在女人中妳是蒙受祝福的，妳的胎兒也是蒙受祝福</a:t>
            </a:r>
            <a:r>
              <a:rPr lang="zh-TW" altLang="en-US" sz="3600" b="1" smtClean="0">
                <a:latin typeface="新細明體"/>
                <a:ea typeface="新細明體"/>
              </a:rPr>
              <a:t>！我</a:t>
            </a:r>
            <a:r>
              <a:rPr lang="zh-TW" altLang="en-US" sz="3600" b="1">
                <a:latin typeface="新細明體"/>
                <a:ea typeface="新細明體"/>
              </a:rPr>
              <a:t>一聽到妳的請安，肚裡的胎兒便歡喜雀躍。」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71235622"/>
      </p:ext>
    </p:extLst>
  </p:cSld>
  <p:clrMapOvr>
    <a:masterClrMapping/>
  </p:clrMapOvr>
  <p:transition/>
  <p:timing/>
</p:sld>
</file>

<file path=ppt/slides/slide1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64904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這時，聖神也降臨在瑪利亞身上，瑪利亞便高聲讚美</a:t>
            </a:r>
            <a:r>
              <a:rPr lang="zh-TW" altLang="en-US" sz="3600" b="1" smtClean="0">
                <a:latin typeface="新細明體"/>
                <a:ea typeface="新細明體"/>
              </a:rPr>
              <a:t>天主：「我</a:t>
            </a:r>
            <a:r>
              <a:rPr lang="zh-TW" altLang="en-US" sz="3600" b="1">
                <a:latin typeface="新細明體"/>
                <a:ea typeface="新細明體"/>
              </a:rPr>
              <a:t>的救主，衪垂顧了衪婢女的卑微</a:t>
            </a:r>
            <a:r>
              <a:rPr lang="zh-TW" altLang="en-US" sz="3600" b="1" smtClean="0">
                <a:latin typeface="新細明體"/>
                <a:ea typeface="新細明體"/>
              </a:rPr>
              <a:t>，全能</a:t>
            </a:r>
            <a:r>
              <a:rPr lang="zh-TW" altLang="en-US" sz="3600" b="1">
                <a:latin typeface="新細明體"/>
                <a:ea typeface="新細明體"/>
              </a:rPr>
              <a:t>者在我身上行了</a:t>
            </a:r>
            <a:r>
              <a:rPr lang="zh-TW" altLang="en-US" sz="3600" b="1" smtClean="0">
                <a:latin typeface="新細明體"/>
                <a:ea typeface="新細明體"/>
              </a:rPr>
              <a:t>大事。」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93299947"/>
      </p:ext>
    </p:extLst>
  </p:cSld>
  <p:clrMapOvr>
    <a:masterClrMapping/>
  </p:clrMapOvr>
  <p:transition/>
  <p:timing/>
</p:sld>
</file>

<file path=ppt/slides/slide1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3068960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瑪利亞熱情擁抱依撒伯爾後，便在表姊家住下，細心陪伴表姊</a:t>
            </a:r>
            <a:r>
              <a:rPr lang="zh-TW" altLang="en-US" sz="3600" b="1" smtClean="0">
                <a:latin typeface="新細明體"/>
                <a:ea typeface="新細明體"/>
              </a:rPr>
              <a:t>，也跟</a:t>
            </a:r>
            <a:r>
              <a:rPr lang="zh-TW" altLang="en-US" sz="3600" b="1">
                <a:latin typeface="新細明體"/>
                <a:ea typeface="新細明體"/>
              </a:rPr>
              <a:t>依撒伯爾細述了自己在來之前所發生的事。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130957352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996952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所以，天主特別派遣自己的兒子耶穌來到我們中間，要和我們做約定。</a:t>
            </a:r>
          </a:p>
        </p:txBody>
      </p:sp>
    </p:spTree>
    <p:extLst>
      <p:ext uri="{BB962C8B-B14F-4D97-AF65-F5344CB8AC3E}">
        <p14:creationId xmlns:p14="http://schemas.microsoft.com/office/powerpoint/2010/main" val="1289199691"/>
      </p:ext>
    </p:extLst>
  </p:cSld>
  <p:clrMapOvr>
    <a:masterClrMapping/>
  </p:clrMapOvr>
  <p:transition/>
  <p:timing/>
</p:sld>
</file>

<file path=ppt/slides/slide1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996952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瑪利</a:t>
            </a:r>
            <a:r>
              <a:rPr lang="zh-TW" altLang="en-US" sz="3600" b="1" smtClean="0">
                <a:latin typeface="新細明體"/>
                <a:ea typeface="新細明體"/>
              </a:rPr>
              <a:t>亞</a:t>
            </a:r>
            <a:r>
              <a:rPr lang="zh-TW" altLang="en-US" sz="3600" b="1">
                <a:latin typeface="新細明體"/>
                <a:ea typeface="新細明體"/>
              </a:rPr>
              <a:t>在</a:t>
            </a:r>
            <a:r>
              <a:rPr lang="zh-TW" altLang="en-US" sz="3600" b="1" smtClean="0">
                <a:latin typeface="新細明體"/>
                <a:ea typeface="新細明體"/>
              </a:rPr>
              <a:t>依</a:t>
            </a:r>
            <a:r>
              <a:rPr lang="zh-TW" altLang="en-US" sz="3600" b="1">
                <a:latin typeface="新細明體"/>
                <a:ea typeface="新細明體"/>
              </a:rPr>
              <a:t>撒伯</a:t>
            </a:r>
            <a:r>
              <a:rPr lang="zh-TW" altLang="en-US" sz="3600" b="1" smtClean="0">
                <a:latin typeface="新細明體"/>
                <a:ea typeface="新細明體"/>
              </a:rPr>
              <a:t>爾家</a:t>
            </a:r>
            <a:r>
              <a:rPr lang="zh-TW" altLang="en-US" sz="3600" b="1">
                <a:latin typeface="新細明體"/>
                <a:ea typeface="新細明體"/>
              </a:rPr>
              <a:t>整整住了三個月，一直陪伴在她身邊照顧她，完全忘了自己也是懷有身孕的母親。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502377102"/>
      </p:ext>
    </p:extLst>
  </p:cSld>
  <p:clrMapOvr>
    <a:masterClrMapping/>
  </p:clrMapOvr>
  <p:transition/>
  <p:timing/>
</p:sld>
</file>

<file path=ppt/slides/slide1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3068960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在這段期間，她們表姊妹二人心心相惜，相互扶持與鼓勵，只有她們才</a:t>
            </a:r>
            <a:r>
              <a:rPr lang="zh-TW" altLang="en-US" sz="3600" b="1" smtClean="0">
                <a:latin typeface="新細明體"/>
                <a:ea typeface="新細明體"/>
              </a:rPr>
              <a:t>明白，自己</a:t>
            </a:r>
            <a:r>
              <a:rPr lang="zh-TW" altLang="en-US" sz="3600" b="1">
                <a:latin typeface="新細明體"/>
                <a:ea typeface="新細明體"/>
              </a:rPr>
              <a:t>的經歷有多麼奇妙。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883102621"/>
      </p:ext>
    </p:extLst>
  </p:cSld>
  <p:clrMapOvr>
    <a:masterClrMapping/>
  </p:clrMapOvr>
  <p:transition/>
  <p:timing/>
</p:sld>
</file>

<file path=ppt/slides/slide1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636912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依撒伯爾是完全過了生育年齡，卻還能在年老時懷孕成為母親；瑪利亞更是奇妙，憑著天主的大能由聖神受孕，成為天主兒子的母親。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966929242"/>
      </p:ext>
    </p:extLst>
  </p:cSld>
  <p:clrMapOvr>
    <a:masterClrMapping/>
  </p:clrMapOvr>
  <p:transition/>
  <p:timing/>
</p:sld>
</file>

<file path=ppt/slides/slide1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3068960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瑪利亞再次回想起天主使者跟她說的話：「天主聖神要降臨在妳身上，至高者的能力要庇廕</a:t>
            </a:r>
            <a:r>
              <a:rPr lang="zh-TW" altLang="en-US" sz="3600" b="1" smtClean="0">
                <a:latin typeface="新細明體"/>
                <a:ea typeface="新細明體"/>
              </a:rPr>
              <a:t>妳。」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01098576"/>
      </p:ext>
    </p:extLst>
  </p:cSld>
  <p:clrMapOvr>
    <a:masterClrMapping/>
  </p:clrMapOvr>
  <p:transition/>
  <p:timing/>
</p:sld>
</file>

<file path=ppt/slides/slide1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64904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瑪利亞感到自己真是有福，天主不只滿全了</a:t>
            </a:r>
            <a:r>
              <a:rPr lang="zh-TW" altLang="en-US" sz="3600" b="1" smtClean="0">
                <a:latin typeface="新細明體"/>
                <a:ea typeface="新細明體"/>
              </a:rPr>
              <a:t>自己的</a:t>
            </a:r>
            <a:r>
              <a:rPr lang="zh-TW" altLang="en-US" sz="3600" b="1">
                <a:latin typeface="新細明體"/>
                <a:ea typeface="新細明體"/>
              </a:rPr>
              <a:t>心願──願意將一輩子的生活奉獻給天主，還成為最受祝福的母親──天主兒子的母親。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346733582"/>
      </p:ext>
    </p:extLst>
  </p:cSld>
  <p:clrMapOvr>
    <a:masterClrMapping/>
  </p:clrMapOvr>
  <p:transition/>
  <p:timing/>
</p:sld>
</file>

<file path=ppt/slides/slide1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492896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瑪利亞誠懇的感謝天主讓她成為天主兒子的母親，在陪伴表姊依撒伯爾三個月後，她也回到自己的家中，準備迎接那即將誕生的嬰孩──天主的兒子耶穌。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91469551"/>
      </p:ext>
    </p:extLst>
  </p:cSld>
  <p:clrMapOvr>
    <a:masterClrMapping/>
  </p:clrMapOvr>
  <p:transition/>
  <p:timing/>
</p:sld>
</file>

<file path=ppt/slides/slide1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19572" y="209394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0F95A8"/>
                </a:solidFill>
                <a:latin typeface="+mn-ea"/>
              </a:rPr>
              <a:t>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19129" y="2924944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瑪利亞要</a:t>
            </a:r>
            <a:r>
              <a:rPr lang="zh-TW" altLang="en-US" sz="3600" b="1" smtClean="0">
                <a:latin typeface="新細明體"/>
                <a:ea typeface="新細明體"/>
              </a:rPr>
              <a:t>急忙趕</a:t>
            </a:r>
            <a:r>
              <a:rPr lang="zh-TW" altLang="en-US" sz="3600" b="1">
                <a:latin typeface="新細明體"/>
                <a:ea typeface="新細明體"/>
              </a:rPr>
              <a:t>去表姊家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瑪</a:t>
            </a:r>
            <a:r>
              <a:rPr lang="zh-TW" altLang="en-US" sz="3600" b="1">
                <a:latin typeface="新細明體"/>
                <a:ea typeface="新細明體"/>
              </a:rPr>
              <a:t>利亞見到表姊依撒伯爾，向她問候時發生了什麼事？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1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27687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表姊依撒伯爾會對瑪利亞說，「在女人中妳是蒙受祝福的」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為什麼依</a:t>
            </a:r>
            <a:r>
              <a:rPr lang="zh-TW" altLang="en-US" sz="3600" b="1">
                <a:latin typeface="新細明體"/>
                <a:ea typeface="新細明體"/>
              </a:rPr>
              <a:t>撒伯</a:t>
            </a:r>
            <a:r>
              <a:rPr lang="zh-TW" altLang="en-US" sz="3600" b="1" smtClean="0">
                <a:latin typeface="新細明體"/>
                <a:ea typeface="新細明體"/>
              </a:rPr>
              <a:t>爾稱</a:t>
            </a:r>
            <a:r>
              <a:rPr lang="zh-TW" altLang="en-US" sz="3600" b="1">
                <a:latin typeface="新細明體"/>
                <a:ea typeface="新細明體"/>
              </a:rPr>
              <a:t>瑪利</a:t>
            </a:r>
            <a:r>
              <a:rPr lang="zh-TW" altLang="en-US" sz="3600" b="1" smtClean="0">
                <a:latin typeface="新細明體"/>
                <a:ea typeface="新細明體"/>
              </a:rPr>
              <a:t>亞為</a:t>
            </a:r>
            <a:r>
              <a:rPr lang="zh-TW" altLang="en-US" sz="3600" b="1">
                <a:latin typeface="新細明體"/>
                <a:ea typeface="新細明體"/>
              </a:rPr>
              <a:t>「我主的母親」？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1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2564904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瑪利亞探望表姊依撒伯爾後</a:t>
            </a:r>
            <a:r>
              <a:rPr lang="zh-TW" altLang="en-US" sz="3600" b="1" smtClean="0">
                <a:latin typeface="新細明體"/>
                <a:ea typeface="新細明體"/>
              </a:rPr>
              <a:t>，在</a:t>
            </a:r>
            <a:r>
              <a:rPr lang="zh-TW" altLang="en-US" sz="3600" b="1">
                <a:latin typeface="新細明體"/>
                <a:ea typeface="新細明體"/>
              </a:rPr>
              <a:t>她家住了下來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瑪</a:t>
            </a:r>
            <a:r>
              <a:rPr lang="zh-TW" altLang="en-US" sz="3600" b="1">
                <a:latin typeface="新細明體"/>
                <a:ea typeface="新細明體"/>
              </a:rPr>
              <a:t>利亞在表姊依撒伯爾的家裡住了多久？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65820408"/>
      </p:ext>
    </p:extLst>
  </p:cSld>
  <p:clrMapOvr>
    <a:masterClrMapping/>
  </p:clrMapOvr>
  <p:transition/>
  <p:timing/>
</p:sld>
</file>

<file path=ppt/slides/slide1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556792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表姊依撒伯爾聽到瑪利亞已懷孕的事，不但不感到驚訝，還稱她是有福的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瑪利亞只看到表姊依撒伯爾懷孕很辛苦，卻忘了自己也懷有身孕？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40033755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這個約定就是：「天主為了愛我們不惜付出任何的代價，讓聖子耶穌將祂的愛帶給我們。」</a:t>
            </a:r>
          </a:p>
        </p:txBody>
      </p:sp>
    </p:spTree>
    <p:extLst>
      <p:ext uri="{BB962C8B-B14F-4D97-AF65-F5344CB8AC3E}">
        <p14:creationId xmlns:p14="http://schemas.microsoft.com/office/powerpoint/2010/main" val="2271235622"/>
      </p:ext>
    </p:extLst>
  </p:cSld>
  <p:clrMapOvr>
    <a:masterClrMapping/>
  </p:clrMapOvr>
  <p:transition/>
  <p:timing/>
</p:sld>
</file>

<file path=ppt/slides/slide1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瑪利亞和表姊依撒伯爾二人會心心相惜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瑪利亞再次回想起天主使者跟她說的話，會感到自己真是有福？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78982790"/>
      </p:ext>
    </p:extLst>
  </p:cSld>
  <p:clrMapOvr>
    <a:masterClrMapping/>
  </p:clrMapOvr>
  <p:transition/>
  <p:timing/>
</p:sld>
</file>

<file path=ppt/slides/slide1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瑪</a:t>
            </a:r>
            <a:r>
              <a:rPr lang="zh-TW" altLang="en-US" sz="3600" b="1">
                <a:latin typeface="新細明體"/>
                <a:ea typeface="新細明體"/>
              </a:rPr>
              <a:t>利亞可以成為天主兒子的母親，是幸福的還是辛苦的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瑪</a:t>
            </a:r>
            <a:r>
              <a:rPr lang="zh-TW" altLang="en-US" sz="3600" b="1">
                <a:latin typeface="新細明體"/>
                <a:ea typeface="新細明體"/>
              </a:rPr>
              <a:t>利亞陪伴表姊依撒伯爾三個月後，回到家中準備做什麼？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87880651"/>
      </p:ext>
    </p:extLst>
  </p:cSld>
  <p:clrMapOvr>
    <a:masterClrMapping/>
  </p:clrMapOvr>
  <p:transition/>
  <p:timing/>
</p:sld>
</file>

<file path=ppt/slides/slide1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美勞教學：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</a:t>
            </a:r>
            <a:r>
              <a:rPr lang="zh-TW" altLang="zh-TW" sz="3600" b="1" smtClean="0">
                <a:latin typeface="+mj-ea"/>
                <a:ea typeface="+mj-ea"/>
              </a:rPr>
              <a:t>【</a:t>
            </a:r>
            <a:r>
              <a:rPr lang="en-US" altLang="zh-TW" sz="3600" b="1" smtClean="0">
                <a:latin typeface="+mj-ea"/>
                <a:ea typeface="+mj-ea"/>
              </a:rPr>
              <a:t>2</a:t>
            </a:r>
            <a:r>
              <a:rPr lang="zh-TW" altLang="en-US" sz="3600" b="1" smtClean="0">
                <a:latin typeface="+mj-ea"/>
                <a:ea typeface="+mj-ea"/>
              </a:rPr>
              <a:t>上</a:t>
            </a:r>
            <a:r>
              <a:rPr lang="en-US" altLang="zh-TW" sz="3600" b="1" smtClean="0">
                <a:latin typeface="+mj-ea"/>
                <a:ea typeface="+mj-ea"/>
              </a:rPr>
              <a:t>-</a:t>
            </a:r>
            <a:r>
              <a:rPr lang="en-US" altLang="zh-TW" sz="3600" b="1">
                <a:latin typeface="+mj-ea"/>
                <a:ea typeface="+mj-ea"/>
              </a:rPr>
              <a:t>4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1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「表姊對瑪利亞說：</a:t>
            </a:r>
            <a:r>
              <a:rPr lang="en-US" altLang="zh-TW" sz="3600" b="1"/>
              <a:t>『</a:t>
            </a:r>
            <a:r>
              <a:rPr lang="zh-TW" altLang="en-US" sz="3600" b="1"/>
              <a:t>那信了由上主傳於她的話必要完成的，是有福的！</a:t>
            </a:r>
            <a:r>
              <a:rPr lang="en-US" altLang="zh-TW" sz="3600" b="1"/>
              <a:t>』</a:t>
            </a:r>
            <a:r>
              <a:rPr lang="zh-TW" altLang="en-US" sz="3600" b="1"/>
              <a:t>」（路</a:t>
            </a:r>
            <a:r>
              <a:rPr lang="en-US" altLang="zh-TW" sz="3600" b="1"/>
              <a:t>1,45</a:t>
            </a:r>
            <a:r>
              <a:rPr lang="zh-TW" altLang="en-US" sz="3600" b="1"/>
              <a:t>）</a:t>
            </a:r>
            <a:endParaRPr lang="zh-TW" altLang="zh-TW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1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6026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3429000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 smtClean="0">
                <a:latin typeface="新細明體"/>
                <a:ea typeface="新細明體"/>
              </a:rPr>
              <a:t>阿雪媽媽的故事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1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77281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603813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小朋友</a:t>
            </a:r>
            <a:r>
              <a:rPr lang="zh-TW" altLang="en-US" sz="3600" b="1"/>
              <a:t>，阿雪媽媽真是愛天主又愛他人，完全忘了自己是病人，處處都為別人著想，總是積極的將耶穌的愛分享給身邊的人。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1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564904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請想一想：</a:t>
            </a:r>
            <a:endParaRPr lang="en-US" altLang="zh-TW" sz="3600" b="1" smtClean="0"/>
          </a:p>
          <a:p>
            <a:r>
              <a:rPr lang="zh-TW" altLang="en-US" sz="3600" b="1" smtClean="0"/>
              <a:t>在</a:t>
            </a:r>
            <a:r>
              <a:rPr lang="zh-TW" altLang="en-US" sz="3600" b="1"/>
              <a:t>生活中，我們可以做些什麼行動，將耶穌的愛分享給身邊的人？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26513517"/>
      </p:ext>
    </p:extLst>
  </p:cSld>
  <p:clrMapOvr>
    <a:masterClrMapping/>
  </p:clrMapOvr>
  <p:transition/>
  <p:timing/>
</p:sld>
</file>

<file path=ppt/slides/slide1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0F95A8"/>
                </a:solidFill>
              </a:rPr>
              <a:t>主題學習單：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08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 smtClean="0">
                <a:latin typeface="+mn-ea"/>
              </a:rPr>
              <a:t>請搭配教學光碟【</a:t>
            </a:r>
            <a:r>
              <a:rPr lang="en-US" altLang="zh-TW" sz="3600" b="1" smtClean="0">
                <a:latin typeface="+mj-ea"/>
              </a:rPr>
              <a:t>2</a:t>
            </a:r>
            <a:r>
              <a:rPr lang="zh-TW" altLang="en-US" sz="3600" b="1">
                <a:latin typeface="+mj-ea"/>
              </a:rPr>
              <a:t>上</a:t>
            </a:r>
            <a:r>
              <a:rPr lang="en-US" altLang="zh-TW" sz="3600" b="1">
                <a:latin typeface="+mj-ea"/>
              </a:rPr>
              <a:t>-</a:t>
            </a:r>
            <a:r>
              <a:rPr lang="en-US" altLang="zh-TW" sz="3600" b="1" smtClean="0">
                <a:latin typeface="+mj-ea"/>
              </a:rPr>
              <a:t>4</a:t>
            </a:r>
            <a:r>
              <a:rPr lang="zh-TW" altLang="zh-TW" sz="3600" b="1" smtClean="0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14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17384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2564904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</a:t>
            </a:r>
            <a:r>
              <a:rPr lang="zh-TW" altLang="zh-TW" sz="3600" b="1" smtClean="0"/>
              <a:t>，</a:t>
            </a:r>
            <a:r>
              <a:rPr lang="zh-TW" altLang="en-US" sz="3600" b="1"/>
              <a:t>聖母</a:t>
            </a:r>
            <a:r>
              <a:rPr lang="zh-TW" altLang="en-US" sz="3600" b="1" smtClean="0"/>
              <a:t>媽媽跟天主</a:t>
            </a:r>
            <a:r>
              <a:rPr lang="zh-TW" altLang="en-US" sz="3600" b="1"/>
              <a:t>許下心願，願意將自己一輩子的生活奉獻給天主，天主更是奇妙的揀選她，成為天主兒子的母親，也是最受祝福的母親。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14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27584" y="2492896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在聖母媽媽身上，我們看到她是這麼的愛天主也愛他人，處處都為別人設想，完全沒考慮到自己的需要，真是我們的好榜樣。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060529728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492896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這個約定不需要打勾勾，我們只需要在內心告訴天主：「我願意相信耶穌是天主的兒子，祂要帶給我們天主的愛。」</a:t>
            </a:r>
          </a:p>
        </p:txBody>
      </p:sp>
    </p:spTree>
    <p:extLst>
      <p:ext uri="{BB962C8B-B14F-4D97-AF65-F5344CB8AC3E}">
        <p14:creationId xmlns:p14="http://schemas.microsoft.com/office/powerpoint/2010/main" val="1093299947"/>
      </p:ext>
    </p:extLst>
  </p:cSld>
  <p:clrMapOvr>
    <a:masterClrMapping/>
  </p:clrMapOvr>
  <p:transition/>
  <p:timing/>
</p:sld>
</file>

<file path=ppt/slides/slide15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27584" y="2564904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在生活中，我們可以多多學習聖母媽媽，就像阿雪媽媽在生病時所做的一樣，以實際行動將耶穌的愛，分享給身邊的人。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4160600533"/>
      </p:ext>
    </p:extLst>
  </p:cSld>
  <p:clrMapOvr>
    <a:masterClrMapping/>
  </p:clrMapOvr>
  <p:transition/>
  <p:timing/>
</p:sld>
</file>

<file path=ppt/slides/slide15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35596" y="122985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課後</a:t>
            </a:r>
            <a:r>
              <a:rPr lang="zh-TW" altLang="en-US" sz="4800" b="1" smtClean="0">
                <a:solidFill>
                  <a:srgbClr val="0F95A8"/>
                </a:solidFill>
              </a:rPr>
              <a:t>禱：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35596" y="2060848"/>
            <a:ext cx="77408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慈愛的天父，謝謝祢特別揀</a:t>
            </a:r>
            <a:r>
              <a:rPr lang="zh-TW" altLang="en-US" sz="3600" b="1" smtClean="0"/>
              <a:t>選聖母媽媽成為</a:t>
            </a:r>
            <a:r>
              <a:rPr lang="zh-TW" altLang="en-US" sz="3600" b="1"/>
              <a:t>天主兒子的母親，她是那麼的愛祢，又那麼的關心身邊的人，求祢幫助我們學習她的榜樣，在生活中將耶穌的愛，帶給更多的人。以上所求是因祢的子主耶穌的名祈禱，阿們。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667603260"/>
      </p:ext>
    </p:extLst>
  </p:cSld>
  <p:clrMapOvr>
    <a:masterClrMapping/>
  </p:clrMapOvr>
  <p:transition/>
  <p:timing/>
</p:sld>
</file>

<file path=ppt/slides/slide15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2861853"/>
            <a:ext cx="96845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600" b="1">
                <a:ea typeface="Microsoft JhengHei Light" panose="020b0304030504040204"/>
              </a:rPr>
              <a:t>若瑟</a:t>
            </a:r>
            <a:r>
              <a:rPr lang="zh-TW" altLang="en-US" sz="6600" b="1" smtClean="0">
                <a:ea typeface="Microsoft JhengHei Light" panose="020b0304030504040204"/>
              </a:rPr>
              <a:t>聽命</a:t>
            </a:r>
            <a:endParaRPr lang="en-US" altLang="zh-TW" sz="6600" b="1" smtClean="0">
              <a:ea typeface="Microsoft JhengHei Light" panose="020b0304030504040204"/>
            </a:endParaRPr>
          </a:p>
          <a:p>
            <a:r>
              <a:rPr lang="zh-TW" altLang="en-US" sz="6600" b="1" smtClean="0">
                <a:ea typeface="Microsoft JhengHei Light" panose="020b0304030504040204"/>
              </a:rPr>
              <a:t>迎娶</a:t>
            </a:r>
            <a:r>
              <a:rPr lang="zh-TW" altLang="en-US" sz="6600" b="1">
                <a:ea typeface="Microsoft JhengHei Light" panose="020b0304030504040204"/>
              </a:rPr>
              <a:t>瑪利亞為妻</a:t>
            </a:r>
            <a:endParaRPr lang="en-US" sz="6600" b="1">
              <a:latin typeface="Microsoft JhengHei Light" panose="020b0304030504040204" pitchFamily="34" charset="-120"/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A02F4B11-FE1D-41EC-B989-2CF91062DCB9}"/>
              </a:ext>
            </a:extLst>
          </p:cNvPr>
          <p:cNvSpPr txBox="1"/>
          <p:nvPr/>
        </p:nvSpPr>
        <p:spPr>
          <a:xfrm>
            <a:off x="900230" y="2030856"/>
            <a:ext cx="3275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2</a:t>
            </a:r>
            <a:r>
              <a:rPr lang="zh-TW" altLang="en-US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上</a:t>
            </a:r>
            <a:r>
              <a:rPr lang="en-US" altLang="zh-TW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-5</a:t>
            </a:r>
            <a:endParaRPr lang="en-US" altLang="zh-TW" sz="4800" b="1" smtClean="0">
              <a:solidFill>
                <a:srgbClr val="0F95A8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15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15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14127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課前</a:t>
            </a:r>
            <a:r>
              <a:rPr lang="zh-TW" altLang="en-US" sz="4800" b="1" smtClean="0">
                <a:solidFill>
                  <a:srgbClr val="0F95A8"/>
                </a:solidFill>
              </a:rPr>
              <a:t>禱：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91580" y="2243773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仁慈的天主，謝謝祢在每天的生活中陪伴我們，帶領我們每個星期天可以來教堂上主日學，求祢幫助我們在課堂中認真學習，越來越認識祢、愛祢。以上所求是靠祢的子主耶穌的名，阿們。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15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主題</a:t>
            </a:r>
            <a:r>
              <a:rPr lang="zh-TW" altLang="en-US" sz="4800" b="1" smtClean="0">
                <a:solidFill>
                  <a:srgbClr val="0F95A8"/>
                </a:solidFill>
              </a:rPr>
              <a:t>經文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>
                <a:latin typeface="+mn-ea"/>
              </a:rPr>
              <a:t>瑪竇福音</a:t>
            </a:r>
            <a:r>
              <a:rPr lang="en-US" altLang="zh-TW" sz="3600" b="1">
                <a:latin typeface="+mn-ea"/>
              </a:rPr>
              <a:t>1,18~25</a:t>
            </a:r>
            <a:endParaRPr 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15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63588" y="173390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</a:rPr>
              <a:t>主題引導：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63588" y="2564904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小朋友，</a:t>
            </a:r>
            <a:r>
              <a:rPr lang="zh-TW" altLang="en-US" sz="3600" b="1" smtClean="0"/>
              <a:t>你和好</a:t>
            </a:r>
            <a:r>
              <a:rPr lang="zh-TW" altLang="en-US" sz="3600" b="1"/>
              <a:t>朋友之間會講悄悄話嗎</a:t>
            </a:r>
            <a:r>
              <a:rPr lang="zh-TW" altLang="en-US" sz="3600" b="1" smtClean="0"/>
              <a:t>？你會</a:t>
            </a:r>
            <a:r>
              <a:rPr lang="zh-TW" altLang="en-US" sz="3600" b="1"/>
              <a:t>跟媽媽講悄悄話嗎？你們願意跟大家分享，自己都是和誰說悄悄話嗎？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15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0" y="30135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b="1"/>
              <a:t>小活動──我們來說悄悄話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224260337"/>
      </p:ext>
    </p:extLst>
  </p:cSld>
  <p:clrMapOvr>
    <a:masterClrMapping/>
  </p:clrMapOvr>
  <p:transition/>
  <p:timing/>
</p:sld>
</file>

<file path=ppt/slides/slide15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4458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</a:rPr>
              <a:t>帶入主題：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276872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你們剛剛說了什麼呢？我什麼都沒聽到，你們真會說悄悄話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天主</a:t>
            </a:r>
            <a:r>
              <a:rPr lang="zh-TW" altLang="en-US" sz="3600" b="1"/>
              <a:t>也會說悄悄話喔！祂要跟誰說悄悄話呢？今天我們就來聽聽天主跟若瑟說悄悄話的故事。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15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73390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j-ea"/>
                <a:ea typeface="+mj-ea"/>
              </a:rPr>
              <a:t>主題內容：</a:t>
            </a:r>
            <a:endParaRPr lang="en-US" sz="4800" b="1">
              <a:solidFill>
                <a:srgbClr val="0F95A8"/>
              </a:solidFill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5576" y="2564904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小朋友，還</a:t>
            </a:r>
            <a:r>
              <a:rPr lang="zh-TW" altLang="en-US" sz="3600" b="1" smtClean="0"/>
              <a:t>記得天主</a:t>
            </a:r>
            <a:r>
              <a:rPr lang="zh-TW" altLang="en-US" sz="3600" b="1"/>
              <a:t>派了</a:t>
            </a:r>
            <a:r>
              <a:rPr lang="zh-TW" altLang="en-US" sz="3600" b="1" smtClean="0"/>
              <a:t>使者，</a:t>
            </a:r>
            <a:r>
              <a:rPr lang="zh-TW" altLang="en-US" sz="3600" b="1"/>
              <a:t>告訴耶穌的母親瑪利亞即將懷孕生子，瑪利亞欣然的回應使者：「我是上主的婢女，願照祢的話在我身上成就！」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這個約定也是要告訴我們：「天主的愛一直都跟我們在一起。就算是我們不小心忘記了，天主也不會忘記，祂要我們一輩子都記得祂是那麼的愛我們。」</a:t>
            </a:r>
          </a:p>
        </p:txBody>
      </p:sp>
    </p:spTree>
    <p:extLst>
      <p:ext uri="{BB962C8B-B14F-4D97-AF65-F5344CB8AC3E}">
        <p14:creationId xmlns:p14="http://schemas.microsoft.com/office/powerpoint/2010/main" val="3130957352"/>
      </p:ext>
    </p:extLst>
  </p:cSld>
  <p:clrMapOvr>
    <a:masterClrMapping/>
  </p:clrMapOvr>
  <p:transition/>
  <p:timing/>
</p:sld>
</file>

<file path=ppt/slides/slide16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可是，瑪利亞已經和若瑟訂了親，如果若瑟不願意娶瑪利亞，那可怎麼辦？總不能讓孩子生下來之後沒有父親</a:t>
            </a:r>
            <a:r>
              <a:rPr lang="zh-TW" altLang="en-US" sz="3600" b="1" smtClean="0"/>
              <a:t>啊！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於是</a:t>
            </a:r>
            <a:r>
              <a:rPr lang="zh-TW" altLang="en-US" sz="3600" b="1"/>
              <a:t>天主又派了使者去見若瑟。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16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052736"/>
            <a:ext cx="76328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若瑟是個</a:t>
            </a:r>
            <a:r>
              <a:rPr lang="zh-TW" altLang="en-US" sz="3600" b="1" smtClean="0">
                <a:latin typeface="新細明體"/>
                <a:ea typeface="新細明體"/>
              </a:rPr>
              <a:t>木匠，他每天</a:t>
            </a:r>
            <a:r>
              <a:rPr lang="zh-TW" altLang="en-US" sz="3600" b="1">
                <a:latin typeface="新細明體"/>
                <a:ea typeface="新細明體"/>
              </a:rPr>
              <a:t>都辛苦的做他拿手的木工，安息日時也都按照猶太人的規矩守</a:t>
            </a:r>
            <a:r>
              <a:rPr lang="zh-TW" altLang="en-US" sz="3600" b="1" smtClean="0">
                <a:latin typeface="新細明體"/>
                <a:ea typeface="新細明體"/>
              </a:rPr>
              <a:t>安息日，是</a:t>
            </a:r>
            <a:r>
              <a:rPr lang="zh-TW" altLang="en-US" sz="3600" b="1">
                <a:latin typeface="新細明體"/>
                <a:ea typeface="新細明體"/>
              </a:rPr>
              <a:t>個規規矩矩的</a:t>
            </a:r>
            <a:r>
              <a:rPr lang="zh-TW" altLang="en-US" sz="3600" b="1" smtClean="0">
                <a:latin typeface="新細明體"/>
                <a:ea typeface="新細明體"/>
              </a:rPr>
              <a:t>人，</a:t>
            </a:r>
            <a:r>
              <a:rPr lang="zh-TW" altLang="en-US" sz="3600" b="1">
                <a:latin typeface="新細明體"/>
                <a:ea typeface="新細明體"/>
              </a:rPr>
              <a:t>他也很愛</a:t>
            </a:r>
            <a:r>
              <a:rPr lang="zh-TW" altLang="en-US" sz="3600" b="1" smtClean="0">
                <a:latin typeface="新細明體"/>
                <a:ea typeface="新細明體"/>
              </a:rPr>
              <a:t>天主</a:t>
            </a:r>
            <a:r>
              <a:rPr lang="zh-TW" altLang="en-US" sz="3600" b="1">
                <a:latin typeface="新細明體"/>
                <a:ea typeface="新細明體"/>
              </a:rPr>
              <a:t>，</a:t>
            </a:r>
            <a:r>
              <a:rPr lang="zh-TW" altLang="en-US" sz="3600" b="1" smtClean="0">
                <a:latin typeface="新細明體"/>
                <a:ea typeface="新細明體"/>
              </a:rPr>
              <a:t>在</a:t>
            </a:r>
            <a:r>
              <a:rPr lang="zh-TW" altLang="en-US" sz="3600" b="1">
                <a:latin typeface="新細明體"/>
                <a:ea typeface="新細明體"/>
              </a:rPr>
              <a:t>天主眼中他算得上是一位義人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>
                <a:latin typeface="新細明體"/>
                <a:ea typeface="新細明體"/>
              </a:rPr>
              <a:t>有人將瑪利亞介紹給他，也幫他們安排好了婚事。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89199691"/>
      </p:ext>
    </p:extLst>
  </p:cSld>
  <p:clrMapOvr>
    <a:masterClrMapping/>
  </p:clrMapOvr>
  <p:transition/>
  <p:timing/>
</p:sld>
</file>

<file path=ppt/slides/slide16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996952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有一天，有人來對若瑟說</a:t>
            </a:r>
            <a:r>
              <a:rPr lang="zh-TW" altLang="en-US" sz="3600" b="1" smtClean="0">
                <a:latin typeface="新細明體"/>
                <a:ea typeface="新細明體"/>
              </a:rPr>
              <a:t>悄悄話，告訴若瑟瑪利亞已經懷了身孕。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71235622"/>
      </p:ext>
    </p:extLst>
  </p:cSld>
  <p:clrMapOvr>
    <a:masterClrMapping/>
  </p:clrMapOvr>
  <p:transition/>
  <p:timing/>
</p:sld>
</file>

<file path=ppt/slides/slide16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64904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若</a:t>
            </a:r>
            <a:r>
              <a:rPr lang="zh-TW" altLang="en-US" sz="3600" b="1">
                <a:latin typeface="新細明體"/>
                <a:ea typeface="新細明體"/>
              </a:rPr>
              <a:t>瑟聽了有點擔心，他知道瑪利亞是愛天主的人，不會做出天主不喜歡的事啊！可是，朋友跟他說的悄悄話又是事實</a:t>
            </a:r>
            <a:r>
              <a:rPr lang="zh-TW" altLang="en-US" sz="3600" b="1" smtClean="0">
                <a:latin typeface="新細明體"/>
                <a:ea typeface="新細明體"/>
              </a:rPr>
              <a:t>，他該怎麼辦呢</a:t>
            </a:r>
            <a:r>
              <a:rPr lang="zh-TW" altLang="en-US" sz="3600" b="1">
                <a:latin typeface="新細明體"/>
                <a:ea typeface="新細明體"/>
              </a:rPr>
              <a:t>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93299947"/>
      </p:ext>
    </p:extLst>
  </p:cSld>
  <p:clrMapOvr>
    <a:masterClrMapping/>
  </p:clrMapOvr>
  <p:transition/>
  <p:timing/>
</p:sld>
</file>

<file path=ppt/slides/slide16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3068960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若瑟向天主</a:t>
            </a:r>
            <a:r>
              <a:rPr lang="zh-TW" altLang="en-US" sz="3600" b="1" smtClean="0">
                <a:latin typeface="新細明體"/>
                <a:ea typeface="新細明體"/>
              </a:rPr>
              <a:t>祈禱，</a:t>
            </a:r>
            <a:r>
              <a:rPr lang="zh-TW" altLang="en-US" sz="3600" b="1">
                <a:latin typeface="新細明體"/>
                <a:ea typeface="新細明體"/>
              </a:rPr>
              <a:t>求天主告訴他該怎麼做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130957352"/>
      </p:ext>
    </p:extLst>
  </p:cSld>
  <p:clrMapOvr>
    <a:masterClrMapping/>
  </p:clrMapOvr>
  <p:transition/>
  <p:timing/>
</p:sld>
</file>

<file path=ppt/slides/slide16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492896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他</a:t>
            </a:r>
            <a:r>
              <a:rPr lang="zh-TW" altLang="en-US" sz="3600" b="1">
                <a:latin typeface="新細明體"/>
                <a:ea typeface="新細明體"/>
              </a:rPr>
              <a:t>雖然不想娶一位已經懷孕的女子為妻，也不忍心公開傷害瑪利亞，也許悄悄退了這婚事會比較妥當，這樣既不會傷害瑪利亞，自己</a:t>
            </a:r>
            <a:r>
              <a:rPr lang="zh-TW" altLang="en-US" sz="3600" b="1" smtClean="0">
                <a:latin typeface="新細明體"/>
                <a:ea typeface="新細明體"/>
              </a:rPr>
              <a:t>也比較</a:t>
            </a:r>
            <a:r>
              <a:rPr lang="zh-TW" altLang="en-US" sz="3600" b="1">
                <a:latin typeface="新細明體"/>
                <a:ea typeface="新細明體"/>
              </a:rPr>
              <a:t>安心。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502377102"/>
      </p:ext>
    </p:extLst>
  </p:cSld>
  <p:clrMapOvr>
    <a:masterClrMapping/>
  </p:clrMapOvr>
  <p:transition/>
  <p:timing/>
</p:sld>
</file>

<file path=ppt/slides/slide16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420888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若</a:t>
            </a:r>
            <a:r>
              <a:rPr lang="zh-TW" altLang="en-US" sz="3600" b="1" smtClean="0">
                <a:latin typeface="新細明體"/>
                <a:ea typeface="新細明體"/>
              </a:rPr>
              <a:t>瑟不知不覺睡</a:t>
            </a:r>
            <a:r>
              <a:rPr lang="zh-TW" altLang="en-US" sz="3600" b="1">
                <a:latin typeface="新細明體"/>
                <a:ea typeface="新細明體"/>
              </a:rPr>
              <a:t>著</a:t>
            </a:r>
            <a:r>
              <a:rPr lang="zh-TW" altLang="en-US" sz="3600" b="1" smtClean="0">
                <a:latin typeface="新細明體"/>
                <a:ea typeface="新細明體"/>
              </a:rPr>
              <a:t>了，天主</a:t>
            </a:r>
            <a:r>
              <a:rPr lang="zh-TW" altLang="en-US" sz="3600" b="1">
                <a:latin typeface="新細明體"/>
                <a:ea typeface="新細明體"/>
              </a:rPr>
              <a:t>的使者來到他夢中說：「達味之子若瑟，不用擔心也不必害怕，放心娶你的妻子瑪利亞</a:t>
            </a:r>
            <a:r>
              <a:rPr lang="zh-TW" altLang="en-US" sz="3600" b="1" smtClean="0">
                <a:latin typeface="新細明體"/>
                <a:ea typeface="新細明體"/>
              </a:rPr>
              <a:t>，她</a:t>
            </a:r>
            <a:r>
              <a:rPr lang="zh-TW" altLang="en-US" sz="3600" b="1">
                <a:latin typeface="新細明體"/>
                <a:ea typeface="新細明體"/>
              </a:rPr>
              <a:t>要生一個兒子，你要給衪起名叫耶穌</a:t>
            </a:r>
            <a:r>
              <a:rPr lang="zh-TW" altLang="en-US" sz="3600" b="1" smtClean="0">
                <a:latin typeface="新細明體"/>
                <a:ea typeface="新細明體"/>
              </a:rPr>
              <a:t>。」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883102621"/>
      </p:ext>
    </p:extLst>
  </p:cSld>
  <p:clrMapOvr>
    <a:masterClrMapping/>
  </p:clrMapOvr>
  <p:transition/>
  <p:timing/>
</p:sld>
</file>

<file path=ppt/slides/slide16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16832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使者告訴他：「這孩子是至高者的兒子，衪要將自己的民族由罪惡中拯救出來。這一切事的發生，是應驗先知曾說：</a:t>
            </a:r>
            <a:r>
              <a:rPr lang="en-US" altLang="zh-TW" sz="3600" b="1">
                <a:latin typeface="新細明體"/>
                <a:ea typeface="新細明體"/>
              </a:rPr>
              <a:t>『</a:t>
            </a:r>
            <a:r>
              <a:rPr lang="zh-TW" altLang="en-US" sz="3600" b="1">
                <a:latin typeface="新細明體"/>
                <a:ea typeface="新細明體"/>
              </a:rPr>
              <a:t>看，一位貞女，將懷孕生子，人將稱衪的名字為厄瑪奴耳，意思是：天主與我們同在。</a:t>
            </a:r>
            <a:r>
              <a:rPr lang="en-US" altLang="zh-TW" sz="3600" b="1">
                <a:latin typeface="新細明體"/>
                <a:ea typeface="新細明體"/>
              </a:rPr>
              <a:t>』 </a:t>
            </a:r>
            <a:r>
              <a:rPr lang="zh-TW" altLang="en-US" sz="3600" b="1" smtClean="0">
                <a:latin typeface="新細明體"/>
                <a:ea typeface="新細明體"/>
              </a:rPr>
              <a:t>」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966929242"/>
      </p:ext>
    </p:extLst>
  </p:cSld>
  <p:clrMapOvr>
    <a:masterClrMapping/>
  </p:clrMapOvr>
  <p:transition/>
  <p:timing/>
</p:sld>
</file>

<file path=ppt/slides/slide16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若瑟從夢中驚醒，發現</a:t>
            </a:r>
            <a:r>
              <a:rPr lang="zh-TW" altLang="en-US" sz="3600" b="1" smtClean="0">
                <a:latin typeface="新細明體"/>
                <a:ea typeface="新細明體"/>
              </a:rPr>
              <a:t>剛剛是</a:t>
            </a:r>
            <a:r>
              <a:rPr lang="zh-TW" altLang="en-US" sz="3600" b="1">
                <a:latin typeface="新細明體"/>
                <a:ea typeface="新細明體"/>
              </a:rPr>
              <a:t>天主使者顯現和他說話，趕緊跪下感謝天主給他清楚的</a:t>
            </a:r>
            <a:r>
              <a:rPr lang="zh-TW" altLang="en-US" sz="3600" b="1" smtClean="0">
                <a:latin typeface="新細明體"/>
                <a:ea typeface="新細明體"/>
              </a:rPr>
              <a:t>指示。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01098576"/>
      </p:ext>
    </p:extLst>
  </p:cSld>
  <p:clrMapOvr>
    <a:masterClrMapping/>
  </p:clrMapOvr>
  <p:transition/>
  <p:timing/>
</p:sld>
</file>

<file path=ppt/slides/slide16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64904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隔天，他便按照使者吩咐的進行，娶了瑪利亞為妻，也與她分享使者對自己說的話，請瑪利亞安心，自己會按照使者的指示去做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346733582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852936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這個約定看起來好像很簡單，但其實很困難，但為了遵守這個約定，天主不惜付出任何代價。</a:t>
            </a:r>
          </a:p>
        </p:txBody>
      </p:sp>
    </p:spTree>
    <p:extLst>
      <p:ext uri="{BB962C8B-B14F-4D97-AF65-F5344CB8AC3E}">
        <p14:creationId xmlns:p14="http://schemas.microsoft.com/office/powerpoint/2010/main" val="502377102"/>
      </p:ext>
    </p:extLst>
  </p:cSld>
  <p:clrMapOvr>
    <a:masterClrMapping/>
  </p:clrMapOvr>
  <p:transition/>
  <p:timing/>
</p:sld>
</file>

<file path=ppt/slides/slide17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492896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瑪利亞聽了，由衷的感謝天主，原先所擔心的一切都是多餘的，天主早已有妥善的安排。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91469551"/>
      </p:ext>
    </p:extLst>
  </p:cSld>
  <p:clrMapOvr>
    <a:masterClrMapping/>
  </p:clrMapOvr>
  <p:transition/>
  <p:timing/>
</p:sld>
</file>

<file path=ppt/slides/slide17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492896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若</a:t>
            </a:r>
            <a:r>
              <a:rPr lang="zh-TW" altLang="en-US" sz="3600" b="1" smtClean="0">
                <a:latin typeface="新細明體"/>
                <a:ea typeface="新細明體"/>
              </a:rPr>
              <a:t>瑟娶</a:t>
            </a:r>
            <a:r>
              <a:rPr lang="zh-TW" altLang="en-US" sz="3600" b="1">
                <a:latin typeface="新細明體"/>
                <a:ea typeface="新細明體"/>
              </a:rPr>
              <a:t>了瑪利亞為</a:t>
            </a:r>
            <a:r>
              <a:rPr lang="zh-TW" altLang="en-US" sz="3600" b="1" smtClean="0">
                <a:latin typeface="新細明體"/>
                <a:ea typeface="新細明體"/>
              </a:rPr>
              <a:t>妻後，他知道瑪利亞已將自己的一輩子獻給天主，便一直</a:t>
            </a:r>
            <a:r>
              <a:rPr lang="zh-TW" altLang="en-US" sz="3600" b="1">
                <a:latin typeface="新細明體"/>
                <a:ea typeface="新細明體"/>
              </a:rPr>
              <a:t>為瑪利亞保持童貞，沒有再生其他孩子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927779260"/>
      </p:ext>
    </p:extLst>
  </p:cSld>
  <p:clrMapOvr>
    <a:masterClrMapping/>
  </p:clrMapOvr>
  <p:transition/>
  <p:timing/>
</p:sld>
</file>

<file path=ppt/slides/slide17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268760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瑪利亞的產期到了，順利生下一個兒子，若瑟照使者的指示，給衪起名叫耶穌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若</a:t>
            </a:r>
            <a:r>
              <a:rPr lang="zh-TW" altLang="en-US" sz="3600" b="1">
                <a:latin typeface="新細明體"/>
                <a:ea typeface="新細明體"/>
              </a:rPr>
              <a:t>瑟和瑪利亞以最大的愛，陪伴耶穌長大，他們也深深感受到天主的祝福，看著耶穌便知道天主與他們同在！</a:t>
            </a:r>
          </a:p>
        </p:txBody>
      </p:sp>
    </p:spTree>
    <p:extLst>
      <p:ext uri="{BB962C8B-B14F-4D97-AF65-F5344CB8AC3E}">
        <p14:creationId xmlns:p14="http://schemas.microsoft.com/office/powerpoint/2010/main" val="121834729"/>
      </p:ext>
    </p:extLst>
  </p:cSld>
  <p:clrMapOvr>
    <a:masterClrMapping/>
  </p:clrMapOvr>
  <p:transition/>
  <p:timing/>
</p:sld>
</file>

<file path=ppt/slides/slide17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19572" y="180591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0F95A8"/>
                </a:solidFill>
                <a:latin typeface="+mn-ea"/>
              </a:rPr>
              <a:t>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19129" y="263691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在天主眼中，若瑟算是一位義人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有人來跟若瑟說了悄悄話之後，讓他很擔心？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17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27687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若</a:t>
            </a:r>
            <a:r>
              <a:rPr lang="zh-TW" altLang="en-US" sz="3600" b="1">
                <a:latin typeface="新細明體"/>
                <a:ea typeface="新細明體"/>
              </a:rPr>
              <a:t>瑟聽了朋友的悄悄話之後很擔心，他做了什麼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若瑟不願意當眾公開瑪利亞未進門便懷孕的事？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17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27687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若</a:t>
            </a:r>
            <a:r>
              <a:rPr lang="zh-TW" altLang="en-US" sz="3600" b="1">
                <a:latin typeface="新細明體"/>
                <a:ea typeface="新細明體"/>
              </a:rPr>
              <a:t>瑟為了不傷害瑪利亞，做了什麼決定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你</a:t>
            </a:r>
            <a:r>
              <a:rPr lang="zh-TW" altLang="en-US" sz="3600" b="1">
                <a:latin typeface="新細明體"/>
                <a:ea typeface="新細明體"/>
              </a:rPr>
              <a:t>覺得若瑟想悄悄退了瑪利亞的婚事，這樣做是對的嗎？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65820408"/>
      </p:ext>
    </p:extLst>
  </p:cSld>
  <p:clrMapOvr>
    <a:masterClrMapping/>
  </p:clrMapOvr>
  <p:transition/>
  <p:timing/>
</p:sld>
</file>

<file path=ppt/slides/slide17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27687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天主的使者會在若瑟夢中顯現，和他說話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若瑟聽了使者在夢中和他說的話之後便很安心？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40033755"/>
      </p:ext>
    </p:extLst>
  </p:cSld>
  <p:clrMapOvr>
    <a:masterClrMapping/>
  </p:clrMapOvr>
  <p:transition/>
  <p:timing/>
</p:sld>
</file>

<file path=ppt/slides/slide17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348880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瑪利亞聽若瑟分享自己夢中的經驗後，由衷的感謝天主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若瑟娶了瑪利亞為妻，還要為她保持童貞？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78982790"/>
      </p:ext>
    </p:extLst>
  </p:cSld>
  <p:clrMapOvr>
    <a:masterClrMapping/>
  </p:clrMapOvr>
  <p:transition/>
  <p:timing/>
</p:sld>
</file>

<file path=ppt/slides/slide17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420888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若瑟和瑪利亞天天陪伴耶穌長大，深深感受到天主的祝福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你</a:t>
            </a:r>
            <a:r>
              <a:rPr lang="zh-TW" altLang="en-US" sz="3600" b="1">
                <a:latin typeface="新細明體"/>
                <a:ea typeface="新細明體"/>
              </a:rPr>
              <a:t>會羨慕耶穌、瑪利亞和若瑟一家三口的聖家生活嗎？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87880651"/>
      </p:ext>
    </p:extLst>
  </p:cSld>
  <p:clrMapOvr>
    <a:masterClrMapping/>
  </p:clrMapOvr>
  <p:transition/>
  <p:timing/>
</p:sld>
</file>

<file path=ppt/slides/slide17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美勞教學：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</a:t>
            </a:r>
            <a:r>
              <a:rPr lang="zh-TW" altLang="zh-TW" sz="3600" b="1" smtClean="0">
                <a:latin typeface="+mj-ea"/>
                <a:ea typeface="+mj-ea"/>
              </a:rPr>
              <a:t>【</a:t>
            </a:r>
            <a:r>
              <a:rPr lang="en-US" altLang="zh-TW" sz="3600" b="1" smtClean="0">
                <a:latin typeface="+mj-ea"/>
                <a:ea typeface="+mj-ea"/>
              </a:rPr>
              <a:t>2</a:t>
            </a:r>
            <a:r>
              <a:rPr lang="zh-TW" altLang="en-US" sz="3600" b="1" smtClean="0">
                <a:latin typeface="+mj-ea"/>
                <a:ea typeface="+mj-ea"/>
              </a:rPr>
              <a:t>上</a:t>
            </a:r>
            <a:r>
              <a:rPr lang="en-US" altLang="zh-TW" sz="3600" b="1" smtClean="0">
                <a:latin typeface="+mj-ea"/>
                <a:ea typeface="+mj-ea"/>
              </a:rPr>
              <a:t>-5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為了讓我們相信耶穌是天主的兒子，祂特別派遣了洗者若翰為耶穌作證。</a:t>
            </a:r>
            <a:endParaRPr lang="en-US" altLang="zh-TW" sz="3600" b="1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>
                <a:latin typeface="新細明體"/>
                <a:ea typeface="新細明體"/>
              </a:rPr>
              <a:t>在耶穌還沒開始宣講天國喜訊前，洗者若翰便在約旦河邊宣揚悔改的洗禮。</a:t>
            </a:r>
          </a:p>
        </p:txBody>
      </p:sp>
    </p:spTree>
    <p:extLst>
      <p:ext uri="{BB962C8B-B14F-4D97-AF65-F5344CB8AC3E}">
        <p14:creationId xmlns:p14="http://schemas.microsoft.com/office/powerpoint/2010/main" val="883102621"/>
      </p:ext>
    </p:extLst>
  </p:cSld>
  <p:clrMapOvr>
    <a:masterClrMapping/>
  </p:clrMapOvr>
  <p:transition/>
  <p:timing/>
</p:sld>
</file>

<file path=ppt/slides/slide18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「若瑟從夢中醒來，照上主使者的吩咐，娶了瑪利亞為妻！」（瑪</a:t>
            </a:r>
            <a:r>
              <a:rPr lang="en-US" altLang="zh-TW" sz="3600" b="1"/>
              <a:t>1,24</a:t>
            </a:r>
            <a:r>
              <a:rPr lang="zh-TW" altLang="en-US" sz="3600" b="1"/>
              <a:t>）</a:t>
            </a:r>
            <a:endParaRPr lang="zh-TW" altLang="zh-TW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18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6026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3429000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 smtClean="0">
                <a:latin typeface="新細明體"/>
                <a:ea typeface="新細明體"/>
              </a:rPr>
              <a:t>阿明的故事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18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15784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1988840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小朋友</a:t>
            </a:r>
            <a:r>
              <a:rPr lang="zh-TW" altLang="en-US" sz="3600" b="1"/>
              <a:t>，阿明終於明白，天主都有最好的安排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在</a:t>
            </a:r>
            <a:r>
              <a:rPr lang="zh-TW" altLang="en-US" sz="3600" b="1"/>
              <a:t>生活中，我們多多少少也會遇到一些不</a:t>
            </a:r>
            <a:r>
              <a:rPr lang="zh-TW" altLang="en-US" sz="3600" b="1" smtClean="0"/>
              <a:t>明白或是</a:t>
            </a:r>
            <a:r>
              <a:rPr lang="zh-TW" altLang="en-US" sz="3600" b="1"/>
              <a:t>擔心的事，就像若瑟和阿明遇到的一樣。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18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539552" y="3212976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我們也願意像他們一樣，求天主幫忙嗎？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26513517"/>
      </p:ext>
    </p:extLst>
  </p:cSld>
  <p:clrMapOvr>
    <a:masterClrMapping/>
  </p:clrMapOvr>
  <p:transition/>
  <p:timing/>
</p:sld>
</file>

<file path=ppt/slides/slide18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564904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請想一想：</a:t>
            </a:r>
            <a:endParaRPr lang="en-US" altLang="zh-TW" sz="3600" b="1" smtClean="0"/>
          </a:p>
          <a:p>
            <a:r>
              <a:rPr lang="zh-TW" altLang="en-US" sz="3600" b="1" smtClean="0"/>
              <a:t>在</a:t>
            </a:r>
            <a:r>
              <a:rPr lang="zh-TW" altLang="en-US" sz="3600" b="1"/>
              <a:t>生活中，我們可以做些什麼，幫助自己將心裡的需要，或是擔心的事交給天主？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548259667"/>
      </p:ext>
    </p:extLst>
  </p:cSld>
  <p:clrMapOvr>
    <a:masterClrMapping/>
  </p:clrMapOvr>
  <p:transition/>
  <p:timing/>
</p:sld>
</file>

<file path=ppt/slides/slide18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0F95A8"/>
                </a:solidFill>
              </a:rPr>
              <a:t>主題學習單：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08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 smtClean="0">
                <a:latin typeface="+mn-ea"/>
              </a:rPr>
              <a:t>請搭配教學光碟【</a:t>
            </a:r>
            <a:r>
              <a:rPr lang="en-US" altLang="zh-TW" sz="3600" b="1" smtClean="0">
                <a:latin typeface="+mj-ea"/>
              </a:rPr>
              <a:t>2</a:t>
            </a:r>
            <a:r>
              <a:rPr lang="zh-TW" altLang="en-US" sz="3600" b="1">
                <a:latin typeface="+mj-ea"/>
              </a:rPr>
              <a:t>上</a:t>
            </a:r>
            <a:r>
              <a:rPr lang="en-US" altLang="zh-TW" sz="3600" b="1" smtClean="0">
                <a:latin typeface="+mj-ea"/>
              </a:rPr>
              <a:t>-5</a:t>
            </a:r>
            <a:r>
              <a:rPr lang="zh-TW" altLang="zh-TW" sz="3600" b="1" smtClean="0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18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17384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2564904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</a:t>
            </a:r>
            <a:r>
              <a:rPr lang="zh-TW" altLang="zh-TW" sz="3600" b="1" smtClean="0"/>
              <a:t>，</a:t>
            </a:r>
            <a:r>
              <a:rPr lang="zh-TW" altLang="en-US" sz="3600" b="1"/>
              <a:t>天父爸爸是這麼的愛我們，祂知道若瑟心裡有擔心的事，便特別派使者在他夢中顯現，指示他放心的迎娶瑪利亞為妻。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18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27584" y="3068960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若瑟也按照使者的吩咐做了，還尊重瑪利亞的心願，為她保持童貞，一家三口過著受到天主祝福的生活。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060529728"/>
      </p:ext>
    </p:extLst>
  </p:cSld>
  <p:clrMapOvr>
    <a:masterClrMapping/>
  </p:clrMapOvr>
  <p:transition/>
  <p:timing/>
</p:sld>
</file>

<file path=ppt/slides/slide18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27584" y="2564904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在生活中，當我們遇到不明白或擔心的事情時，記得可以學習若瑟或是阿明，多多向天主祈禱，將自己所需要的交託給天主。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4160600533"/>
      </p:ext>
    </p:extLst>
  </p:cSld>
  <p:clrMapOvr>
    <a:masterClrMapping/>
  </p:clrMapOvr>
  <p:transition/>
  <p:timing/>
</p:sld>
</file>

<file path=ppt/slides/slide18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35596" y="216595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課後</a:t>
            </a:r>
            <a:r>
              <a:rPr lang="zh-TW" altLang="en-US" sz="4800" b="1" smtClean="0">
                <a:solidFill>
                  <a:srgbClr val="0F95A8"/>
                </a:solidFill>
              </a:rPr>
              <a:t>禱：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35596" y="2996952"/>
            <a:ext cx="77408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慈愛的天父，謝謝祢在每天的生活中照顧著我們，也知道我們何時需要祢的幫助，就像祢知道若瑟需要幫忙，便派使者在他夢中顯現</a:t>
            </a:r>
            <a:r>
              <a:rPr lang="zh-TW" altLang="en-US" sz="3600" b="1" smtClean="0"/>
              <a:t>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667603260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有人覺得洗者若翰就是天主派來的聖者默西亞，但他明確的說自己不是，還作證說：「我看見了聖神降在耶穌身上，衪就是天主子。」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966929242"/>
      </p:ext>
    </p:extLst>
  </p:cSld>
  <p:clrMapOvr>
    <a:masterClrMapping/>
  </p:clrMapOvr>
  <p:transition/>
  <p:timing/>
</p:sld>
</file>

<file path=ppt/slides/slide19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935596" y="2564904"/>
            <a:ext cx="77408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求祢幫助我們常常記得，多多依靠祢，將一切所需交在祢的手裡，相信祢都會有最好的安排。以上所求是因祢的子主耶穌的名，阿們。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2871337848"/>
      </p:ext>
    </p:extLst>
  </p:cSld>
  <p:clrMapOvr>
    <a:masterClrMapping/>
  </p:clrMapOvr>
  <p:transition/>
  <p:timing/>
</p:sld>
</file>

<file path=ppt/slides/slide19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2861853"/>
            <a:ext cx="96845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600" b="1">
                <a:ea typeface="Microsoft JhengHei Light" panose="020b0304030504040204"/>
              </a:rPr>
              <a:t>閃亮的異星</a:t>
            </a:r>
            <a:r>
              <a:rPr lang="zh-TW" altLang="en-US" sz="6600" b="1" smtClean="0">
                <a:ea typeface="Microsoft JhengHei Light" panose="020b0304030504040204"/>
              </a:rPr>
              <a:t>∼</a:t>
            </a:r>
            <a:endParaRPr lang="en-US" altLang="zh-TW" sz="6600" b="1" smtClean="0">
              <a:ea typeface="Microsoft JhengHei Light" panose="020b0304030504040204"/>
            </a:endParaRPr>
          </a:p>
          <a:p>
            <a:r>
              <a:rPr lang="zh-TW" altLang="en-US" sz="6600" b="1" smtClean="0">
                <a:ea typeface="Microsoft JhengHei Light" panose="020b0304030504040204"/>
              </a:rPr>
              <a:t>聖子</a:t>
            </a:r>
            <a:r>
              <a:rPr lang="zh-TW" altLang="en-US" sz="6600" b="1">
                <a:ea typeface="Microsoft JhengHei Light" panose="020b0304030504040204"/>
              </a:rPr>
              <a:t>耶穌誕生</a:t>
            </a:r>
            <a:endParaRPr lang="en-US" sz="6600" b="1">
              <a:latin typeface="Microsoft JhengHei Light" panose="020b0304030504040204" pitchFamily="34" charset="-120"/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A02F4B11-FE1D-41EC-B989-2CF91062DCB9}"/>
              </a:ext>
            </a:extLst>
          </p:cNvPr>
          <p:cNvSpPr txBox="1"/>
          <p:nvPr/>
        </p:nvSpPr>
        <p:spPr>
          <a:xfrm>
            <a:off x="900230" y="2030856"/>
            <a:ext cx="3275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2</a:t>
            </a:r>
            <a:r>
              <a:rPr lang="zh-TW" altLang="en-US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上</a:t>
            </a:r>
            <a:r>
              <a:rPr lang="en-US" altLang="zh-TW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-6</a:t>
            </a:r>
            <a:endParaRPr lang="en-US" altLang="zh-TW" sz="4800" b="1" smtClean="0">
              <a:solidFill>
                <a:srgbClr val="0F95A8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19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19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14127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課前</a:t>
            </a:r>
            <a:r>
              <a:rPr lang="zh-TW" altLang="en-US" sz="4800" b="1" smtClean="0">
                <a:solidFill>
                  <a:srgbClr val="0F95A8"/>
                </a:solidFill>
              </a:rPr>
              <a:t>禱：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91580" y="2243773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親愛的主耶穌，祢是這麼的愛我們，甘願從祢的寶座上下來，降生成人。求祢幫助我們藉由今天的課程，進入那因祢的誕生而享有的永恆喜樂。祢和聖父及聖神，永生永王，阿們。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19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主題</a:t>
            </a:r>
            <a:r>
              <a:rPr lang="zh-TW" altLang="en-US" sz="4800" b="1" smtClean="0">
                <a:solidFill>
                  <a:srgbClr val="0F95A8"/>
                </a:solidFill>
              </a:rPr>
              <a:t>經文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>
                <a:latin typeface="+mn-ea"/>
              </a:rPr>
              <a:t>路加福音</a:t>
            </a:r>
            <a:r>
              <a:rPr lang="en-US" altLang="zh-TW" sz="3600" b="1">
                <a:latin typeface="+mn-ea"/>
              </a:rPr>
              <a:t>2,1~20</a:t>
            </a:r>
            <a:endParaRPr 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19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63588" y="173390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</a:rPr>
              <a:t>主題引導：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63588" y="2564904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小朋友，爸</a:t>
            </a:r>
            <a:r>
              <a:rPr lang="zh-TW" altLang="en-US" sz="3600" b="1" smtClean="0"/>
              <a:t>媽曾經說</a:t>
            </a:r>
            <a:r>
              <a:rPr lang="zh-TW" altLang="en-US" sz="3600" b="1"/>
              <a:t>過你們小時候的故事嗎？知道自己是在哪裡誕生</a:t>
            </a:r>
            <a:r>
              <a:rPr lang="zh-TW" altLang="en-US" sz="3600" b="1" smtClean="0"/>
              <a:t>的嗎？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19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564904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你們知道自己剛誕生時有多重嗎？爸媽有給你們看過剛出生時的照片嗎？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376256273"/>
      </p:ext>
    </p:extLst>
  </p:cSld>
  <p:clrMapOvr>
    <a:masterClrMapping/>
  </p:clrMapOvr>
  <p:transition/>
  <p:timing/>
</p:sld>
</file>

<file path=ppt/slides/slide19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564904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你們看小嬰兒的照片，剛出生時是不是可愛極了？有看過剛出生的小狗或小貓嗎</a:t>
            </a:r>
            <a:r>
              <a:rPr lang="zh-TW" altLang="en-US" sz="3600" b="1" smtClean="0"/>
              <a:t>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168207313"/>
      </p:ext>
    </p:extLst>
  </p:cSld>
  <p:clrMapOvr>
    <a:masterClrMapping/>
  </p:clrMapOvr>
  <p:transition/>
  <p:timing/>
</p:sld>
</file>

<file path=ppt/slides/slide19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251520" y="3105834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你們知道愛我們的耶穌是在哪裡誕生的嗎？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862753578"/>
      </p:ext>
    </p:extLst>
  </p:cSld>
  <p:clrMapOvr>
    <a:masterClrMapping/>
  </p:clrMapOvr>
  <p:transition/>
  <p:timing/>
</p:sld>
</file>

<file path=ppt/slides/slide19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0" y="30135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b="1"/>
              <a:t>聖歌──耶穌愛我！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224260337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本教材受限於版權要求，無法為老師複製網路上任何圖片直接載入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88840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洗者若翰還說：「這是派遣我來的天父要我作的見證，我自己也不曾見過聖子耶穌，是看見了降在祂身上的天主聖神讓我明白，耶穌就是天主子，祂將為世人帶來天主的愛和永恆的約定。」</a:t>
            </a:r>
          </a:p>
        </p:txBody>
      </p:sp>
    </p:spTree>
    <p:extLst>
      <p:ext uri="{BB962C8B-B14F-4D97-AF65-F5344CB8AC3E}">
        <p14:creationId xmlns:p14="http://schemas.microsoft.com/office/powerpoint/2010/main" val="4191469551"/>
      </p:ext>
    </p:extLst>
  </p:cSld>
  <p:clrMapOvr>
    <a:masterClrMapping/>
  </p:clrMapOvr>
  <p:transition/>
  <p:timing/>
</p:sld>
</file>

<file path=ppt/slides/slide20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4458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</a:rPr>
              <a:t>帶入主題：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276872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小朋友，你們唱得好棒</a:t>
            </a:r>
            <a:r>
              <a:rPr lang="zh-TW" altLang="en-US" sz="3600" b="1" smtClean="0"/>
              <a:t>，如果</a:t>
            </a:r>
            <a:r>
              <a:rPr lang="zh-TW" altLang="en-US" sz="3600" b="1"/>
              <a:t>耶穌在王宮裡誕生，牧羊人便找不到耶穌了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今天</a:t>
            </a:r>
            <a:r>
              <a:rPr lang="zh-TW" altLang="en-US" sz="3600" b="1"/>
              <a:t>我們就要來看看，聖經是怎麼記載耶穌誕生的故事。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20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73390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j-ea"/>
                <a:ea typeface="+mj-ea"/>
              </a:rPr>
              <a:t>主題內容：</a:t>
            </a:r>
            <a:endParaRPr lang="en-US" sz="4800" b="1">
              <a:solidFill>
                <a:srgbClr val="0F95A8"/>
              </a:solidFill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5576" y="2564904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在</a:t>
            </a:r>
            <a:r>
              <a:rPr lang="zh-TW" altLang="en-US" sz="3600" b="1"/>
              <a:t>耶穌那個年代，猶太人受到羅馬帝國統治。羅馬</a:t>
            </a:r>
            <a:r>
              <a:rPr lang="zh-TW" altLang="en-US" sz="3600" b="1" smtClean="0"/>
              <a:t>皇帝規定</a:t>
            </a:r>
            <a:r>
              <a:rPr lang="zh-TW" altLang="en-US" sz="3600" b="1"/>
              <a:t>所有</a:t>
            </a:r>
            <a:r>
              <a:rPr lang="zh-TW" altLang="en-US" sz="3600" b="1" smtClean="0"/>
              <a:t>老百姓都要回</a:t>
            </a:r>
            <a:r>
              <a:rPr lang="zh-TW" altLang="en-US" sz="3600" b="1"/>
              <a:t>自己家鄉登記戶口，這樣皇帝可以知道全國有多少人，並按照人口收取嚴苛的稅金。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20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1844824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若</a:t>
            </a:r>
            <a:r>
              <a:rPr lang="zh-TW" altLang="en-US" sz="3600" b="1" smtClean="0"/>
              <a:t>瑟</a:t>
            </a:r>
            <a:r>
              <a:rPr lang="zh-TW" altLang="en-US" sz="3600" b="1"/>
              <a:t>爸爸</a:t>
            </a:r>
            <a:r>
              <a:rPr lang="zh-TW" altLang="en-US" sz="3600" b="1" smtClean="0"/>
              <a:t>是</a:t>
            </a:r>
            <a:r>
              <a:rPr lang="zh-TW" altLang="en-US" sz="3600" b="1"/>
              <a:t>達味王的子孫，便照著規定回故鄉白冷城登記戶口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  <a:p>
            <a:endParaRPr lang="en-US" altLang="zh-TW" sz="3600" b="1" smtClean="0"/>
          </a:p>
          <a:p>
            <a:r>
              <a:rPr lang="zh-TW" altLang="en-US" sz="3600" b="1" smtClean="0"/>
              <a:t>這</a:t>
            </a:r>
            <a:r>
              <a:rPr lang="zh-TW" altLang="en-US" sz="3600" b="1"/>
              <a:t>時，聖母媽媽快要生產了，若瑟爸爸便找了頭驢子給聖母媽媽</a:t>
            </a:r>
            <a:r>
              <a:rPr lang="zh-TW" altLang="en-US" sz="3600" b="1" smtClean="0"/>
              <a:t>騎</a:t>
            </a:r>
            <a:r>
              <a:rPr lang="zh-TW" altLang="en-US" sz="3600" b="1"/>
              <a:t>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20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132856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他們好不容易到達白冷城時，已經是晚上了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由於</a:t>
            </a:r>
            <a:r>
              <a:rPr lang="zh-TW" altLang="en-US" sz="3600" b="1">
                <a:latin typeface="新細明體"/>
                <a:ea typeface="新細明體"/>
              </a:rPr>
              <a:t>人潮眾多，旅館紛紛客滿</a:t>
            </a:r>
            <a:r>
              <a:rPr lang="zh-TW" altLang="en-US" sz="3600" b="1" smtClean="0">
                <a:latin typeface="新細明體"/>
                <a:ea typeface="新細明體"/>
              </a:rPr>
              <a:t>，找不到</a:t>
            </a:r>
            <a:r>
              <a:rPr lang="zh-TW" altLang="en-US" sz="3600" b="1">
                <a:latin typeface="新細明體"/>
                <a:ea typeface="新細明體"/>
              </a:rPr>
              <a:t>住的地方。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89199691"/>
      </p:ext>
    </p:extLst>
  </p:cSld>
  <p:clrMapOvr>
    <a:masterClrMapping/>
  </p:clrMapOvr>
  <p:transition/>
  <p:timing/>
</p:sld>
</file>

<file path=ppt/slides/slide20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132856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偏偏這時，小耶穌急著來報到，聖母媽媽著急，若瑟爸爸更是著急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幸好</a:t>
            </a:r>
            <a:r>
              <a:rPr lang="zh-TW" altLang="en-US" sz="3600" b="1">
                <a:latin typeface="新細明體"/>
                <a:ea typeface="新細明體"/>
              </a:rPr>
              <a:t>，好心的旅館</a:t>
            </a:r>
            <a:r>
              <a:rPr lang="zh-TW" altLang="en-US" sz="3600" b="1" smtClean="0">
                <a:latin typeface="新細明體"/>
                <a:ea typeface="新細明體"/>
              </a:rPr>
              <a:t>老闆說，如果不介意，可以將就一下，在馬房裡休息。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71235622"/>
      </p:ext>
    </p:extLst>
  </p:cSld>
  <p:clrMapOvr>
    <a:masterClrMapping/>
  </p:clrMapOvr>
  <p:transition/>
  <p:timing/>
</p:sld>
</file>

<file path=ppt/slides/slide20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780928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在馬房裡，若瑟爸爸趕緊用麥草，為聖母媽媽鋪了個可以取暖的位置，聖母媽媽稍稍休息，小耶穌便出生了。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93299947"/>
      </p:ext>
    </p:extLst>
  </p:cSld>
  <p:clrMapOvr>
    <a:masterClrMapping/>
  </p:clrMapOvr>
  <p:transition/>
  <p:timing/>
</p:sld>
</file>

<file path=ppt/slides/slide20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708920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若瑟爸爸只好用馬房</a:t>
            </a:r>
            <a:r>
              <a:rPr lang="zh-TW" altLang="en-US" sz="3600" b="1" smtClean="0">
                <a:latin typeface="新細明體"/>
                <a:ea typeface="新細明體"/>
              </a:rPr>
              <a:t>裡的</a:t>
            </a:r>
            <a:r>
              <a:rPr lang="zh-TW" altLang="en-US" sz="3600" b="1">
                <a:latin typeface="新細明體"/>
                <a:ea typeface="新細明體"/>
              </a:rPr>
              <a:t>馬槽充當嬰兒床，將誕生的小耶穌用布包起來，放在馬槽裡，不讓小耶穌凍著</a:t>
            </a:r>
            <a:r>
              <a:rPr lang="zh-TW" altLang="en-US" sz="3600" b="1" smtClean="0">
                <a:latin typeface="新細明體"/>
                <a:ea typeface="新細明體"/>
              </a:rPr>
              <a:t>了。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130957352"/>
      </p:ext>
    </p:extLst>
  </p:cSld>
  <p:clrMapOvr>
    <a:masterClrMapping/>
  </p:clrMapOvr>
  <p:transition/>
  <p:timing/>
</p:sld>
</file>

<file path=ppt/slides/slide20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996952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聖母媽媽和若瑟爸爸看著剛出生的小耶穌，靜靜的在一旁守護</a:t>
            </a:r>
            <a:r>
              <a:rPr lang="zh-TW" altLang="en-US" sz="3600" b="1" smtClean="0">
                <a:latin typeface="新細明體"/>
                <a:ea typeface="新細明體"/>
              </a:rPr>
              <a:t>著。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502377102"/>
      </p:ext>
    </p:extLst>
  </p:cSld>
  <p:clrMapOvr>
    <a:masterClrMapping/>
  </p:clrMapOvr>
  <p:transition/>
  <p:timing/>
</p:sld>
</file>

<file path=ppt/slides/slide20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628800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他們不明白</a:t>
            </a:r>
            <a:r>
              <a:rPr lang="zh-TW" altLang="en-US" sz="3600" b="1">
                <a:latin typeface="新細明體"/>
                <a:ea typeface="新細明體"/>
              </a:rPr>
              <a:t>這是什麼樣的愛，讓天主選擇成為人的樣子來到人間，和我們在一起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他們</a:t>
            </a:r>
            <a:r>
              <a:rPr lang="zh-TW" altLang="en-US" sz="3600" b="1">
                <a:latin typeface="新細明體"/>
                <a:ea typeface="新細明體"/>
              </a:rPr>
              <a:t>也不明白，天主為何會選擇降生在這麼一個簡陋又貧乏的馬房裡，而不是在舒適又溫暖的王宮裡。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883102621"/>
      </p:ext>
    </p:extLst>
  </p:cSld>
  <p:clrMapOvr>
    <a:masterClrMapping/>
  </p:clrMapOvr>
  <p:transition/>
  <p:timing/>
</p:sld>
</file>

<file path=ppt/slides/slide20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82883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忽然，馬房外傳來群眾的聲音，問道：「那剛誕生的小嬰兒在哪兒呢？」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966929242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19572" y="166189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0F95A8"/>
                </a:solidFill>
                <a:latin typeface="+mn-ea"/>
              </a:rPr>
              <a:t>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19129" y="2492896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1.</a:t>
            </a:r>
            <a:r>
              <a:rPr lang="zh-TW" altLang="en-US" sz="3600" b="1">
                <a:latin typeface="新細明體"/>
                <a:ea typeface="新細明體"/>
              </a:rPr>
              <a:t>為什麼在耶穌之前，有許多先知一直說天主愛我們，但當時的人還是不能明白？</a:t>
            </a:r>
            <a:endParaRPr lang="en-US" altLang="zh-TW" sz="3600" b="1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2.</a:t>
            </a:r>
            <a:r>
              <a:rPr lang="zh-TW" altLang="en-US" sz="3600" b="1">
                <a:latin typeface="新細明體"/>
                <a:ea typeface="新細明體"/>
              </a:rPr>
              <a:t>為什麼天主要派遣聖子耶穌親自來到我們中間？</a:t>
            </a: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2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628800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來的是一群</a:t>
            </a:r>
            <a:r>
              <a:rPr lang="zh-TW" altLang="en-US" sz="3600" b="1" smtClean="0">
                <a:latin typeface="新細明體"/>
                <a:ea typeface="新細明體"/>
              </a:rPr>
              <a:t>牧羊人，</a:t>
            </a:r>
            <a:r>
              <a:rPr lang="zh-TW" altLang="en-US" sz="3600" b="1">
                <a:latin typeface="新細明體"/>
                <a:ea typeface="新細明體"/>
              </a:rPr>
              <a:t>他們在野外看守羊群時，有天主的使者告訴他們好消息：「看，我給你們報告一個全民族的大喜訊，今天在達味城中誕生了一位救世者，祂是主默西亞，這是祂的記號，你們要看見一個嬰兒，裹著襁褓，躺在馬槽裡。」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01098576"/>
      </p:ext>
    </p:extLst>
  </p:cSld>
  <p:clrMapOvr>
    <a:masterClrMapping/>
  </p:clrMapOvr>
  <p:transition/>
  <p:timing/>
</p:sld>
</file>

<file path=ppt/slides/slide2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64904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牧羊人</a:t>
            </a:r>
            <a:r>
              <a:rPr lang="zh-TW" altLang="en-US" sz="3600" b="1">
                <a:latin typeface="新細明體"/>
                <a:ea typeface="新細明體"/>
              </a:rPr>
              <a:t>聽到好消息，迫不及待的到處打聽那剛誕生的小嬰兒在哪，一來到馬房，看到安穩的躺在馬槽裡的小耶穌，便興高采烈的朝拜了小耶穌。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346733582"/>
      </p:ext>
    </p:extLst>
  </p:cSld>
  <p:clrMapOvr>
    <a:masterClrMapping/>
  </p:clrMapOvr>
  <p:transition/>
  <p:timing/>
</p:sld>
</file>

<file path=ppt/slides/slide2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88840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沒想到，</a:t>
            </a:r>
            <a:r>
              <a:rPr lang="zh-TW" altLang="en-US" sz="3600" b="1" smtClean="0">
                <a:latin typeface="新細明體"/>
                <a:ea typeface="新細明體"/>
              </a:rPr>
              <a:t>天空竟</a:t>
            </a:r>
            <a:r>
              <a:rPr lang="zh-TW" altLang="en-US" sz="3600" b="1">
                <a:latin typeface="新細明體"/>
                <a:ea typeface="新細明體"/>
              </a:rPr>
              <a:t>出現一大群</a:t>
            </a:r>
            <a:r>
              <a:rPr lang="zh-TW" altLang="en-US" sz="3600" b="1" smtClean="0">
                <a:latin typeface="新細明體"/>
                <a:ea typeface="新細明體"/>
              </a:rPr>
              <a:t>天使，</a:t>
            </a:r>
            <a:r>
              <a:rPr lang="zh-TW" altLang="en-US" sz="3600" b="1">
                <a:latin typeface="新細明體"/>
                <a:ea typeface="新細明體"/>
              </a:rPr>
              <a:t>高聲頌揚：「天主受享光榮於高天，主愛的人在世享平安！</a:t>
            </a:r>
            <a:r>
              <a:rPr lang="zh-TW" altLang="en-US" sz="3600" b="1" smtClean="0">
                <a:latin typeface="新細明體"/>
                <a:ea typeface="新細明體"/>
              </a:rPr>
              <a:t>」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若</a:t>
            </a:r>
            <a:r>
              <a:rPr lang="zh-TW" altLang="en-US" sz="3600" b="1">
                <a:latin typeface="新細明體"/>
                <a:ea typeface="新細明體"/>
              </a:rPr>
              <a:t>瑟爸爸、聖母媽媽和牧羊人，都見證了這偉大光榮的一刻！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91469551"/>
      </p:ext>
    </p:extLst>
  </p:cSld>
  <p:clrMapOvr>
    <a:masterClrMapping/>
  </p:clrMapOvr>
  <p:transition/>
  <p:timing/>
</p:sld>
</file>

<file path=ppt/slides/slide2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牧羊人聽了天使大隊的頌揚歌聲後，祝福了若瑟爸爸和聖母媽媽，彼此對望說：「我們快去將這天大的好消息傳給更多人吧！今天我們期待已久的救世主已誕生！」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927779260"/>
      </p:ext>
    </p:extLst>
  </p:cSld>
  <p:clrMapOvr>
    <a:masterClrMapping/>
  </p:clrMapOvr>
  <p:transition/>
  <p:timing/>
</p:sld>
</file>

<file path=ppt/slides/slide2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19572" y="180591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0F95A8"/>
                </a:solidFill>
                <a:latin typeface="+mn-ea"/>
              </a:rPr>
              <a:t>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19129" y="263691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小</a:t>
            </a:r>
            <a:r>
              <a:rPr lang="zh-TW" altLang="en-US" sz="3600" b="1">
                <a:latin typeface="新細明體"/>
                <a:ea typeface="新細明體"/>
              </a:rPr>
              <a:t>耶穌快要誕生時，為什麼若瑟爸爸和聖母媽媽要回白冷城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 若</a:t>
            </a:r>
            <a:r>
              <a:rPr lang="zh-TW" altLang="en-US" sz="3600" b="1">
                <a:latin typeface="新細明體"/>
                <a:ea typeface="新細明體"/>
              </a:rPr>
              <a:t>瑟爸爸找了一頭什麼動物給聖母媽媽騎？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2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27687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 旅館</a:t>
            </a:r>
            <a:r>
              <a:rPr lang="zh-TW" altLang="en-US" sz="3600" b="1">
                <a:latin typeface="新細明體"/>
                <a:ea typeface="新細明體"/>
              </a:rPr>
              <a:t>都客滿了沒</a:t>
            </a:r>
            <a:r>
              <a:rPr lang="zh-TW" altLang="en-US" sz="3600" b="1" smtClean="0">
                <a:latin typeface="新細明體"/>
                <a:ea typeface="新細明體"/>
              </a:rPr>
              <a:t>地方住時，</a:t>
            </a:r>
            <a:r>
              <a:rPr lang="zh-TW" altLang="en-US" sz="3600" b="1">
                <a:latin typeface="新細明體"/>
                <a:ea typeface="新細明體"/>
              </a:rPr>
              <a:t>若瑟爸爸和聖母</a:t>
            </a:r>
            <a:r>
              <a:rPr lang="zh-TW" altLang="en-US" sz="3600" b="1" smtClean="0">
                <a:latin typeface="新細明體"/>
                <a:ea typeface="新細明體"/>
              </a:rPr>
              <a:t>媽媽該怎麼辦</a:t>
            </a:r>
            <a:r>
              <a:rPr lang="zh-TW" altLang="en-US" sz="3600" b="1">
                <a:latin typeface="新細明體"/>
                <a:ea typeface="新細明體"/>
              </a:rPr>
              <a:t>呢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小</a:t>
            </a:r>
            <a:r>
              <a:rPr lang="zh-TW" altLang="en-US" sz="3600" b="1">
                <a:latin typeface="新細明體"/>
                <a:ea typeface="新細明體"/>
              </a:rPr>
              <a:t>耶穌誕生時，為什麼會被放在馬槽裡？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2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276872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小耶穌</a:t>
            </a:r>
            <a:r>
              <a:rPr lang="zh-TW" altLang="en-US" sz="3600" b="1" smtClean="0">
                <a:latin typeface="新細明體"/>
                <a:ea typeface="新細明體"/>
              </a:rPr>
              <a:t>不是</a:t>
            </a:r>
            <a:r>
              <a:rPr lang="zh-TW" altLang="en-US" sz="3600" b="1">
                <a:latin typeface="新細明體"/>
                <a:ea typeface="新細明體"/>
              </a:rPr>
              <a:t>誕生在王宮，而是在馬槽裡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你</a:t>
            </a:r>
            <a:r>
              <a:rPr lang="zh-TW" altLang="en-US" sz="3600" b="1">
                <a:latin typeface="新細明體"/>
                <a:ea typeface="新細明體"/>
              </a:rPr>
              <a:t>喜歡小耶穌誕生在馬槽還是王宮？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65820408"/>
      </p:ext>
    </p:extLst>
  </p:cSld>
  <p:clrMapOvr>
    <a:masterClrMapping/>
  </p:clrMapOvr>
  <p:transition/>
  <p:timing/>
</p:sld>
</file>

<file path=ppt/slides/slide2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27687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小</a:t>
            </a:r>
            <a:r>
              <a:rPr lang="zh-TW" altLang="en-US" sz="3600" b="1">
                <a:latin typeface="新細明體"/>
                <a:ea typeface="新細明體"/>
              </a:rPr>
              <a:t>耶穌誕生時，是什麼人到處在找那剛誕生的小嬰兒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牧羊人</a:t>
            </a:r>
            <a:r>
              <a:rPr lang="zh-TW" altLang="en-US" sz="3600" b="1">
                <a:latin typeface="新細明體"/>
                <a:ea typeface="新細明體"/>
              </a:rPr>
              <a:t>為什麼要特別來尋找那剛誕生的小耶穌？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40033755"/>
      </p:ext>
    </p:extLst>
  </p:cSld>
  <p:clrMapOvr>
    <a:masterClrMapping/>
  </p:clrMapOvr>
  <p:transition/>
  <p:timing/>
</p:sld>
</file>

<file path=ppt/slides/slide2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420888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牧羊人</a:t>
            </a:r>
            <a:r>
              <a:rPr lang="zh-TW" altLang="en-US" sz="3600" b="1">
                <a:latin typeface="新細明體"/>
                <a:ea typeface="新細明體"/>
              </a:rPr>
              <a:t>看到小耶穌時，他們開心嗎？他們做了什麼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牧羊人</a:t>
            </a:r>
            <a:r>
              <a:rPr lang="zh-TW" altLang="en-US" sz="3600" b="1">
                <a:latin typeface="新細明體"/>
                <a:ea typeface="新細明體"/>
              </a:rPr>
              <a:t>在朝拜小耶穌時，為什麼會出現一大群天使？天使做了什麼？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87880651"/>
      </p:ext>
    </p:extLst>
  </p:cSld>
  <p:clrMapOvr>
    <a:masterClrMapping/>
  </p:clrMapOvr>
  <p:transition/>
  <p:timing/>
</p:sld>
</file>

<file path=ppt/slides/slide2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牧羊人</a:t>
            </a:r>
            <a:r>
              <a:rPr lang="zh-TW" altLang="en-US" sz="3600" b="1">
                <a:latin typeface="新細明體"/>
                <a:ea typeface="新細明體"/>
              </a:rPr>
              <a:t>朝拜了小耶穌後，他們做了什麼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你</a:t>
            </a:r>
            <a:r>
              <a:rPr lang="zh-TW" altLang="en-US" sz="3600" b="1">
                <a:latin typeface="新細明體"/>
                <a:ea typeface="新細明體"/>
              </a:rPr>
              <a:t>會像牧羊人一樣開心的將小耶穌誕生的事傳給別人嗎？你想傳給誰？</a:t>
            </a:r>
          </a:p>
        </p:txBody>
      </p:sp>
    </p:spTree>
    <p:extLst>
      <p:ext uri="{BB962C8B-B14F-4D97-AF65-F5344CB8AC3E}">
        <p14:creationId xmlns:p14="http://schemas.microsoft.com/office/powerpoint/2010/main" val="1678982790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780928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3.</a:t>
            </a:r>
            <a:r>
              <a:rPr lang="zh-TW" altLang="en-US" sz="3600" b="1">
                <a:latin typeface="新細明體"/>
                <a:ea typeface="新細明體"/>
              </a:rPr>
              <a:t>天主要和我們做的約定是什麼呢？</a:t>
            </a:r>
            <a:endParaRPr lang="en-US" altLang="zh-TW" sz="3600" b="1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4.</a:t>
            </a:r>
            <a:r>
              <a:rPr lang="zh-TW" altLang="en-US" sz="3600" b="1">
                <a:latin typeface="新細明體"/>
                <a:ea typeface="新細明體"/>
              </a:rPr>
              <a:t>為什麼天主要親自和我們做約定？</a:t>
            </a: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2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美勞教學：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</a:t>
            </a:r>
            <a:r>
              <a:rPr lang="zh-TW" altLang="zh-TW" sz="3600" b="1" smtClean="0">
                <a:latin typeface="+mj-ea"/>
                <a:ea typeface="+mj-ea"/>
              </a:rPr>
              <a:t>【</a:t>
            </a:r>
            <a:r>
              <a:rPr lang="en-US" altLang="zh-TW" sz="3600" b="1" smtClean="0">
                <a:latin typeface="+mj-ea"/>
                <a:ea typeface="+mj-ea"/>
              </a:rPr>
              <a:t>2</a:t>
            </a:r>
            <a:r>
              <a:rPr lang="zh-TW" altLang="en-US" sz="3600" b="1" smtClean="0">
                <a:latin typeface="+mj-ea"/>
                <a:ea typeface="+mj-ea"/>
              </a:rPr>
              <a:t>上</a:t>
            </a:r>
            <a:r>
              <a:rPr lang="en-US" altLang="zh-TW" sz="3600" b="1" smtClean="0">
                <a:latin typeface="+mj-ea"/>
                <a:ea typeface="+mj-ea"/>
              </a:rPr>
              <a:t>-</a:t>
            </a:r>
            <a:r>
              <a:rPr lang="en-US" altLang="zh-TW" sz="3600" b="1">
                <a:latin typeface="+mj-ea"/>
                <a:ea typeface="+mj-ea"/>
              </a:rPr>
              <a:t>6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2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「天使高聲頌揚：『天主受享光榮於高天，主愛的人在世享平安！』」（路</a:t>
            </a:r>
            <a:r>
              <a:rPr lang="en-US" altLang="zh-TW" sz="3600" b="1"/>
              <a:t>2,14</a:t>
            </a:r>
            <a:r>
              <a:rPr lang="zh-TW" altLang="zh-TW" sz="3600" b="1"/>
              <a:t>）</a:t>
            </a:r>
            <a:endParaRPr lang="zh-TW" altLang="zh-TW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2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6026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3429000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 smtClean="0">
                <a:latin typeface="新細明體"/>
                <a:ea typeface="新細明體"/>
              </a:rPr>
              <a:t>阿雯的故事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2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209394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924944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小朋友</a:t>
            </a:r>
            <a:r>
              <a:rPr lang="zh-TW" altLang="en-US" sz="3600" b="1"/>
              <a:t>，我們身邊一定有很多像阿雯這樣的小朋友，他們還不認識耶穌，很想認識耶穌，他們非常渴望得到愛和平安。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2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3068960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我們是不是可以像牧羊人一樣，將耶穌誕生帶給我們的愛與平安分享給他們呢？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26513517"/>
      </p:ext>
    </p:extLst>
  </p:cSld>
  <p:clrMapOvr>
    <a:masterClrMapping/>
  </p:clrMapOvr>
  <p:transition/>
  <p:timing/>
</p:sld>
</file>

<file path=ppt/slides/slide2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564904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請想一想：</a:t>
            </a:r>
            <a:endParaRPr lang="en-US" altLang="zh-TW" sz="3600" b="1" smtClean="0"/>
          </a:p>
          <a:p>
            <a:r>
              <a:rPr lang="zh-TW" altLang="en-US" sz="3600" b="1" smtClean="0"/>
              <a:t>在</a:t>
            </a:r>
            <a:r>
              <a:rPr lang="zh-TW" altLang="en-US" sz="3600" b="1"/>
              <a:t>生活中，我們可以將耶穌的愛和平安送給哪些人？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548259667"/>
      </p:ext>
    </p:extLst>
  </p:cSld>
  <p:clrMapOvr>
    <a:masterClrMapping/>
  </p:clrMapOvr>
  <p:transition/>
  <p:timing/>
</p:sld>
</file>

<file path=ppt/slides/slide2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0F95A8"/>
                </a:solidFill>
              </a:rPr>
              <a:t>主題學習單：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08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 smtClean="0">
                <a:latin typeface="+mn-ea"/>
              </a:rPr>
              <a:t>請搭配教學光碟【</a:t>
            </a:r>
            <a:r>
              <a:rPr lang="en-US" altLang="zh-TW" sz="3600" b="1" smtClean="0">
                <a:latin typeface="+mj-ea"/>
              </a:rPr>
              <a:t>2</a:t>
            </a:r>
            <a:r>
              <a:rPr lang="zh-TW" altLang="en-US" sz="3600" b="1">
                <a:latin typeface="+mj-ea"/>
              </a:rPr>
              <a:t>上</a:t>
            </a:r>
            <a:r>
              <a:rPr lang="en-US" altLang="zh-TW" sz="3600" b="1" smtClean="0">
                <a:latin typeface="+mj-ea"/>
              </a:rPr>
              <a:t>-6</a:t>
            </a:r>
            <a:r>
              <a:rPr lang="zh-TW" altLang="zh-TW" sz="3600" b="1" smtClean="0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2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224253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3068960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</a:t>
            </a:r>
            <a:r>
              <a:rPr lang="zh-TW" altLang="zh-TW" sz="3600" b="1" smtClean="0"/>
              <a:t>，</a:t>
            </a:r>
            <a:r>
              <a:rPr lang="zh-TW" altLang="en-US" sz="3600" b="1"/>
              <a:t>我們看到小耶穌沒有誕生在王宮裡，而是特別選在簡陋的馬槽，是為了給我們帶來天主的愛與平安。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2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27584" y="2492896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希望</a:t>
            </a:r>
            <a:r>
              <a:rPr lang="zh-TW" altLang="en-US" sz="3600" b="1"/>
              <a:t>我們都可以像那群牧羊人一樣</a:t>
            </a:r>
            <a:r>
              <a:rPr lang="zh-TW" altLang="en-US" sz="3600" b="1" smtClean="0"/>
              <a:t>，將</a:t>
            </a:r>
            <a:r>
              <a:rPr lang="zh-TW" altLang="en-US" sz="3600" b="1"/>
              <a:t>小耶穌誕生的好消息，以及天主的愛和平安，送給我們身邊很多還不認識耶穌，也渴望得到祂的愛的人。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060529728"/>
      </p:ext>
    </p:extLst>
  </p:cSld>
  <p:clrMapOvr>
    <a:masterClrMapping/>
  </p:clrMapOvr>
  <p:transition/>
  <p:timing/>
</p:sld>
</file>

<file path=ppt/slides/slide2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35596" y="216595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課後</a:t>
            </a:r>
            <a:r>
              <a:rPr lang="zh-TW" altLang="en-US" sz="4800" b="1" smtClean="0">
                <a:solidFill>
                  <a:srgbClr val="0F95A8"/>
                </a:solidFill>
              </a:rPr>
              <a:t>禱：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35596" y="2996952"/>
            <a:ext cx="77408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親愛的主耶穌，祢以天主聖子的身分來到我們中間，成為人的樣子，為我們帶來愛與平安</a:t>
            </a:r>
            <a:r>
              <a:rPr lang="zh-TW" altLang="en-US" sz="3600" b="1" smtClean="0"/>
              <a:t>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667603260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88840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5.</a:t>
            </a:r>
            <a:r>
              <a:rPr lang="zh-TW" altLang="en-US" sz="3600" b="1">
                <a:latin typeface="新細明體"/>
                <a:ea typeface="新細明體"/>
              </a:rPr>
              <a:t>為什麼天主要告訴我們：祂和我們做的約定是一輩子的約定，祂永遠不會忘記？</a:t>
            </a:r>
            <a:endParaRPr lang="en-US" altLang="zh-TW" sz="3600" b="1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6.</a:t>
            </a:r>
            <a:r>
              <a:rPr lang="zh-TW" altLang="en-US" sz="3600" b="1">
                <a:latin typeface="新細明體"/>
                <a:ea typeface="新細明體"/>
              </a:rPr>
              <a:t>天主為了愛我們而做的約定，要付出什麼代價？</a:t>
            </a:r>
          </a:p>
        </p:txBody>
      </p:sp>
    </p:spTree>
    <p:extLst>
      <p:ext uri="{BB962C8B-B14F-4D97-AF65-F5344CB8AC3E}">
        <p14:creationId xmlns:p14="http://schemas.microsoft.com/office/powerpoint/2010/main" val="2265820408"/>
      </p:ext>
    </p:extLst>
  </p:cSld>
  <p:clrMapOvr>
    <a:masterClrMapping/>
  </p:clrMapOvr>
  <p:transition/>
  <p:timing/>
</p:sld>
</file>

<file path=ppt/slides/slide2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935596" y="2564904"/>
            <a:ext cx="77408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雖然我們還小，求祢賜給我們勇氣和力量，像牧羊人一樣，將祢的愛和平安，送給許多像阿雯一樣渴望認識祢的人。以上所求是因祢的名，阿們。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2871337848"/>
      </p:ext>
    </p:extLst>
  </p:cSld>
  <p:clrMapOvr>
    <a:masterClrMapping/>
  </p:clrMapOvr>
  <p:transition/>
  <p:timing/>
</p:sld>
</file>

<file path=ppt/slides/slide2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2861853"/>
            <a:ext cx="96845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600" b="1">
                <a:ea typeface="Microsoft JhengHei Light" panose="020b0304030504040204"/>
              </a:rPr>
              <a:t>尋找新</a:t>
            </a:r>
            <a:r>
              <a:rPr lang="zh-TW" altLang="en-US" sz="6600" b="1" smtClean="0">
                <a:ea typeface="Microsoft JhengHei Light" panose="020b0304030504040204"/>
              </a:rPr>
              <a:t>希望</a:t>
            </a:r>
            <a:r>
              <a:rPr lang="zh-TW" altLang="en-US" sz="6600" b="1">
                <a:ea typeface="Microsoft JhengHei Light" panose="020b0304030504040204"/>
              </a:rPr>
              <a:t>～</a:t>
            </a:r>
            <a:endParaRPr lang="en-US" altLang="zh-TW" sz="6600" b="1" smtClean="0">
              <a:ea typeface="Microsoft JhengHei Light" panose="020b0304030504040204"/>
            </a:endParaRPr>
          </a:p>
          <a:p>
            <a:r>
              <a:rPr lang="zh-TW" altLang="en-US" sz="6600" b="1" smtClean="0">
                <a:ea typeface="Microsoft JhengHei Light" panose="020b0304030504040204"/>
              </a:rPr>
              <a:t>三</a:t>
            </a:r>
            <a:r>
              <a:rPr lang="zh-TW" altLang="en-US" sz="6600" b="1">
                <a:ea typeface="Microsoft JhengHei Light" panose="020b0304030504040204"/>
              </a:rPr>
              <a:t>賢訪嬰獻禮</a:t>
            </a:r>
            <a:endParaRPr lang="en-US" sz="6600" b="1">
              <a:latin typeface="Microsoft JhengHei Light" panose="020b0304030504040204" pitchFamily="34" charset="-120"/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A02F4B11-FE1D-41EC-B989-2CF91062DCB9}"/>
              </a:ext>
            </a:extLst>
          </p:cNvPr>
          <p:cNvSpPr txBox="1"/>
          <p:nvPr/>
        </p:nvSpPr>
        <p:spPr>
          <a:xfrm>
            <a:off x="900230" y="2030856"/>
            <a:ext cx="3275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2</a:t>
            </a:r>
            <a:r>
              <a:rPr lang="zh-TW" altLang="en-US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上</a:t>
            </a:r>
            <a:r>
              <a:rPr lang="en-US" altLang="zh-TW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-7</a:t>
            </a: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2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2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14127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課前</a:t>
            </a:r>
            <a:r>
              <a:rPr lang="zh-TW" altLang="en-US" sz="4800" b="1" smtClean="0">
                <a:solidFill>
                  <a:srgbClr val="0F95A8"/>
                </a:solidFill>
              </a:rPr>
              <a:t>禱：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91580" y="2243773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親愛的主耶穌，謝謝祢愛我們，我們是一群幸福的孩子，藉由我們的父母和主日學老師認識了祢，也得到祢的愛護，請祢讓更多的人都能像我們一樣有福氣認識祢。以上所求是因祢的名，阿們。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2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主題</a:t>
            </a:r>
            <a:r>
              <a:rPr lang="zh-TW" altLang="en-US" sz="4800" b="1" smtClean="0">
                <a:solidFill>
                  <a:srgbClr val="0F95A8"/>
                </a:solidFill>
              </a:rPr>
              <a:t>經文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>
                <a:latin typeface="+mn-ea"/>
              </a:rPr>
              <a:t>瑪竇福音</a:t>
            </a:r>
            <a:r>
              <a:rPr lang="en-US" altLang="zh-TW" sz="3600" b="1">
                <a:latin typeface="+mn-ea"/>
              </a:rPr>
              <a:t>2,1~12</a:t>
            </a:r>
            <a:endParaRPr 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2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270892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</a:rPr>
              <a:t>主題引導：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3539917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小朋友，</a:t>
            </a:r>
            <a:r>
              <a:rPr lang="zh-TW" altLang="en-US" sz="3600" b="1" smtClean="0"/>
              <a:t>你們聽</a:t>
            </a:r>
            <a:r>
              <a:rPr lang="zh-TW" altLang="en-US" sz="3600" b="1"/>
              <a:t>過尋寶的故事嗎？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2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3068960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你們喜歡尋寶嗎？喜歡找到什麼樣的寶藏呢？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376256273"/>
      </p:ext>
    </p:extLst>
  </p:cSld>
  <p:clrMapOvr>
    <a:masterClrMapping/>
  </p:clrMapOvr>
  <p:transition/>
  <p:timing/>
</p:sld>
</file>

<file path=ppt/slides/slide2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431540" y="3105834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你們知道今天在教室裡也有很多寶藏嗎？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168207313"/>
      </p:ext>
    </p:extLst>
  </p:cSld>
  <p:clrMapOvr>
    <a:masterClrMapping/>
  </p:clrMapOvr>
  <p:transition/>
  <p:timing/>
</p:sld>
</file>

<file path=ppt/slides/slide2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0" y="30135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b="1"/>
              <a:t>小活動──大家來尋寶！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224260337"/>
      </p:ext>
    </p:extLst>
  </p:cSld>
  <p:clrMapOvr>
    <a:masterClrMapping/>
  </p:clrMapOvr>
  <p:transition/>
  <p:timing/>
</p:sld>
</file>

<file path=ppt/slides/slide2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4458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</a:rPr>
              <a:t>帶入主題：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276872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你們真聰明，都</a:t>
            </a:r>
            <a:r>
              <a:rPr lang="zh-TW" altLang="en-US" sz="3600" b="1"/>
              <a:t>說對了，這三項寶藏都是要送給耶穌的，為什麼要送給耶穌呢？是誰送的呢</a:t>
            </a:r>
            <a:r>
              <a:rPr lang="zh-TW" altLang="en-US" sz="3600" b="1" smtClean="0"/>
              <a:t>？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現在</a:t>
            </a:r>
            <a:r>
              <a:rPr lang="zh-TW" altLang="en-US" sz="3600" b="1"/>
              <a:t>我們就來聽聽賢士尋訪聖嬰的故事。</a:t>
            </a:r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204864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7.</a:t>
            </a:r>
            <a:r>
              <a:rPr lang="zh-TW" altLang="en-US" sz="3600" b="1">
                <a:latin typeface="新細明體"/>
                <a:ea typeface="新細明體"/>
              </a:rPr>
              <a:t>為什麼天主要付出這麼大的代價，讓聖子耶穌受苦？</a:t>
            </a:r>
            <a:endParaRPr lang="en-US" altLang="zh-TW" sz="3600" b="1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8.</a:t>
            </a:r>
            <a:r>
              <a:rPr lang="zh-TW" altLang="en-US" sz="3600" b="1">
                <a:latin typeface="新細明體"/>
                <a:ea typeface="新細明體"/>
              </a:rPr>
              <a:t>天主為了愛我們而讓聖子耶穌受苦，這樣值得嗎？</a:t>
            </a:r>
          </a:p>
        </p:txBody>
      </p:sp>
    </p:spTree>
    <p:extLst>
      <p:ext uri="{BB962C8B-B14F-4D97-AF65-F5344CB8AC3E}">
        <p14:creationId xmlns:p14="http://schemas.microsoft.com/office/powerpoint/2010/main" val="4140033755"/>
      </p:ext>
    </p:extLst>
  </p:cSld>
  <p:clrMapOvr>
    <a:masterClrMapping/>
  </p:clrMapOvr>
  <p:transition/>
  <p:timing/>
</p:sld>
</file>

<file path=ppt/slides/slide2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94993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j-ea"/>
                <a:ea typeface="+mj-ea"/>
              </a:rPr>
              <a:t>主題內容：</a:t>
            </a:r>
            <a:endParaRPr lang="en-US" sz="4800" b="1">
              <a:solidFill>
                <a:srgbClr val="0F95A8"/>
              </a:solidFill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5576" y="278092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在離白冷城很遠的地方，有三位賢</a:t>
            </a:r>
            <a:r>
              <a:rPr lang="zh-TW" altLang="en-US" sz="3600" b="1" smtClean="0"/>
              <a:t>士，</a:t>
            </a:r>
            <a:r>
              <a:rPr lang="zh-TW" altLang="en-US" sz="3600" b="1"/>
              <a:t>他們一直在期待一位新的國王誕生，這位國王將要給世界上帶來新的希望和愛。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2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2564904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有一天，天</a:t>
            </a:r>
            <a:r>
              <a:rPr lang="zh-TW" altLang="en-US" sz="3600" b="1"/>
              <a:t>空中出現了一顆特別閃亮的</a:t>
            </a:r>
            <a:r>
              <a:rPr lang="zh-TW" altLang="en-US" sz="3600" b="1" smtClean="0"/>
              <a:t>星星，他們知道</a:t>
            </a:r>
            <a:r>
              <a:rPr lang="zh-TW" altLang="en-US" sz="3600" b="1"/>
              <a:t>這顆</a:t>
            </a:r>
            <a:r>
              <a:rPr lang="zh-TW" altLang="en-US" sz="3600" b="1" smtClean="0"/>
              <a:t>星星代表</a:t>
            </a:r>
            <a:r>
              <a:rPr lang="zh-TW" altLang="en-US" sz="3600" b="1"/>
              <a:t>新的國王已經誕生，只要跟著這顆星星走，一定可以找到新的國王。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2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3068960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於是，</a:t>
            </a:r>
            <a:r>
              <a:rPr lang="zh-TW" altLang="en-US" sz="3600" b="1" smtClean="0">
                <a:latin typeface="新細明體"/>
                <a:ea typeface="新細明體"/>
              </a:rPr>
              <a:t>他們準備好</a:t>
            </a:r>
            <a:r>
              <a:rPr lang="zh-TW" altLang="en-US" sz="3600" b="1">
                <a:latin typeface="新細明體"/>
                <a:ea typeface="新細明體"/>
              </a:rPr>
              <a:t>禮物去尋找新誕生的國王。</a:t>
            </a:r>
          </a:p>
        </p:txBody>
      </p:sp>
    </p:spTree>
    <p:extLst>
      <p:ext uri="{BB962C8B-B14F-4D97-AF65-F5344CB8AC3E}">
        <p14:creationId xmlns:p14="http://schemas.microsoft.com/office/powerpoint/2010/main" val="1289199691"/>
      </p:ext>
    </p:extLst>
  </p:cSld>
  <p:clrMapOvr>
    <a:masterClrMapping/>
  </p:clrMapOvr>
  <p:transition/>
  <p:timing/>
</p:sld>
</file>

<file path=ppt/slides/slide2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3068960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賢士順著星星的引導來到耶路撒冷</a:t>
            </a:r>
            <a:r>
              <a:rPr lang="zh-TW" altLang="en-US" sz="3600" b="1" smtClean="0">
                <a:latin typeface="新細明體"/>
                <a:ea typeface="新細明體"/>
              </a:rPr>
              <a:t>，拜見</a:t>
            </a:r>
            <a:r>
              <a:rPr lang="zh-TW" altLang="en-US" sz="3600" b="1">
                <a:latin typeface="新細明體"/>
                <a:ea typeface="新細明體"/>
              </a:rPr>
              <a:t>猶太人的國王黑落</a:t>
            </a:r>
            <a:r>
              <a:rPr lang="zh-TW" altLang="en-US" sz="3600" b="1" smtClean="0">
                <a:latin typeface="新細明體"/>
                <a:ea typeface="新細明體"/>
              </a:rPr>
              <a:t>德，</a:t>
            </a:r>
            <a:r>
              <a:rPr lang="zh-TW" altLang="en-US" sz="3600" b="1">
                <a:latin typeface="新細明體"/>
                <a:ea typeface="新細明體"/>
              </a:rPr>
              <a:t>請國王指示新誕生的君王在哪裡。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71235622"/>
      </p:ext>
    </p:extLst>
  </p:cSld>
  <p:clrMapOvr>
    <a:masterClrMapping/>
  </p:clrMapOvr>
  <p:transition/>
  <p:timing/>
</p:sld>
</file>

<file path=ppt/slides/slide2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64904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國王聽了擔心</a:t>
            </a:r>
            <a:r>
              <a:rPr lang="zh-TW" altLang="en-US" sz="3600" b="1">
                <a:latin typeface="新細明體"/>
                <a:ea typeface="新細明體"/>
              </a:rPr>
              <a:t>自己的王位不保，</a:t>
            </a:r>
            <a:r>
              <a:rPr lang="zh-TW" altLang="en-US" sz="3600" b="1" smtClean="0">
                <a:latin typeface="新細明體"/>
                <a:ea typeface="新細明體"/>
              </a:rPr>
              <a:t>卻故</a:t>
            </a:r>
            <a:r>
              <a:rPr lang="zh-TW" altLang="en-US" sz="3600" b="1">
                <a:latin typeface="新細明體"/>
                <a:ea typeface="新細明體"/>
              </a:rPr>
              <a:t>作鎮靜</a:t>
            </a:r>
            <a:r>
              <a:rPr lang="zh-TW" altLang="en-US" sz="3600" b="1" smtClean="0">
                <a:latin typeface="新細明體"/>
                <a:ea typeface="新細明體"/>
              </a:rPr>
              <a:t>，他找</a:t>
            </a:r>
            <a:r>
              <a:rPr lang="zh-TW" altLang="en-US" sz="3600" b="1">
                <a:latin typeface="新細明體"/>
                <a:ea typeface="新細明體"/>
              </a:rPr>
              <a:t>來司祭長和經師</a:t>
            </a:r>
            <a:r>
              <a:rPr lang="zh-TW" altLang="en-US" sz="3600" b="1" smtClean="0">
                <a:latin typeface="新細明體"/>
                <a:ea typeface="新細明體"/>
              </a:rPr>
              <a:t>，終於發現舊約中早有</a:t>
            </a:r>
            <a:r>
              <a:rPr lang="zh-TW" altLang="en-US" sz="3600" b="1">
                <a:latin typeface="新細明體"/>
                <a:ea typeface="新細明體"/>
              </a:rPr>
              <a:t>預言，在白冷城將誕生一位新的國王默西亞。</a:t>
            </a:r>
          </a:p>
        </p:txBody>
      </p:sp>
    </p:spTree>
    <p:extLst>
      <p:ext uri="{BB962C8B-B14F-4D97-AF65-F5344CB8AC3E}">
        <p14:creationId xmlns:p14="http://schemas.microsoft.com/office/powerpoint/2010/main" val="1093299947"/>
      </p:ext>
    </p:extLst>
  </p:cSld>
  <p:clrMapOvr>
    <a:masterClrMapping/>
  </p:clrMapOvr>
  <p:transition/>
  <p:timing/>
</p:sld>
</file>

<file path=ppt/slides/slide2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國王拜託</a:t>
            </a:r>
            <a:r>
              <a:rPr lang="zh-TW" altLang="en-US" sz="3600" b="1">
                <a:latin typeface="新細明體"/>
                <a:ea typeface="新細明體"/>
              </a:rPr>
              <a:t>賢</a:t>
            </a:r>
            <a:r>
              <a:rPr lang="zh-TW" altLang="en-US" sz="3600" b="1" smtClean="0">
                <a:latin typeface="新細明體"/>
                <a:ea typeface="新細明體"/>
              </a:rPr>
              <a:t>士，如果找到</a:t>
            </a:r>
            <a:r>
              <a:rPr lang="zh-TW" altLang="en-US" sz="3600" b="1">
                <a:latin typeface="新細明體"/>
                <a:ea typeface="新細明體"/>
              </a:rPr>
              <a:t>默</a:t>
            </a:r>
            <a:r>
              <a:rPr lang="zh-TW" altLang="en-US" sz="3600" b="1" smtClean="0">
                <a:latin typeface="新細明體"/>
                <a:ea typeface="新細明體"/>
              </a:rPr>
              <a:t>西亞一定要告訴</a:t>
            </a:r>
            <a:r>
              <a:rPr lang="zh-TW" altLang="en-US" sz="3600" b="1">
                <a:latin typeface="新細明體"/>
                <a:ea typeface="新細明體"/>
              </a:rPr>
              <a:t>他，他也要去朝拜，其實黑落德</a:t>
            </a:r>
            <a:r>
              <a:rPr lang="zh-TW" altLang="en-US" sz="3600" b="1" smtClean="0">
                <a:latin typeface="新細明體"/>
                <a:ea typeface="新細明體"/>
              </a:rPr>
              <a:t>是要</a:t>
            </a:r>
            <a:r>
              <a:rPr lang="zh-TW" altLang="en-US" sz="3600" b="1">
                <a:latin typeface="新細明體"/>
                <a:ea typeface="新細明體"/>
              </a:rPr>
              <a:t>殺害新的</a:t>
            </a:r>
            <a:r>
              <a:rPr lang="zh-TW" altLang="en-US" sz="3600" b="1" smtClean="0">
                <a:latin typeface="新細明體"/>
                <a:ea typeface="新細明體"/>
              </a:rPr>
              <a:t>國王。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130957352"/>
      </p:ext>
    </p:extLst>
  </p:cSld>
  <p:clrMapOvr>
    <a:masterClrMapping/>
  </p:clrMapOvr>
  <p:transition/>
  <p:timing/>
</p:sld>
</file>

<file path=ppt/slides/slide2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844824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賢</a:t>
            </a:r>
            <a:r>
              <a:rPr lang="zh-TW" altLang="en-US" sz="3600" b="1" smtClean="0">
                <a:latin typeface="新細明體"/>
                <a:ea typeface="新細明體"/>
              </a:rPr>
              <a:t>士來到</a:t>
            </a:r>
            <a:r>
              <a:rPr lang="zh-TW" altLang="en-US" sz="3600" b="1">
                <a:latin typeface="新細明體"/>
                <a:ea typeface="新細明體"/>
              </a:rPr>
              <a:t>白冷城，很</a:t>
            </a:r>
            <a:r>
              <a:rPr lang="zh-TW" altLang="en-US" sz="3600" b="1" smtClean="0">
                <a:latin typeface="新細明體"/>
                <a:ea typeface="新細明體"/>
              </a:rPr>
              <a:t>順利找到了在</a:t>
            </a:r>
            <a:r>
              <a:rPr lang="zh-TW" altLang="en-US" sz="3600" b="1">
                <a:latin typeface="新細明體"/>
                <a:ea typeface="新細明體"/>
              </a:rPr>
              <a:t>馬槽中的耶穌聖</a:t>
            </a:r>
            <a:r>
              <a:rPr lang="zh-TW" altLang="en-US" sz="3600" b="1" smtClean="0">
                <a:latin typeface="新細明體"/>
                <a:ea typeface="新細明體"/>
              </a:rPr>
              <a:t>嬰。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三</a:t>
            </a:r>
            <a:r>
              <a:rPr lang="zh-TW" altLang="en-US" sz="3600" b="1">
                <a:latin typeface="新細明體"/>
                <a:ea typeface="新細明體"/>
              </a:rPr>
              <a:t>位賢</a:t>
            </a:r>
            <a:r>
              <a:rPr lang="zh-TW" altLang="en-US" sz="3600" b="1" smtClean="0">
                <a:latin typeface="新細明體"/>
                <a:ea typeface="新細明體"/>
              </a:rPr>
              <a:t>士開心</a:t>
            </a:r>
            <a:r>
              <a:rPr lang="zh-TW" altLang="en-US" sz="3600" b="1">
                <a:latin typeface="新細明體"/>
                <a:ea typeface="新細明體"/>
              </a:rPr>
              <a:t>的朝拜了他們渴慕已久的新國王</a:t>
            </a:r>
            <a:r>
              <a:rPr lang="zh-TW" altLang="en-US" sz="3600" b="1" smtClean="0">
                <a:latin typeface="新細明體"/>
                <a:ea typeface="新細明體"/>
              </a:rPr>
              <a:t>，並</a:t>
            </a:r>
            <a:r>
              <a:rPr lang="zh-TW" altLang="en-US" sz="3600" b="1">
                <a:latin typeface="新細明體"/>
                <a:ea typeface="新細明體"/>
              </a:rPr>
              <a:t>拿出他們準備好的三樣</a:t>
            </a:r>
            <a:r>
              <a:rPr lang="zh-TW" altLang="en-US" sz="3600" b="1" smtClean="0">
                <a:latin typeface="新細明體"/>
                <a:ea typeface="新細明體"/>
              </a:rPr>
              <a:t>寶物。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502377102"/>
      </p:ext>
    </p:extLst>
  </p:cSld>
  <p:clrMapOvr>
    <a:masterClrMapping/>
  </p:clrMapOvr>
  <p:transition/>
  <p:timing/>
</p:sld>
</file>

<file path=ppt/slides/slide2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060848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分別是黃金、乳香和沒藥，這三樣寶物都是特別為新國王預備</a:t>
            </a:r>
            <a:r>
              <a:rPr lang="zh-TW" altLang="en-US" sz="3600" b="1" smtClean="0">
                <a:latin typeface="新細明體"/>
                <a:ea typeface="新細明體"/>
              </a:rPr>
              <a:t>的。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黃金</a:t>
            </a:r>
            <a:r>
              <a:rPr lang="zh-TW" altLang="en-US" sz="3600" b="1">
                <a:latin typeface="新細明體"/>
                <a:ea typeface="新細明體"/>
              </a:rPr>
              <a:t>代表國王的尊貴，乳香是代表國王的崇高，沒藥是代表國王的神聖。</a:t>
            </a:r>
          </a:p>
        </p:txBody>
      </p:sp>
    </p:spTree>
    <p:extLst>
      <p:ext uri="{BB962C8B-B14F-4D97-AF65-F5344CB8AC3E}">
        <p14:creationId xmlns:p14="http://schemas.microsoft.com/office/powerpoint/2010/main" val="883102621"/>
      </p:ext>
    </p:extLst>
  </p:cSld>
  <p:clrMapOvr>
    <a:masterClrMapping/>
  </p:clrMapOvr>
  <p:transition/>
  <p:timing/>
</p:sld>
</file>

<file path=ppt/slides/slide24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賢士朝拜了耶穌聖嬰</a:t>
            </a:r>
            <a:r>
              <a:rPr lang="zh-TW" altLang="en-US" sz="3600" b="1" smtClean="0">
                <a:latin typeface="新細明體"/>
                <a:ea typeface="新細明體"/>
              </a:rPr>
              <a:t>，準備回去向</a:t>
            </a:r>
            <a:r>
              <a:rPr lang="zh-TW" altLang="en-US" sz="3600" b="1">
                <a:latin typeface="新細明體"/>
                <a:ea typeface="新細明體"/>
              </a:rPr>
              <a:t>黑落德國王報告時，</a:t>
            </a:r>
            <a:r>
              <a:rPr lang="zh-TW" altLang="en-US" sz="3600" b="1" smtClean="0">
                <a:latin typeface="新細明體"/>
                <a:ea typeface="新細明體"/>
              </a:rPr>
              <a:t>天使告訴他們不可跟</a:t>
            </a:r>
            <a:r>
              <a:rPr lang="zh-TW" altLang="en-US" sz="3600" b="1">
                <a:latin typeface="新細明體"/>
                <a:ea typeface="新細明體"/>
              </a:rPr>
              <a:t>國王報告，</a:t>
            </a:r>
            <a:r>
              <a:rPr lang="zh-TW" altLang="en-US" sz="3600" b="1" smtClean="0">
                <a:latin typeface="新細明體"/>
                <a:ea typeface="新細明體"/>
              </a:rPr>
              <a:t>這樣會</a:t>
            </a:r>
            <a:r>
              <a:rPr lang="zh-TW" altLang="en-US" sz="3600" b="1">
                <a:latin typeface="新細明體"/>
                <a:ea typeface="新細明體"/>
              </a:rPr>
              <a:t>害了耶穌聖嬰，還指示他們要從另一條路返回自己的家鄉，賢士</a:t>
            </a:r>
            <a:r>
              <a:rPr lang="zh-TW" altLang="en-US" sz="3600" b="1" smtClean="0">
                <a:latin typeface="新細明體"/>
                <a:ea typeface="新細明體"/>
              </a:rPr>
              <a:t>就照</a:t>
            </a:r>
            <a:r>
              <a:rPr lang="zh-TW" altLang="en-US" sz="3600" b="1">
                <a:latin typeface="新細明體"/>
                <a:ea typeface="新細明體"/>
              </a:rPr>
              <a:t>天使的指示做了。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966929242"/>
      </p:ext>
    </p:extLst>
  </p:cSld>
  <p:clrMapOvr>
    <a:masterClrMapping/>
  </p:clrMapOvr>
  <p:transition/>
  <p:timing/>
</p:sld>
</file>

<file path=ppt/slides/slide24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64904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賢士離開後，聖母媽媽看著馬槽中的耶穌聖嬰</a:t>
            </a:r>
            <a:r>
              <a:rPr lang="zh-TW" altLang="en-US" sz="3600" b="1" smtClean="0">
                <a:latin typeface="新細明體"/>
                <a:ea typeface="新細明體"/>
              </a:rPr>
              <a:t>，從</a:t>
            </a:r>
            <a:r>
              <a:rPr lang="zh-TW" altLang="en-US" sz="3600" b="1">
                <a:latin typeface="新細明體"/>
                <a:ea typeface="新細明體"/>
              </a:rPr>
              <a:t>祂誕生的那一刻起，所發生的一連串不尋常的事，這一切有什麼特別的意義嗎？。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01098576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49289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9.</a:t>
            </a:r>
            <a:r>
              <a:rPr lang="zh-TW" altLang="en-US" sz="3600" b="1">
                <a:latin typeface="新細明體"/>
                <a:ea typeface="新細明體"/>
              </a:rPr>
              <a:t>天主為了讓我們相信耶穌是天主的兒子，特別派遣誰為耶穌作證？</a:t>
            </a:r>
            <a:endParaRPr lang="en-US" altLang="zh-TW" sz="3600" b="1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10.</a:t>
            </a:r>
            <a:r>
              <a:rPr lang="zh-TW" altLang="en-US" sz="3600" b="1">
                <a:latin typeface="新細明體"/>
                <a:ea typeface="新細明體"/>
              </a:rPr>
              <a:t>為什麼洗者若翰沒見過耶穌，卻可以為耶穌作證？</a:t>
            </a:r>
          </a:p>
        </p:txBody>
      </p:sp>
    </p:spTree>
    <p:extLst>
      <p:ext uri="{BB962C8B-B14F-4D97-AF65-F5344CB8AC3E}">
        <p14:creationId xmlns:p14="http://schemas.microsoft.com/office/powerpoint/2010/main" val="1678982790"/>
      </p:ext>
    </p:extLst>
  </p:cSld>
  <p:clrMapOvr>
    <a:masterClrMapping/>
  </p:clrMapOvr>
  <p:transition/>
  <p:timing/>
</p:sld>
</file>

<file path=ppt/slides/slide25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996952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聖母媽媽不知道天主要如何帶領下一步，只能將這一切默存在自己的心中。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346733582"/>
      </p:ext>
    </p:extLst>
  </p:cSld>
  <p:clrMapOvr>
    <a:masterClrMapping/>
  </p:clrMapOvr>
  <p:transition/>
  <p:timing/>
</p:sld>
</file>

<file path=ppt/slides/slide25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19572" y="180591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0F95A8"/>
                </a:solidFill>
                <a:latin typeface="+mn-ea"/>
              </a:rPr>
              <a:t>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19129" y="2636912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三</a:t>
            </a:r>
            <a:r>
              <a:rPr lang="zh-TW" altLang="en-US" sz="3600" b="1">
                <a:latin typeface="新細明體"/>
                <a:ea typeface="新細明體"/>
              </a:rPr>
              <a:t>位賢士為什麼要來白冷城尋找耶穌聖嬰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三</a:t>
            </a:r>
            <a:r>
              <a:rPr lang="zh-TW" altLang="en-US" sz="3600" b="1">
                <a:latin typeface="新細明體"/>
                <a:ea typeface="新細明體"/>
              </a:rPr>
              <a:t>位賢士是跟著什麼來到了白冷城？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25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27687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三</a:t>
            </a:r>
            <a:r>
              <a:rPr lang="zh-TW" altLang="en-US" sz="3600" b="1">
                <a:latin typeface="新細明體"/>
                <a:ea typeface="新細明體"/>
              </a:rPr>
              <a:t>賢</a:t>
            </a:r>
            <a:r>
              <a:rPr lang="zh-TW" altLang="en-US" sz="3600" b="1" smtClean="0">
                <a:latin typeface="新細明體"/>
                <a:ea typeface="新細明體"/>
              </a:rPr>
              <a:t>士為什麼</a:t>
            </a:r>
            <a:r>
              <a:rPr lang="zh-TW" altLang="en-US" sz="3600" b="1">
                <a:latin typeface="新細明體"/>
                <a:ea typeface="新細明體"/>
              </a:rPr>
              <a:t>要先去耶路撒冷拜見黑落德王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三</a:t>
            </a:r>
            <a:r>
              <a:rPr lang="zh-TW" altLang="en-US" sz="3600" b="1">
                <a:latin typeface="新細明體"/>
                <a:ea typeface="新細明體"/>
              </a:rPr>
              <a:t>賢</a:t>
            </a:r>
            <a:r>
              <a:rPr lang="zh-TW" altLang="en-US" sz="3600" b="1" smtClean="0">
                <a:latin typeface="新細明體"/>
                <a:ea typeface="新細明體"/>
              </a:rPr>
              <a:t>士拜見</a:t>
            </a:r>
            <a:r>
              <a:rPr lang="zh-TW" altLang="en-US" sz="3600" b="1">
                <a:latin typeface="新細明體"/>
                <a:ea typeface="新細明體"/>
              </a:rPr>
              <a:t>黑落德王時，發生了什麼事？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25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27687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司祭長和經師</a:t>
            </a:r>
            <a:r>
              <a:rPr lang="zh-TW" altLang="en-US" sz="3600" b="1" smtClean="0">
                <a:latin typeface="新細明體"/>
                <a:ea typeface="新細明體"/>
              </a:rPr>
              <a:t>知道新</a:t>
            </a:r>
            <a:r>
              <a:rPr lang="zh-TW" altLang="en-US" sz="3600" b="1">
                <a:latin typeface="新細明體"/>
                <a:ea typeface="新細明體"/>
              </a:rPr>
              <a:t>國王會誕生在白冷城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黑</a:t>
            </a:r>
            <a:r>
              <a:rPr lang="zh-TW" altLang="en-US" sz="3600" b="1">
                <a:latin typeface="新細明體"/>
                <a:ea typeface="新細明體"/>
              </a:rPr>
              <a:t>落德王為什麼要三賢士找到耶穌聖嬰之後，再回來跟他報告？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65820408"/>
      </p:ext>
    </p:extLst>
  </p:cSld>
  <p:clrMapOvr>
    <a:masterClrMapping/>
  </p:clrMapOvr>
  <p:transition/>
  <p:timing/>
</p:sld>
</file>

<file path=ppt/slides/slide25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27687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三</a:t>
            </a:r>
            <a:r>
              <a:rPr lang="zh-TW" altLang="en-US" sz="3600" b="1">
                <a:latin typeface="新細明體"/>
                <a:ea typeface="新細明體"/>
              </a:rPr>
              <a:t>賢</a:t>
            </a:r>
            <a:r>
              <a:rPr lang="zh-TW" altLang="en-US" sz="3600" b="1" smtClean="0">
                <a:latin typeface="新細明體"/>
                <a:ea typeface="新細明體"/>
              </a:rPr>
              <a:t>士找到</a:t>
            </a:r>
            <a:r>
              <a:rPr lang="zh-TW" altLang="en-US" sz="3600" b="1">
                <a:latin typeface="新細明體"/>
                <a:ea typeface="新細明體"/>
              </a:rPr>
              <a:t>耶穌聖嬰時，他們做了什麼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三賢士朝拜了耶穌聖嬰之後，沒有回去跟黑落德王報告？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40033755"/>
      </p:ext>
    </p:extLst>
  </p:cSld>
  <p:clrMapOvr>
    <a:masterClrMapping/>
  </p:clrMapOvr>
  <p:transition/>
  <p:timing/>
</p:sld>
</file>

<file path=ppt/slides/slide25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420888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天使要特別指示三賢士從另一條路回自己的家鄉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從耶穌聖嬰誕生的那一刻起，會發生種種不尋常的事？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87880651"/>
      </p:ext>
    </p:extLst>
  </p:cSld>
  <p:clrMapOvr>
    <a:masterClrMapping/>
  </p:clrMapOvr>
  <p:transition/>
  <p:timing/>
</p:sld>
</file>

<file path=ppt/slides/slide25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132856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你</a:t>
            </a:r>
            <a:r>
              <a:rPr lang="zh-TW" altLang="en-US" sz="3600" b="1">
                <a:latin typeface="新細明體"/>
                <a:ea typeface="新細明體"/>
              </a:rPr>
              <a:t>覺得黑落德王等不到三賢士回來報告，會對耶穌聖嬰做出什麼可怕的事嗎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你</a:t>
            </a:r>
            <a:r>
              <a:rPr lang="zh-TW" altLang="en-US" sz="3600" b="1">
                <a:latin typeface="新細明體"/>
                <a:ea typeface="新細明體"/>
              </a:rPr>
              <a:t>覺得聖母媽媽不知道天主要如何帶領下一步時，會擔心嗎？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78982790"/>
      </p:ext>
    </p:extLst>
  </p:cSld>
  <p:clrMapOvr>
    <a:masterClrMapping/>
  </p:clrMapOvr>
  <p:transition/>
  <p:timing/>
</p:sld>
</file>

<file path=ppt/slides/slide25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美勞教學：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</a:t>
            </a:r>
            <a:r>
              <a:rPr lang="zh-TW" altLang="zh-TW" sz="3600" b="1" smtClean="0">
                <a:latin typeface="+mj-ea"/>
                <a:ea typeface="+mj-ea"/>
              </a:rPr>
              <a:t>【</a:t>
            </a:r>
            <a:r>
              <a:rPr lang="en-US" altLang="zh-TW" sz="3600" b="1" smtClean="0">
                <a:latin typeface="+mj-ea"/>
                <a:ea typeface="+mj-ea"/>
              </a:rPr>
              <a:t>2</a:t>
            </a:r>
            <a:r>
              <a:rPr lang="zh-TW" altLang="en-US" sz="3600" b="1" smtClean="0">
                <a:latin typeface="+mj-ea"/>
                <a:ea typeface="+mj-ea"/>
              </a:rPr>
              <a:t>上</a:t>
            </a:r>
            <a:r>
              <a:rPr lang="en-US" altLang="zh-TW" sz="3600" b="1" smtClean="0">
                <a:latin typeface="+mj-ea"/>
                <a:ea typeface="+mj-ea"/>
              </a:rPr>
              <a:t>-7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25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「三賢士進入馬棚，看見耶穌聖嬰、朝拜了祂，並獻上禮物</a:t>
            </a:r>
            <a:r>
              <a:rPr lang="en-US" altLang="zh-TW" sz="3600" b="1"/>
              <a:t>——</a:t>
            </a:r>
            <a:r>
              <a:rPr lang="zh-TW" altLang="zh-TW" sz="3600" b="1"/>
              <a:t>黃金、乳香和沒藥！」（瑪</a:t>
            </a:r>
            <a:r>
              <a:rPr lang="en-US" altLang="zh-TW" sz="3600" b="1"/>
              <a:t>2,11</a:t>
            </a:r>
            <a:r>
              <a:rPr lang="zh-TW" altLang="zh-TW" sz="3600" b="1"/>
              <a:t>）</a:t>
            </a:r>
            <a:endParaRPr lang="zh-TW" altLang="zh-TW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25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6026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3429000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 smtClean="0">
                <a:latin typeface="新細明體"/>
                <a:ea typeface="新細明體"/>
              </a:rPr>
              <a:t>阿</a:t>
            </a:r>
            <a:r>
              <a:rPr lang="zh-TW" altLang="en-US" sz="6000" b="1">
                <a:latin typeface="新細明體"/>
                <a:ea typeface="新細明體"/>
              </a:rPr>
              <a:t>文</a:t>
            </a:r>
            <a:r>
              <a:rPr lang="zh-TW" altLang="en-US" sz="6000" b="1" smtClean="0">
                <a:latin typeface="新細明體"/>
                <a:ea typeface="新細明體"/>
              </a:rPr>
              <a:t>的故事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16832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11.</a:t>
            </a:r>
            <a:r>
              <a:rPr lang="zh-TW" altLang="en-US" sz="3600" b="1">
                <a:latin typeface="新細明體"/>
                <a:ea typeface="新細明體"/>
              </a:rPr>
              <a:t>洗者若翰為耶穌作的證是要告訴我們什麼？</a:t>
            </a:r>
            <a:endParaRPr lang="en-US" altLang="zh-TW" sz="3600" b="1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12.</a:t>
            </a:r>
            <a:r>
              <a:rPr lang="zh-TW" altLang="en-US" sz="3600" b="1">
                <a:latin typeface="新細明體"/>
                <a:ea typeface="新細明體"/>
              </a:rPr>
              <a:t>天主告訴我們，祂永遠會記得祂和我們之間的約定，那你會永遠記得嗎？</a:t>
            </a:r>
          </a:p>
        </p:txBody>
      </p:sp>
    </p:spTree>
    <p:extLst>
      <p:ext uri="{BB962C8B-B14F-4D97-AF65-F5344CB8AC3E}">
        <p14:creationId xmlns:p14="http://schemas.microsoft.com/office/powerpoint/2010/main" val="1787880651"/>
      </p:ext>
    </p:extLst>
  </p:cSld>
  <p:clrMapOvr>
    <a:masterClrMapping/>
  </p:clrMapOvr>
  <p:transition/>
  <p:timing/>
</p:sld>
</file>

<file path=ppt/slides/slide26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209394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924944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小朋友</a:t>
            </a:r>
            <a:r>
              <a:rPr lang="zh-TW" altLang="en-US" sz="3600" b="1"/>
              <a:t>，為什麼耶穌跟阿文說，祂收到了阿文送的黃金、乳香和沒藥呢</a:t>
            </a:r>
            <a:r>
              <a:rPr lang="zh-TW" altLang="en-US" sz="3600" b="1" smtClean="0"/>
              <a:t>？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26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143508" y="3105834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阿文真的有送黃金、乳香和沒藥給耶穌嗎？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26513517"/>
      </p:ext>
    </p:extLst>
  </p:cSld>
  <p:clrMapOvr>
    <a:masterClrMapping/>
  </p:clrMapOvr>
  <p:transition/>
  <p:timing/>
</p:sld>
</file>

<file path=ppt/slides/slide26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91580" y="2636912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其實，就像阿文的姑姑說的，只要我們是為了愛耶穌，我們做的每一件事都可以是黃金、乳香和沒藥。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789856822"/>
      </p:ext>
    </p:extLst>
  </p:cSld>
  <p:clrMapOvr>
    <a:masterClrMapping/>
  </p:clrMapOvr>
  <p:transition/>
  <p:timing/>
</p:sld>
</file>

<file path=ppt/slides/slide26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564904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請想一想：</a:t>
            </a:r>
            <a:endParaRPr lang="en-US" altLang="zh-TW" sz="3600" b="1" smtClean="0"/>
          </a:p>
          <a:p>
            <a:r>
              <a:rPr lang="zh-TW" altLang="en-US" sz="3600" b="1" smtClean="0"/>
              <a:t>在</a:t>
            </a:r>
            <a:r>
              <a:rPr lang="zh-TW" altLang="en-US" sz="3600" b="1"/>
              <a:t>生活中，你願意將自己的哪些黃金、乳香和沒藥送給耶穌？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548259667"/>
      </p:ext>
    </p:extLst>
  </p:cSld>
  <p:clrMapOvr>
    <a:masterClrMapping/>
  </p:clrMapOvr>
  <p:transition/>
  <p:timing/>
</p:sld>
</file>

<file path=ppt/slides/slide26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0F95A8"/>
                </a:solidFill>
              </a:rPr>
              <a:t>主題學習單：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08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 smtClean="0">
                <a:latin typeface="+mn-ea"/>
              </a:rPr>
              <a:t>請搭配教學光碟【</a:t>
            </a:r>
            <a:r>
              <a:rPr lang="en-US" altLang="zh-TW" sz="3600" b="1" smtClean="0">
                <a:latin typeface="+mj-ea"/>
              </a:rPr>
              <a:t>2</a:t>
            </a:r>
            <a:r>
              <a:rPr lang="zh-TW" altLang="en-US" sz="3600" b="1">
                <a:latin typeface="+mj-ea"/>
              </a:rPr>
              <a:t>上</a:t>
            </a:r>
            <a:r>
              <a:rPr lang="en-US" altLang="zh-TW" sz="3600" b="1" smtClean="0">
                <a:latin typeface="+mj-ea"/>
              </a:rPr>
              <a:t>-7</a:t>
            </a:r>
            <a:r>
              <a:rPr lang="zh-TW" altLang="zh-TW" sz="3600" b="1" smtClean="0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26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224253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3068960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</a:t>
            </a:r>
            <a:r>
              <a:rPr lang="zh-TW" altLang="zh-TW" sz="3600" b="1" smtClean="0"/>
              <a:t>，</a:t>
            </a:r>
            <a:r>
              <a:rPr lang="zh-TW" altLang="en-US" sz="3600" b="1"/>
              <a:t>今天我們跟著三賢士的腳步，找到躺在馬槽中的耶穌，祂要帶給我們新的希望和力量。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26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47564" y="2492896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我們是這麼的幸運又幸福，可以得到這麼寶貴的寶物，我們要在生活中好好</a:t>
            </a:r>
            <a:r>
              <a:rPr lang="zh-TW" altLang="en-US" sz="3600" b="1" smtClean="0"/>
              <a:t>珍惜，</a:t>
            </a:r>
            <a:r>
              <a:rPr lang="zh-TW" altLang="en-US" sz="3600" b="1"/>
              <a:t>也要常常和別人分享這個寶物，讓更多人得到這個福氣。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060529728"/>
      </p:ext>
    </p:extLst>
  </p:cSld>
  <p:clrMapOvr>
    <a:masterClrMapping/>
  </p:clrMapOvr>
  <p:transition/>
  <p:timing/>
</p:sld>
</file>

<file path=ppt/slides/slide26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35596" y="216595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課後</a:t>
            </a:r>
            <a:r>
              <a:rPr lang="zh-TW" altLang="en-US" sz="4800" b="1" smtClean="0">
                <a:solidFill>
                  <a:srgbClr val="0F95A8"/>
                </a:solidFill>
              </a:rPr>
              <a:t>禱：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35596" y="2996952"/>
            <a:ext cx="77408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親愛的主耶穌，謝謝祢降生在馬槽中和我們在一起，今天三賢士帶著我們找到了祢這個寶藏，我們好幸運又好</a:t>
            </a:r>
            <a:r>
              <a:rPr lang="zh-TW" altLang="en-US" sz="3600" b="1" smtClean="0"/>
              <a:t>幸福。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667603260"/>
      </p:ext>
    </p:extLst>
  </p:cSld>
  <p:clrMapOvr>
    <a:masterClrMapping/>
  </p:clrMapOvr>
  <p:transition/>
  <p:timing/>
</p:sld>
</file>

<file path=ppt/slides/slide26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935596" y="2564904"/>
            <a:ext cx="77408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求祢幫助我們在生活中，多多跟別人分享這個寶藏，讓我們所做的每一件事都成為黃金、乳香和沒藥送給祢。祢是唯一天主，永生永王，阿們。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2871337848"/>
      </p:ext>
    </p:extLst>
  </p:cSld>
  <p:clrMapOvr>
    <a:masterClrMapping/>
  </p:clrMapOvr>
  <p:transition/>
  <p:timing/>
</p:sld>
</file>

<file path=ppt/slides/slide26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2861853"/>
            <a:ext cx="96845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600" b="1">
                <a:ea typeface="Microsoft JhengHei Light" panose="020b0304030504040204"/>
              </a:rPr>
              <a:t>聖家艱辛的旅程</a:t>
            </a:r>
            <a:r>
              <a:rPr lang="zh-TW" altLang="en-US" sz="6600" b="1" smtClean="0">
                <a:ea typeface="Microsoft JhengHei Light" panose="020b0304030504040204"/>
              </a:rPr>
              <a:t>～</a:t>
            </a:r>
            <a:endParaRPr lang="en-US" altLang="zh-TW" sz="6600" b="1" smtClean="0">
              <a:ea typeface="Microsoft JhengHei Light" panose="020b0304030504040204"/>
            </a:endParaRPr>
          </a:p>
          <a:p>
            <a:r>
              <a:rPr lang="zh-TW" altLang="en-US" sz="6600" b="1" smtClean="0">
                <a:ea typeface="Microsoft JhengHei Light" panose="020b0304030504040204"/>
              </a:rPr>
              <a:t>埃及</a:t>
            </a:r>
            <a:r>
              <a:rPr lang="zh-TW" altLang="en-US" sz="6600" b="1">
                <a:ea typeface="Microsoft JhengHei Light" panose="020b0304030504040204"/>
              </a:rPr>
              <a:t>避難</a:t>
            </a:r>
            <a:endParaRPr lang="en-US" sz="6600" b="1">
              <a:latin typeface="Microsoft JhengHei Light" panose="020b0304030504040204" pitchFamily="34" charset="-120"/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A02F4B11-FE1D-41EC-B989-2CF91062DCB9}"/>
              </a:ext>
            </a:extLst>
          </p:cNvPr>
          <p:cNvSpPr txBox="1"/>
          <p:nvPr/>
        </p:nvSpPr>
        <p:spPr>
          <a:xfrm>
            <a:off x="900230" y="2030856"/>
            <a:ext cx="3275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2</a:t>
            </a:r>
            <a:r>
              <a:rPr lang="zh-TW" altLang="en-US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上</a:t>
            </a:r>
            <a:r>
              <a:rPr lang="en-US" altLang="zh-TW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-8</a:t>
            </a:r>
            <a:endParaRPr lang="en-US" altLang="zh-TW" sz="4800" b="1" smtClean="0">
              <a:solidFill>
                <a:srgbClr val="0F95A8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美勞教學：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請搭配教學光碟【</a:t>
            </a:r>
            <a:r>
              <a:rPr lang="en-US" altLang="zh-TW" sz="3600" b="1">
                <a:latin typeface="+mj-ea"/>
                <a:ea typeface="+mj-ea"/>
              </a:rPr>
              <a:t>2</a:t>
            </a:r>
            <a:r>
              <a:rPr lang="zh-TW" altLang="en-US" sz="3600" b="1">
                <a:latin typeface="+mj-ea"/>
                <a:ea typeface="+mj-ea"/>
              </a:rPr>
              <a:t>上</a:t>
            </a:r>
            <a:r>
              <a:rPr lang="en-US" altLang="zh-TW" sz="3600" b="1">
                <a:latin typeface="+mj-ea"/>
                <a:ea typeface="+mj-ea"/>
              </a:rPr>
              <a:t>-1</a:t>
            </a:r>
            <a:r>
              <a:rPr lang="zh-TW" altLang="zh-TW" sz="3600" b="1">
                <a:latin typeface="+mj-ea"/>
                <a:ea typeface="+mj-ea"/>
              </a:rPr>
              <a:t>】美勞單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27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27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14127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課前</a:t>
            </a:r>
            <a:r>
              <a:rPr lang="zh-TW" altLang="en-US" sz="4800" b="1" smtClean="0">
                <a:solidFill>
                  <a:srgbClr val="0F95A8"/>
                </a:solidFill>
              </a:rPr>
              <a:t>禱：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91580" y="2243773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仁慈的天主，謝謝祢賜給我們安定的生活，帶領我們常常來教堂上主日學認識祢，祢是我們在天上的父，求祢幫助我們緊緊跟隨祢。以上所求是靠主耶穌的名，阿們。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27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主題</a:t>
            </a:r>
            <a:r>
              <a:rPr lang="zh-TW" altLang="en-US" sz="4800" b="1" smtClean="0">
                <a:solidFill>
                  <a:srgbClr val="0F95A8"/>
                </a:solidFill>
              </a:rPr>
              <a:t>經文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>
                <a:latin typeface="+mn-ea"/>
              </a:rPr>
              <a:t>瑪竇福音</a:t>
            </a:r>
            <a:r>
              <a:rPr lang="en-US" altLang="zh-TW" sz="3600" b="1">
                <a:latin typeface="+mn-ea"/>
              </a:rPr>
              <a:t>2,13~23</a:t>
            </a:r>
            <a:endParaRPr 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27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270892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</a:rPr>
              <a:t>主題引導：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3539917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小朋友，</a:t>
            </a:r>
            <a:r>
              <a:rPr lang="zh-TW" altLang="en-US" sz="3600" b="1" smtClean="0"/>
              <a:t>你們同學</a:t>
            </a:r>
            <a:r>
              <a:rPr lang="zh-TW" altLang="en-US" sz="3600" b="1"/>
              <a:t>玩過躲迷藏的遊戲嗎？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27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551837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喜歡玩躲迷藏嗎？你比較喜歡扮鬼找人，還是被鬼來找呢？你都喜歡躲在什麼地方，有被找到嗎？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376256273"/>
      </p:ext>
    </p:extLst>
  </p:cSld>
  <p:clrMapOvr>
    <a:masterClrMapping/>
  </p:clrMapOvr>
  <p:transition/>
  <p:timing/>
</p:sld>
</file>

<file path=ppt/slides/slide27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551837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你們是</a:t>
            </a:r>
            <a:r>
              <a:rPr lang="zh-TW" altLang="en-US" sz="3600" b="1"/>
              <a:t>在</a:t>
            </a:r>
            <a:r>
              <a:rPr lang="zh-TW" altLang="en-US" sz="3600" b="1" smtClean="0"/>
              <a:t>學校玩</a:t>
            </a:r>
            <a:r>
              <a:rPr lang="zh-TW" altLang="en-US" sz="3600" b="1"/>
              <a:t>躲迷藏，還是在家裡也會</a:t>
            </a:r>
            <a:r>
              <a:rPr lang="zh-TW" altLang="en-US" sz="3600" b="1" smtClean="0"/>
              <a:t>玩呢</a:t>
            </a:r>
            <a:r>
              <a:rPr lang="zh-TW" altLang="en-US" sz="3600" b="1"/>
              <a:t>？在學校玩和在家裡玩躲迷藏有什麼不一樣嗎？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633627625"/>
      </p:ext>
    </p:extLst>
  </p:cSld>
  <p:clrMapOvr>
    <a:masterClrMapping/>
  </p:clrMapOvr>
  <p:transition/>
  <p:timing/>
</p:sld>
</file>

<file path=ppt/slides/slide27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551837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在哪裡玩躲迷藏比較好玩？有和家人玩過躲迷藏嗎？爸媽有陪你們玩</a:t>
            </a:r>
            <a:r>
              <a:rPr lang="zh-TW" altLang="en-US" sz="3600" b="1" smtClean="0"/>
              <a:t>過嗎</a:t>
            </a:r>
            <a:r>
              <a:rPr lang="zh-TW" altLang="en-US" sz="3600" b="1"/>
              <a:t>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671441973"/>
      </p:ext>
    </p:extLst>
  </p:cSld>
  <p:clrMapOvr>
    <a:masterClrMapping/>
  </p:clrMapOvr>
  <p:transition/>
  <p:timing/>
</p:sld>
</file>

<file path=ppt/slides/slide27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0" y="30135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b="1"/>
              <a:t>小活動──你找不到我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224260337"/>
      </p:ext>
    </p:extLst>
  </p:cSld>
  <p:clrMapOvr>
    <a:masterClrMapping/>
  </p:clrMapOvr>
  <p:transition/>
  <p:timing/>
</p:sld>
</file>

<file path=ppt/slides/slide27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4458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</a:rPr>
              <a:t>帶入主題：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276872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你們真是好衛兵，都努力保護了自己的國王和王后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今天</a:t>
            </a:r>
            <a:r>
              <a:rPr lang="zh-TW" altLang="en-US" sz="3600" b="1"/>
              <a:t>我們要</a:t>
            </a:r>
            <a:r>
              <a:rPr lang="zh-TW" altLang="en-US" sz="3600" b="1" smtClean="0"/>
              <a:t>一起保護</a:t>
            </a:r>
            <a:r>
              <a:rPr lang="zh-TW" altLang="en-US" sz="3600" b="1"/>
              <a:t>小耶穌，有壞人要害祂，小耶穌要快快躲起來，壞人才找不到祂。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27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73390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j-ea"/>
                <a:ea typeface="+mj-ea"/>
              </a:rPr>
              <a:t>主題內容：</a:t>
            </a:r>
            <a:endParaRPr lang="en-US" sz="4800" b="1">
              <a:solidFill>
                <a:srgbClr val="0F95A8"/>
              </a:solidFill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5576" y="2564904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小朋友，小耶穌誕生</a:t>
            </a:r>
            <a:r>
              <a:rPr lang="zh-TW" altLang="en-US" sz="3600" b="1" smtClean="0"/>
              <a:t>時，大家都</a:t>
            </a:r>
            <a:r>
              <a:rPr lang="zh-TW" altLang="en-US" sz="3600" b="1"/>
              <a:t>非常高興</a:t>
            </a:r>
            <a:r>
              <a:rPr lang="zh-TW" altLang="en-US" sz="3600" b="1" smtClean="0"/>
              <a:t>，可是</a:t>
            </a:r>
            <a:r>
              <a:rPr lang="zh-TW" altLang="en-US" sz="3600" b="1"/>
              <a:t>有一個人卻很不高興，那人</a:t>
            </a:r>
            <a:r>
              <a:rPr lang="zh-TW" altLang="en-US" sz="3600" b="1" smtClean="0"/>
              <a:t>便是國王</a:t>
            </a:r>
            <a:r>
              <a:rPr lang="zh-TW" altLang="en-US" sz="3600" b="1"/>
              <a:t>黑落德王，他很擔心有一天小耶穌長大後成為國王，那他怎麼辦呢？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「天主竟這樣愛了我們，賜下自己的獨生子，使凡信他的人不至喪亡，反而獲得永生！」（若</a:t>
            </a:r>
            <a:r>
              <a:rPr lang="en-US" altLang="zh-TW" sz="3600" b="1"/>
              <a:t>3,16</a:t>
            </a:r>
            <a:r>
              <a:rPr lang="zh-TW" altLang="en-US" sz="3600" b="1"/>
              <a:t>）</a:t>
            </a:r>
            <a:endParaRPr lang="zh-TW" altLang="zh-TW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28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2564904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壞心的國王知道三賢士要去尋找小</a:t>
            </a:r>
            <a:r>
              <a:rPr lang="zh-TW" altLang="en-US" sz="3600" b="1" smtClean="0"/>
              <a:t>耶穌，便假裝</a:t>
            </a:r>
            <a:r>
              <a:rPr lang="zh-TW" altLang="en-US" sz="3600" b="1"/>
              <a:t>好心</a:t>
            </a:r>
            <a:r>
              <a:rPr lang="zh-TW" altLang="en-US" sz="3600" b="1" smtClean="0"/>
              <a:t>的請他們找到小耶穌時，回來告訴他，他也想去朝拜小耶穌。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28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其實，</a:t>
            </a:r>
            <a:r>
              <a:rPr lang="zh-TW" altLang="en-US" sz="3600" b="1" smtClean="0">
                <a:latin typeface="新細明體"/>
                <a:ea typeface="新細明體"/>
              </a:rPr>
              <a:t>國王是</a:t>
            </a:r>
            <a:r>
              <a:rPr lang="zh-TW" altLang="en-US" sz="3600" b="1">
                <a:latin typeface="新細明體"/>
                <a:ea typeface="新細明體"/>
              </a:rPr>
              <a:t>要</a:t>
            </a:r>
            <a:r>
              <a:rPr lang="zh-TW" altLang="en-US" sz="3600" b="1" smtClean="0">
                <a:latin typeface="新細明體"/>
                <a:ea typeface="新細明體"/>
              </a:rPr>
              <a:t>殺害小耶穌，</a:t>
            </a:r>
            <a:r>
              <a:rPr lang="zh-TW" altLang="en-US" sz="3600" b="1">
                <a:latin typeface="新細明體"/>
                <a:ea typeface="新細明體"/>
              </a:rPr>
              <a:t>幸好天主派了使者指示三賢士，走別的路回自己家鄉去了。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89199691"/>
      </p:ext>
    </p:extLst>
  </p:cSld>
  <p:clrMapOvr>
    <a:masterClrMapping/>
  </p:clrMapOvr>
  <p:transition/>
  <p:timing/>
</p:sld>
</file>

<file path=ppt/slides/slide28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64904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國王等了很久，都等不到三賢士回來向他報告，他很生氣，便下了一道可怕的命令</a:t>
            </a:r>
            <a:r>
              <a:rPr lang="zh-TW" altLang="en-US" sz="3600" b="1" smtClean="0">
                <a:latin typeface="新細明體"/>
                <a:ea typeface="新細明體"/>
              </a:rPr>
              <a:t>，只要</a:t>
            </a:r>
            <a:r>
              <a:rPr lang="zh-TW" altLang="en-US" sz="3600" b="1">
                <a:latin typeface="新細明體"/>
                <a:ea typeface="新細明體"/>
              </a:rPr>
              <a:t>是兩歲以下的小嬰兒，統統抓起來殺掉。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71235622"/>
      </p:ext>
    </p:extLst>
  </p:cSld>
  <p:clrMapOvr>
    <a:masterClrMapping/>
  </p:clrMapOvr>
  <p:transition/>
  <p:timing/>
</p:sld>
</file>

<file path=ppt/slides/slide28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060848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天主馬上派使者去見若瑟</a:t>
            </a:r>
            <a:r>
              <a:rPr lang="zh-TW" altLang="en-US" sz="3600" b="1" smtClean="0">
                <a:latin typeface="新細明體"/>
                <a:ea typeface="新細明體"/>
              </a:rPr>
              <a:t>爸爸，叫他快起身，帶著瑪利亞和嬰孩去埃及避難，等安全了再通知他回來。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>
                <a:latin typeface="新細明體"/>
                <a:ea typeface="新細明體"/>
              </a:rPr>
              <a:t>若瑟</a:t>
            </a:r>
            <a:r>
              <a:rPr lang="zh-TW" altLang="en-US" sz="3600" b="1" smtClean="0">
                <a:latin typeface="新細明體"/>
                <a:ea typeface="新細明體"/>
              </a:rPr>
              <a:t>爸爸馬上</a:t>
            </a:r>
            <a:r>
              <a:rPr lang="zh-TW" altLang="en-US" sz="3600" b="1">
                <a:latin typeface="新細明體"/>
                <a:ea typeface="新細明體"/>
              </a:rPr>
              <a:t>照著使者的</a:t>
            </a:r>
            <a:r>
              <a:rPr lang="zh-TW" altLang="en-US" sz="3600" b="1" smtClean="0">
                <a:latin typeface="新細明體"/>
                <a:ea typeface="新細明體"/>
              </a:rPr>
              <a:t>指示，</a:t>
            </a:r>
            <a:r>
              <a:rPr lang="zh-TW" altLang="en-US" sz="3600" b="1">
                <a:latin typeface="新細明體"/>
                <a:ea typeface="新細明體"/>
              </a:rPr>
              <a:t>連夜啟程前往埃及。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93299947"/>
      </p:ext>
    </p:extLst>
  </p:cSld>
  <p:clrMapOvr>
    <a:masterClrMapping/>
  </p:clrMapOvr>
  <p:transition/>
  <p:timing/>
</p:sld>
</file>

<file path=ppt/slides/slide28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628800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壞心的國王並不知道若瑟、瑪利亞和小耶穌已經離開白冷城，還是下令</a:t>
            </a:r>
            <a:r>
              <a:rPr lang="zh-TW" altLang="en-US" sz="3600" b="1" smtClean="0">
                <a:latin typeface="新細明體"/>
                <a:ea typeface="新細明體"/>
              </a:rPr>
              <a:t>將所有兩歲或兩歲以下的嬰孩，統統</a:t>
            </a:r>
            <a:r>
              <a:rPr lang="zh-TW" altLang="en-US" sz="3600" b="1">
                <a:latin typeface="新細明體"/>
                <a:ea typeface="新細明體"/>
              </a:rPr>
              <a:t>抓起來殺了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這些</a:t>
            </a:r>
            <a:r>
              <a:rPr lang="zh-TW" altLang="en-US" sz="3600" b="1">
                <a:latin typeface="新細明體"/>
                <a:ea typeface="新細明體"/>
              </a:rPr>
              <a:t>無辜的嬰孩都成了受害者，他們的父母也為此痛哭不已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130957352"/>
      </p:ext>
    </p:extLst>
  </p:cSld>
  <p:clrMapOvr>
    <a:masterClrMapping/>
  </p:clrMapOvr>
  <p:transition/>
  <p:timing/>
</p:sld>
</file>

<file path=ppt/slides/slide28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過了好多年，壞國王終於去世，換了另一位國王阿爾赫勞，他已不記得多年前追殺小耶穌的事。</a:t>
            </a:r>
          </a:p>
        </p:txBody>
      </p:sp>
    </p:spTree>
    <p:extLst>
      <p:ext uri="{BB962C8B-B14F-4D97-AF65-F5344CB8AC3E}">
        <p14:creationId xmlns:p14="http://schemas.microsoft.com/office/powerpoint/2010/main" val="507007507"/>
      </p:ext>
    </p:extLst>
  </p:cSld>
  <p:clrMapOvr>
    <a:masterClrMapping/>
  </p:clrMapOvr>
  <p:transition/>
  <p:timing/>
</p:sld>
</file>

<file path=ppt/slides/slide28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720840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天主</a:t>
            </a:r>
            <a:r>
              <a:rPr lang="zh-TW" altLang="en-US" sz="3600" b="1">
                <a:latin typeface="新細明體"/>
                <a:ea typeface="新細明體"/>
              </a:rPr>
              <a:t>的使者又顯現在若瑟的夢</a:t>
            </a:r>
            <a:r>
              <a:rPr lang="zh-TW" altLang="en-US" sz="3600" b="1" smtClean="0">
                <a:latin typeface="新細明體"/>
                <a:ea typeface="新細明體"/>
              </a:rPr>
              <a:t>中，告訴他可以</a:t>
            </a:r>
            <a:r>
              <a:rPr lang="zh-TW" altLang="en-US" sz="3600" b="1">
                <a:latin typeface="新細明體"/>
                <a:ea typeface="新細明體"/>
              </a:rPr>
              <a:t>安心帶著妻子和孩子回家鄉</a:t>
            </a:r>
            <a:r>
              <a:rPr lang="zh-TW" altLang="en-US" sz="3600" b="1" smtClean="0">
                <a:latin typeface="新細明體"/>
                <a:ea typeface="新細明體"/>
              </a:rPr>
              <a:t>了。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若瑟便</a:t>
            </a:r>
            <a:r>
              <a:rPr lang="zh-TW" altLang="en-US" sz="3600" b="1">
                <a:latin typeface="新細明體"/>
                <a:ea typeface="新細明體"/>
              </a:rPr>
              <a:t>照著使者的指示，又帶著聖母媽媽和小耶穌啟程，準備回家鄉。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502377102"/>
      </p:ext>
    </p:extLst>
  </p:cSld>
  <p:clrMapOvr>
    <a:masterClrMapping/>
  </p:clrMapOvr>
  <p:transition/>
  <p:timing/>
</p:sld>
</file>

<file path=ppt/slides/slide28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16832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若瑟一家人來到以色列的國境時，若瑟還是有點</a:t>
            </a:r>
            <a:r>
              <a:rPr lang="zh-TW" altLang="en-US" sz="3600" b="1" smtClean="0">
                <a:latin typeface="新細明體"/>
                <a:ea typeface="新細明體"/>
              </a:rPr>
              <a:t>擔心，</a:t>
            </a:r>
            <a:r>
              <a:rPr lang="zh-TW" altLang="en-US" sz="3600" b="1">
                <a:latin typeface="新細明體"/>
                <a:ea typeface="新細明體"/>
              </a:rPr>
              <a:t>便四處打聽，才發現原來新</a:t>
            </a:r>
            <a:r>
              <a:rPr lang="zh-TW" altLang="en-US" sz="3600" b="1" smtClean="0">
                <a:latin typeface="新細明體"/>
                <a:ea typeface="新細明體"/>
              </a:rPr>
              <a:t>國王也</a:t>
            </a:r>
            <a:r>
              <a:rPr lang="zh-TW" altLang="en-US" sz="3600" b="1">
                <a:latin typeface="新細明體"/>
                <a:ea typeface="新細明體"/>
              </a:rPr>
              <a:t>不是一位好</a:t>
            </a:r>
            <a:r>
              <a:rPr lang="zh-TW" altLang="en-US" sz="3600" b="1" smtClean="0">
                <a:latin typeface="新細明體"/>
                <a:ea typeface="新細明體"/>
              </a:rPr>
              <a:t>國王。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若瑟很猶豫</a:t>
            </a:r>
            <a:r>
              <a:rPr lang="zh-TW" altLang="en-US" sz="3600" b="1">
                <a:latin typeface="新細明體"/>
                <a:ea typeface="新細明體"/>
              </a:rPr>
              <a:t>，到底要去哪裡才能保護小耶穌的安全。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883102621"/>
      </p:ext>
    </p:extLst>
  </p:cSld>
  <p:clrMapOvr>
    <a:masterClrMapping/>
  </p:clrMapOvr>
  <p:transition/>
  <p:timing/>
</p:sld>
</file>

<file path=ppt/slides/slide28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這時，使者再度顯現，指示若瑟可以前往納匝肋，那裡是安全的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若瑟便安心按照</a:t>
            </a:r>
            <a:r>
              <a:rPr lang="zh-TW" altLang="en-US" sz="3600" b="1">
                <a:latin typeface="新細明體"/>
                <a:ea typeface="新細明體"/>
              </a:rPr>
              <a:t>使者的指示，帶著聖母媽媽和小耶穌前往納匝肋住了下來。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966929242"/>
      </p:ext>
    </p:extLst>
  </p:cSld>
  <p:clrMapOvr>
    <a:masterClrMapping/>
  </p:clrMapOvr>
  <p:transition/>
  <p:timing/>
</p:sld>
</file>

<file path=ppt/slides/slide28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64904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小耶穌在若瑟爸爸和聖母媽媽的保護下，一天天長大，跟著若瑟爸爸一起學做木工，很快便學得一手好功夫。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01098576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6026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生活省思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3429000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>
                <a:latin typeface="新細明體"/>
                <a:ea typeface="新細明體"/>
              </a:rPr>
              <a:t>音樂家葛魯伯的故事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29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82883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聖母</a:t>
            </a:r>
            <a:r>
              <a:rPr lang="zh-TW" altLang="en-US" sz="3600" b="1" smtClean="0">
                <a:latin typeface="新細明體"/>
                <a:ea typeface="新細明體"/>
              </a:rPr>
              <a:t>媽媽陪</a:t>
            </a:r>
            <a:r>
              <a:rPr lang="zh-TW" altLang="en-US" sz="3600" b="1">
                <a:latin typeface="新細明體"/>
                <a:ea typeface="新細明體"/>
              </a:rPr>
              <a:t>在小耶穌身旁，感謝天主一路</a:t>
            </a:r>
            <a:r>
              <a:rPr lang="zh-TW" altLang="en-US" sz="3600" b="1" smtClean="0">
                <a:latin typeface="新細明體"/>
                <a:ea typeface="新細明體"/>
              </a:rPr>
              <a:t>帶領。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805110425"/>
      </p:ext>
    </p:extLst>
  </p:cSld>
  <p:clrMapOvr>
    <a:masterClrMapping/>
  </p:clrMapOvr>
  <p:transition/>
  <p:timing/>
</p:sld>
</file>

<file path=ppt/slides/slide29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556792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她一直將使者說的話默存在心中</a:t>
            </a:r>
            <a:r>
              <a:rPr lang="en-US" altLang="zh-TW" sz="3600" b="1">
                <a:latin typeface="新細明體"/>
                <a:ea typeface="新細明體"/>
              </a:rPr>
              <a:t>——</a:t>
            </a:r>
            <a:r>
              <a:rPr lang="zh-TW" altLang="en-US" sz="3600" b="1">
                <a:latin typeface="新細明體"/>
                <a:ea typeface="新細明體"/>
              </a:rPr>
              <a:t>「妳將懷孕生子，祂是天主的兒子，祂要從高座上推下權勢者，卻舉揚卑微貧困的人」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>
                <a:latin typeface="新細明體"/>
                <a:ea typeface="新細明體"/>
              </a:rPr>
              <a:t>她不明白眼前的這位孩子，以後將要面臨什麼樣的挑戰。</a:t>
            </a:r>
          </a:p>
        </p:txBody>
      </p:sp>
    </p:spTree>
    <p:extLst>
      <p:ext uri="{BB962C8B-B14F-4D97-AF65-F5344CB8AC3E}">
        <p14:creationId xmlns:p14="http://schemas.microsoft.com/office/powerpoint/2010/main" val="1346733582"/>
      </p:ext>
    </p:extLst>
  </p:cSld>
  <p:clrMapOvr>
    <a:masterClrMapping/>
  </p:clrMapOvr>
  <p:transition/>
  <p:timing/>
</p:sld>
</file>

<file path=ppt/slides/slide29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小</a:t>
            </a:r>
            <a:r>
              <a:rPr lang="zh-TW" altLang="en-US" sz="3600" b="1">
                <a:latin typeface="新細明體"/>
                <a:ea typeface="新細明體"/>
              </a:rPr>
              <a:t>耶穌和家人一直住在納匝肋，直到成年，因此當祂開始宣講天國福音時，大家都稱祂是納匝肋人耶穌。</a:t>
            </a:r>
          </a:p>
        </p:txBody>
      </p:sp>
    </p:spTree>
    <p:extLst>
      <p:ext uri="{BB962C8B-B14F-4D97-AF65-F5344CB8AC3E}">
        <p14:creationId xmlns:p14="http://schemas.microsoft.com/office/powerpoint/2010/main" val="2354612139"/>
      </p:ext>
    </p:extLst>
  </p:cSld>
  <p:clrMapOvr>
    <a:masterClrMapping/>
  </p:clrMapOvr>
  <p:transition/>
  <p:timing/>
</p:sld>
</file>

<file path=ppt/slides/slide29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19572" y="180591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0F95A8"/>
                </a:solidFill>
                <a:latin typeface="+mn-ea"/>
              </a:rPr>
              <a:t>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19129" y="263691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當</a:t>
            </a:r>
            <a:r>
              <a:rPr lang="zh-TW" altLang="en-US" sz="3600" b="1">
                <a:latin typeface="新細明體"/>
                <a:ea typeface="新細明體"/>
              </a:rPr>
              <a:t>大家都為小耶穌誕生感到高興時，有一個人卻不高興，他是誰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大家都為小耶穌誕生感到高興，但黑落德王卻不高興？</a:t>
            </a: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29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天主的使者</a:t>
            </a:r>
            <a:r>
              <a:rPr lang="zh-TW" altLang="en-US" sz="3600" b="1" smtClean="0">
                <a:latin typeface="新細明體"/>
                <a:ea typeface="新細明體"/>
              </a:rPr>
              <a:t>要若</a:t>
            </a:r>
            <a:r>
              <a:rPr lang="zh-TW" altLang="en-US" sz="3600" b="1">
                <a:latin typeface="新細明體"/>
                <a:ea typeface="新細明體"/>
              </a:rPr>
              <a:t>瑟趕緊帶著家人前往埃及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黑</a:t>
            </a:r>
            <a:r>
              <a:rPr lang="zh-TW" altLang="en-US" sz="3600" b="1">
                <a:latin typeface="新細明體"/>
                <a:ea typeface="新細明體"/>
              </a:rPr>
              <a:t>落德王下了什麼可怕的命令，讓若瑟不得不帶著家人逃往埃及避難？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29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204864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壞心的黑落德王要下令抓走兩歲以下的嬰孩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壞</a:t>
            </a:r>
            <a:r>
              <a:rPr lang="zh-TW" altLang="en-US" sz="3600" b="1">
                <a:latin typeface="新細明體"/>
                <a:ea typeface="新細明體"/>
              </a:rPr>
              <a:t>心國王下令抓走兩歲以下的嬰孩</a:t>
            </a:r>
            <a:r>
              <a:rPr lang="zh-TW" altLang="en-US" sz="3600" b="1" smtClean="0">
                <a:latin typeface="新細明體"/>
                <a:ea typeface="新細明體"/>
              </a:rPr>
              <a:t>，是</a:t>
            </a:r>
            <a:r>
              <a:rPr lang="zh-TW" altLang="en-US" sz="3600" b="1">
                <a:latin typeface="新細明體"/>
                <a:ea typeface="新細明體"/>
              </a:rPr>
              <a:t>很可惡的還是很聰明？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65820408"/>
      </p:ext>
    </p:extLst>
  </p:cSld>
  <p:clrMapOvr>
    <a:masterClrMapping/>
  </p:clrMapOvr>
  <p:transition/>
  <p:timing/>
</p:sld>
</file>

<file path=ppt/slides/slide29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27687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天主的使者告訴若瑟可以回家鄉了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若瑟一聽說新國王是阿爾赫勞，便擔心小耶穌的安危？</a:t>
            </a:r>
          </a:p>
        </p:txBody>
      </p:sp>
    </p:spTree>
    <p:extLst>
      <p:ext uri="{BB962C8B-B14F-4D97-AF65-F5344CB8AC3E}">
        <p14:creationId xmlns:p14="http://schemas.microsoft.com/office/powerpoint/2010/main" val="4140033755"/>
      </p:ext>
    </p:extLst>
  </p:cSld>
  <p:clrMapOvr>
    <a:masterClrMapping/>
  </p:clrMapOvr>
  <p:transition/>
  <p:timing/>
</p:sld>
</file>

<file path=ppt/slides/slide29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420888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你</a:t>
            </a:r>
            <a:r>
              <a:rPr lang="zh-TW" altLang="en-US" sz="3600" b="1">
                <a:latin typeface="新細明體"/>
                <a:ea typeface="新細明體"/>
              </a:rPr>
              <a:t>覺得若瑟爸爸有努力</a:t>
            </a:r>
            <a:r>
              <a:rPr lang="zh-TW" altLang="en-US" sz="3600" b="1" smtClean="0">
                <a:latin typeface="新細明體"/>
                <a:ea typeface="新細明體"/>
              </a:rPr>
              <a:t>的保護</a:t>
            </a:r>
            <a:r>
              <a:rPr lang="zh-TW" altLang="en-US" sz="3600" b="1">
                <a:latin typeface="新細明體"/>
                <a:ea typeface="新細明體"/>
              </a:rPr>
              <a:t>聖母媽媽和小耶穌的安全嗎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小</a:t>
            </a:r>
            <a:r>
              <a:rPr lang="zh-TW" altLang="en-US" sz="3600" b="1">
                <a:latin typeface="新細明體"/>
                <a:ea typeface="新細明體"/>
              </a:rPr>
              <a:t>耶穌在納匝肋跟著若瑟爸爸學做什麼？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87880651"/>
      </p:ext>
    </p:extLst>
  </p:cSld>
  <p:clrMapOvr>
    <a:masterClrMapping/>
  </p:clrMapOvr>
  <p:transition/>
  <p:timing/>
</p:sld>
</file>

<file path=ppt/slides/slide29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瑪利亞在祈禱時，要感謝天主一路帶領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12.	</a:t>
            </a:r>
            <a:r>
              <a:rPr lang="zh-TW" altLang="en-US" sz="3600" b="1">
                <a:latin typeface="新細明體"/>
                <a:ea typeface="新細明體"/>
              </a:rPr>
              <a:t>為什麼耶穌開始宣講天國福音時，大家都稱祂是納匝肋人耶穌？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78982790"/>
      </p:ext>
    </p:extLst>
  </p:cSld>
  <p:clrMapOvr>
    <a:masterClrMapping/>
  </p:clrMapOvr>
  <p:transition/>
  <p:timing/>
</p:sld>
</file>

<file path=ppt/slides/slide29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美勞教學：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</a:t>
            </a:r>
            <a:r>
              <a:rPr lang="zh-TW" altLang="zh-TW" sz="3600" b="1" smtClean="0">
                <a:latin typeface="+mj-ea"/>
                <a:ea typeface="+mj-ea"/>
              </a:rPr>
              <a:t>【</a:t>
            </a:r>
            <a:r>
              <a:rPr lang="en-US" altLang="zh-TW" sz="3600" b="1" smtClean="0">
                <a:latin typeface="+mj-ea"/>
                <a:ea typeface="+mj-ea"/>
              </a:rPr>
              <a:t>2</a:t>
            </a:r>
            <a:r>
              <a:rPr lang="zh-TW" altLang="en-US" sz="3600" b="1" smtClean="0">
                <a:latin typeface="+mj-ea"/>
                <a:ea typeface="+mj-ea"/>
              </a:rPr>
              <a:t>上</a:t>
            </a:r>
            <a:r>
              <a:rPr lang="en-US" altLang="zh-TW" sz="3600" b="1" smtClean="0">
                <a:latin typeface="+mj-ea"/>
                <a:ea typeface="+mj-ea"/>
              </a:rPr>
              <a:t>-</a:t>
            </a:r>
            <a:r>
              <a:rPr lang="en-US" altLang="zh-TW" sz="3600" b="1">
                <a:latin typeface="+mj-ea"/>
                <a:ea typeface="+mj-ea"/>
              </a:rPr>
              <a:t>8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14127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課前禱：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91580" y="2243773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仁慈的天主，感謝祢賜給我們世上這麼多美好的事物，又派遣聖子耶穌來到我們中間，求祢幫助我們藉著今天的課程，更加瞭解祢對我們的愛。以上所求是靠祢的子主耶穌的名，阿們。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196752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活出信仰</a:t>
            </a:r>
            <a:r>
              <a:rPr lang="zh-TW" altLang="zh-TW" sz="4800" b="1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027749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小朋友，天主那麼的愛我們，永遠都記得與我們所做的約定，就像祂從沒有忘記和葛魯伯之間的約定。</a:t>
            </a:r>
            <a:endParaRPr lang="en-US" altLang="zh-TW" sz="3600" b="1"/>
          </a:p>
          <a:p>
            <a:endParaRPr lang="en-US" altLang="zh-TW" sz="3600" b="1"/>
          </a:p>
          <a:p>
            <a:r>
              <a:rPr lang="zh-TW" altLang="en-US" sz="3600" b="1"/>
              <a:t>我們是不是也要努力遵守和天主之間的約定呢？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30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「天使對若瑟說：『起來，帶著嬰孩和母親，快逃往埃及避難！』</a:t>
            </a:r>
            <a:r>
              <a:rPr lang="zh-TW" altLang="zh-TW" sz="3600" b="1" smtClean="0"/>
              <a:t>」</a:t>
            </a:r>
            <a:endParaRPr lang="en-US" altLang="zh-TW" sz="3600" b="1" smtClean="0"/>
          </a:p>
          <a:p>
            <a:r>
              <a:rPr lang="zh-TW" altLang="zh-TW" sz="3600" b="1" smtClean="0"/>
              <a:t>（</a:t>
            </a:r>
            <a:r>
              <a:rPr lang="zh-TW" altLang="zh-TW" sz="3600" b="1"/>
              <a:t>瑪</a:t>
            </a:r>
            <a:r>
              <a:rPr lang="en-US" altLang="zh-TW" sz="3600" b="1"/>
              <a:t>2,13</a:t>
            </a:r>
            <a:r>
              <a:rPr lang="zh-TW" altLang="zh-TW" sz="3600" b="1"/>
              <a:t>）</a:t>
            </a:r>
            <a:endParaRPr lang="zh-TW" altLang="zh-TW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30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6026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3429000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 smtClean="0">
                <a:latin typeface="新細明體"/>
                <a:ea typeface="新細明體"/>
              </a:rPr>
              <a:t>阿哲的故事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30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209394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924944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小朋友</a:t>
            </a:r>
            <a:r>
              <a:rPr lang="zh-TW" altLang="en-US" sz="3600" b="1"/>
              <a:t>，阿哲聽到同學家的遭遇才恍然大悟，發現天主天天都和他在一起，保祐著他們一家平安。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30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91580" y="2551837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阿哲也開始明白，在每天的祈禱中，除了要感謝天主的恩典之外，也要為正遭受苦難的同學祈禱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2789856822"/>
      </p:ext>
    </p:extLst>
  </p:cSld>
  <p:clrMapOvr>
    <a:masterClrMapping/>
  </p:clrMapOvr>
  <p:transition/>
  <p:timing/>
</p:sld>
</file>

<file path=ppt/slides/slide30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91580" y="2551837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他</a:t>
            </a:r>
            <a:r>
              <a:rPr lang="zh-TW" altLang="en-US" sz="3600" b="1"/>
              <a:t>同時告訴自己，萬一遇到困難也不必害怕，可以像若瑟爸爸一樣，依靠天主的帶領。</a:t>
            </a:r>
          </a:p>
        </p:txBody>
      </p:sp>
    </p:spTree>
    <p:extLst>
      <p:ext uri="{BB962C8B-B14F-4D97-AF65-F5344CB8AC3E}">
        <p14:creationId xmlns:p14="http://schemas.microsoft.com/office/powerpoint/2010/main" val="2636720339"/>
      </p:ext>
    </p:extLst>
  </p:cSld>
  <p:clrMapOvr>
    <a:masterClrMapping/>
  </p:clrMapOvr>
  <p:transition/>
  <p:timing/>
</p:sld>
</file>

<file path=ppt/slides/slide30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564904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請想一想：</a:t>
            </a:r>
            <a:endParaRPr lang="en-US" altLang="zh-TW" sz="3600" b="1" smtClean="0"/>
          </a:p>
          <a:p>
            <a:r>
              <a:rPr lang="zh-TW" altLang="en-US" sz="3600" b="1" smtClean="0"/>
              <a:t>在</a:t>
            </a:r>
            <a:r>
              <a:rPr lang="zh-TW" altLang="en-US" sz="3600" b="1"/>
              <a:t>生活中若遇到困難，我們要怎麼做才可像若瑟一樣，信賴天主的帶領度過難關？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548259667"/>
      </p:ext>
    </p:extLst>
  </p:cSld>
  <p:clrMapOvr>
    <a:masterClrMapping/>
  </p:clrMapOvr>
  <p:transition/>
  <p:timing/>
</p:sld>
</file>

<file path=ppt/slides/slide30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0F95A8"/>
                </a:solidFill>
              </a:rPr>
              <a:t>主題學習單：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08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 smtClean="0">
                <a:latin typeface="+mn-ea"/>
              </a:rPr>
              <a:t>請搭配教學光碟【</a:t>
            </a:r>
            <a:r>
              <a:rPr lang="en-US" altLang="zh-TW" sz="3600" b="1" smtClean="0">
                <a:latin typeface="+mj-ea"/>
              </a:rPr>
              <a:t>2</a:t>
            </a:r>
            <a:r>
              <a:rPr lang="zh-TW" altLang="en-US" sz="3600" b="1">
                <a:latin typeface="+mj-ea"/>
              </a:rPr>
              <a:t>上</a:t>
            </a:r>
            <a:r>
              <a:rPr lang="en-US" altLang="zh-TW" sz="3600" b="1" smtClean="0">
                <a:latin typeface="+mj-ea"/>
              </a:rPr>
              <a:t>-8</a:t>
            </a:r>
            <a:r>
              <a:rPr lang="zh-TW" altLang="zh-TW" sz="3600" b="1" smtClean="0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30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188249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2708920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</a:t>
            </a:r>
            <a:r>
              <a:rPr lang="zh-TW" altLang="zh-TW" sz="3600" b="1" smtClean="0"/>
              <a:t>，</a:t>
            </a:r>
            <a:r>
              <a:rPr lang="zh-TW" altLang="en-US" sz="3600" b="1"/>
              <a:t>天父</a:t>
            </a:r>
            <a:r>
              <a:rPr lang="zh-TW" altLang="en-US" sz="3600" b="1" smtClean="0"/>
              <a:t>爸爸每天</a:t>
            </a:r>
            <a:r>
              <a:rPr lang="zh-TW" altLang="en-US" sz="3600" b="1"/>
              <a:t>都看顧著我們，雖然生活中難免會遇到困難或危險，就像小耶穌的遭遇，但天主還是在我們身邊保護我們。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30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47564" y="2492896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我們遇到困難時，要記得像若瑟爸爸一樣，跟隨天主的帶領，依靠祂給我們的智慧和力量，平安的度過難關。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060529728"/>
      </p:ext>
    </p:extLst>
  </p:cSld>
  <p:clrMapOvr>
    <a:masterClrMapping/>
  </p:clrMapOvr>
  <p:transition/>
  <p:timing/>
</p:sld>
</file>

<file path=ppt/slides/slide30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47564" y="2492896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我們也</a:t>
            </a:r>
            <a:r>
              <a:rPr lang="zh-TW" altLang="en-US" sz="3600" b="1"/>
              <a:t>要多多為那些正遭受困難的人祈禱，求天主賜給他們所需要的恩典，保祐他們一切平安。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4021176400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564904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請想一想：</a:t>
            </a:r>
            <a:endParaRPr lang="en-US" altLang="zh-TW" sz="3600" b="1"/>
          </a:p>
          <a:p>
            <a:r>
              <a:rPr lang="zh-TW" altLang="en-US" sz="3600" b="1"/>
              <a:t>在生活中，我可以做些什麼，來幫助自己遵守和天主的約定？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26513517"/>
      </p:ext>
    </p:extLst>
  </p:cSld>
  <p:clrMapOvr>
    <a:masterClrMapping/>
  </p:clrMapOvr>
  <p:transition/>
  <p:timing/>
</p:sld>
</file>

<file path=ppt/slides/slide3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35596" y="130185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課後</a:t>
            </a:r>
            <a:r>
              <a:rPr lang="zh-TW" altLang="en-US" sz="4800" b="1" smtClean="0">
                <a:solidFill>
                  <a:srgbClr val="0F95A8"/>
                </a:solidFill>
              </a:rPr>
              <a:t>禱：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35596" y="2132856"/>
            <a:ext cx="77408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慈愛的天父，謝謝祢天天看顧著我們，祢是那麼的愛我們，就像祢愛小耶穌一樣，時時刻刻都陪在祂的身邊保護祂。求祢幫助我們懂得信賴祢，緊緊跟隨祢的帶領。以上所求是因祢的子主耶穌的名，阿們。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667603260"/>
      </p:ext>
    </p:extLst>
  </p:cSld>
  <p:clrMapOvr>
    <a:masterClrMapping/>
  </p:clrMapOvr>
  <p:transition/>
  <p:timing/>
</p:sld>
</file>

<file path=ppt/slides/slide3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2861853"/>
            <a:ext cx="96845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600" b="1">
                <a:ea typeface="Microsoft JhengHei Light" panose="020b0304030504040204"/>
              </a:rPr>
              <a:t>耶穌</a:t>
            </a:r>
            <a:r>
              <a:rPr lang="zh-TW" altLang="en-US" sz="6600" b="1" smtClean="0">
                <a:ea typeface="Microsoft JhengHei Light" panose="020b0304030504040204"/>
              </a:rPr>
              <a:t>童年</a:t>
            </a:r>
            <a:r>
              <a:rPr lang="zh-TW" altLang="en-US" sz="6600" b="1">
                <a:ea typeface="Microsoft JhengHei Light" panose="020b0304030504040204"/>
              </a:rPr>
              <a:t>～</a:t>
            </a:r>
            <a:endParaRPr lang="en-US" altLang="zh-TW" sz="6600" b="1" smtClean="0">
              <a:ea typeface="Microsoft JhengHei Light" panose="020b0304030504040204"/>
            </a:endParaRPr>
          </a:p>
          <a:p>
            <a:r>
              <a:rPr lang="en-US" altLang="zh-TW" sz="6600" b="1" smtClean="0">
                <a:ea typeface="Microsoft JhengHei Light" panose="020b0304030504040204"/>
              </a:rPr>
              <a:t>12</a:t>
            </a:r>
            <a:r>
              <a:rPr lang="zh-TW" altLang="en-US" sz="6600" b="1">
                <a:ea typeface="Microsoft JhengHei Light" panose="020b0304030504040204"/>
              </a:rPr>
              <a:t>歲聖殿講道</a:t>
            </a:r>
            <a:endParaRPr lang="en-US" sz="6600" b="1">
              <a:latin typeface="Microsoft JhengHei Light" panose="020b0304030504040204" pitchFamily="34" charset="-120"/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A02F4B11-FE1D-41EC-B989-2CF91062DCB9}"/>
              </a:ext>
            </a:extLst>
          </p:cNvPr>
          <p:cNvSpPr txBox="1"/>
          <p:nvPr/>
        </p:nvSpPr>
        <p:spPr>
          <a:xfrm>
            <a:off x="900230" y="2030856"/>
            <a:ext cx="3275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2</a:t>
            </a:r>
            <a:r>
              <a:rPr lang="zh-TW" altLang="en-US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上</a:t>
            </a:r>
            <a:r>
              <a:rPr lang="en-US" altLang="zh-TW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-9</a:t>
            </a:r>
            <a:endParaRPr lang="en-US" altLang="zh-TW" sz="4800" b="1" smtClean="0">
              <a:solidFill>
                <a:srgbClr val="0F95A8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3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3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14127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課前</a:t>
            </a:r>
            <a:r>
              <a:rPr lang="zh-TW" altLang="en-US" sz="4800" b="1" smtClean="0">
                <a:solidFill>
                  <a:srgbClr val="0F95A8"/>
                </a:solidFill>
              </a:rPr>
              <a:t>禱：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91580" y="2243773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親愛的天父，謝謝祢帶領我們再一次來到祢面前，聆聽祢的話語。求祢幫助我們打開心門，讓祢的話進到我們心裡，教導我們做祢的好寶貝。以上所求是因我們的主耶穌的名，阿們。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3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主題</a:t>
            </a:r>
            <a:r>
              <a:rPr lang="zh-TW" altLang="en-US" sz="4800" b="1" smtClean="0">
                <a:solidFill>
                  <a:srgbClr val="0F95A8"/>
                </a:solidFill>
              </a:rPr>
              <a:t>經文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>
                <a:latin typeface="+mn-ea"/>
              </a:rPr>
              <a:t>路加福音</a:t>
            </a:r>
            <a:r>
              <a:rPr lang="en-US" altLang="zh-TW" sz="3600" b="1">
                <a:latin typeface="+mn-ea"/>
              </a:rPr>
              <a:t>2,41~52</a:t>
            </a:r>
            <a:endParaRPr 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3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223796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</a:rPr>
              <a:t>主題引導：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3068960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小朋友，你們跟爸</a:t>
            </a:r>
            <a:r>
              <a:rPr lang="zh-TW" altLang="en-US" sz="3600" b="1" smtClean="0"/>
              <a:t>媽要</a:t>
            </a:r>
            <a:r>
              <a:rPr lang="zh-TW" altLang="en-US" sz="3600" b="1"/>
              <a:t>過馬路時，爸媽會牽著你們的手一起過馬路嗎？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3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551837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爸媽是不是常告訴你們</a:t>
            </a:r>
            <a:r>
              <a:rPr lang="zh-TW" altLang="en-US" sz="3600" b="1" smtClean="0"/>
              <a:t>，一定</a:t>
            </a:r>
            <a:r>
              <a:rPr lang="zh-TW" altLang="en-US" sz="3600" b="1"/>
              <a:t>要牽著爸媽的手，才不會走丟了呢</a:t>
            </a:r>
            <a:r>
              <a:rPr lang="zh-TW" altLang="en-US" sz="3600" b="1" smtClean="0"/>
              <a:t>？爸媽是不是</a:t>
            </a:r>
            <a:r>
              <a:rPr lang="zh-TW" altLang="en-US" sz="3600" b="1"/>
              <a:t>都緊緊抓住你們的手呢？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376256273"/>
      </p:ext>
    </p:extLst>
  </p:cSld>
  <p:clrMapOvr>
    <a:masterClrMapping/>
  </p:clrMapOvr>
  <p:transition/>
  <p:timing/>
</p:sld>
</file>

<file path=ppt/slides/slide3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551837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你們會</a:t>
            </a:r>
            <a:r>
              <a:rPr lang="zh-TW" altLang="en-US" sz="3600" b="1"/>
              <a:t>擔心自己和爸媽分開走丟，而找不到路回家嗎？還是覺得自己已經夠大了</a:t>
            </a:r>
            <a:r>
              <a:rPr lang="zh-TW" altLang="en-US" sz="3600" b="1" smtClean="0"/>
              <a:t>，不</a:t>
            </a:r>
            <a:r>
              <a:rPr lang="zh-TW" altLang="en-US" sz="3600" b="1"/>
              <a:t>喜歡</a:t>
            </a:r>
            <a:r>
              <a:rPr lang="zh-TW" altLang="en-US" sz="3600" b="1" smtClean="0"/>
              <a:t>被當成</a:t>
            </a:r>
            <a:r>
              <a:rPr lang="zh-TW" altLang="en-US" sz="3600" b="1"/>
              <a:t>小小孩一樣看待？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633627625"/>
      </p:ext>
    </p:extLst>
  </p:cSld>
  <p:clrMapOvr>
    <a:masterClrMapping/>
  </p:clrMapOvr>
  <p:transition/>
  <p:timing/>
</p:sld>
</file>

<file path=ppt/slides/slide3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828835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你們比較喜歡爸媽在身旁保護自己，還是希望給你們多一點自由呢？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671441973"/>
      </p:ext>
    </p:extLst>
  </p:cSld>
  <p:clrMapOvr>
    <a:masterClrMapping/>
  </p:clrMapOvr>
  <p:transition/>
  <p:timing/>
</p:sld>
</file>

<file path=ppt/slides/slide3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0" y="30135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b="1"/>
              <a:t>小活動──聽爸媽的話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224260337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0F95A8"/>
                </a:solidFill>
              </a:rPr>
              <a:t>主題學習單：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08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n-ea"/>
              </a:rPr>
              <a:t>請搭配教學光碟【</a:t>
            </a:r>
            <a:r>
              <a:rPr lang="en-US" altLang="zh-TW" sz="3600" b="1">
                <a:latin typeface="+mj-ea"/>
              </a:rPr>
              <a:t>2</a:t>
            </a:r>
            <a:r>
              <a:rPr lang="zh-TW" altLang="en-US" sz="3600" b="1">
                <a:latin typeface="+mj-ea"/>
              </a:rPr>
              <a:t>上</a:t>
            </a:r>
            <a:r>
              <a:rPr lang="en-US" altLang="zh-TW" sz="3600" b="1">
                <a:latin typeface="+mj-ea"/>
              </a:rPr>
              <a:t>-1</a:t>
            </a:r>
            <a:r>
              <a:rPr lang="zh-TW" altLang="zh-TW" sz="3600" b="1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3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4458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</a:rPr>
              <a:t>帶入主題：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276872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太好了，你們都會聽爸媽的話了，爸媽一定很高興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耶穌</a:t>
            </a:r>
            <a:r>
              <a:rPr lang="zh-TW" altLang="en-US" sz="3600" b="1"/>
              <a:t>小時候，有一次也和爸媽走丟</a:t>
            </a:r>
            <a:r>
              <a:rPr lang="zh-TW" altLang="en-US" sz="3600" b="1" smtClean="0"/>
              <a:t>了。今天</a:t>
            </a:r>
            <a:r>
              <a:rPr lang="zh-TW" altLang="en-US" sz="3600" b="1"/>
              <a:t>我們就來看看到底是發生了什麼事？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3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73390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j-ea"/>
                <a:ea typeface="+mj-ea"/>
              </a:rPr>
              <a:t>主題內容：</a:t>
            </a:r>
            <a:endParaRPr lang="en-US" sz="4800" b="1">
              <a:solidFill>
                <a:srgbClr val="0F95A8"/>
              </a:solidFill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5576" y="2564904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小朋友，還記得猶太人的逾越節嗎</a:t>
            </a:r>
            <a:r>
              <a:rPr lang="zh-TW" altLang="en-US" sz="3600" b="1" smtClean="0"/>
              <a:t>？逾越</a:t>
            </a:r>
            <a:r>
              <a:rPr lang="zh-TW" altLang="en-US" sz="3600" b="1"/>
              <a:t>節</a:t>
            </a:r>
            <a:r>
              <a:rPr lang="zh-TW" altLang="en-US" sz="3600" b="1" smtClean="0"/>
              <a:t>就</a:t>
            </a:r>
            <a:r>
              <a:rPr lang="zh-TW" altLang="en-US" sz="3600" b="1"/>
              <a:t>好像我們的新年一樣</a:t>
            </a:r>
            <a:r>
              <a:rPr lang="zh-TW" altLang="en-US" sz="3600" b="1" smtClean="0"/>
              <a:t>。當時的猶太人</a:t>
            </a:r>
            <a:r>
              <a:rPr lang="zh-TW" altLang="en-US" sz="3600" b="1"/>
              <a:t>都要專程到耶路撒冷慶祝逾越節，耶穌</a:t>
            </a:r>
            <a:r>
              <a:rPr lang="en-US" altLang="zh-TW" sz="3600" b="1"/>
              <a:t>12</a:t>
            </a:r>
            <a:r>
              <a:rPr lang="zh-TW" altLang="en-US" sz="3600" b="1"/>
              <a:t>歲那年的逾越節，若瑟和聖母媽媽當然也來到聖城</a:t>
            </a:r>
            <a:r>
              <a:rPr lang="zh-TW" altLang="en-US" sz="3600" b="1" smtClean="0"/>
              <a:t>過節。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3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2132856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節日過後，按猶太人的習俗，男生和女生要從不同的城門出城後再</a:t>
            </a:r>
            <a:r>
              <a:rPr lang="zh-TW" altLang="en-US" sz="3600" b="1" smtClean="0"/>
              <a:t>會合。</a:t>
            </a:r>
            <a:endParaRPr lang="en-US" altLang="zh-TW" sz="3600" b="1" smtClean="0"/>
          </a:p>
          <a:p>
            <a:endParaRPr lang="en-US" altLang="zh-TW" sz="3600" b="1" smtClean="0"/>
          </a:p>
          <a:p>
            <a:r>
              <a:rPr lang="zh-TW" altLang="en-US" sz="3600" b="1" smtClean="0"/>
              <a:t>若</a:t>
            </a:r>
            <a:r>
              <a:rPr lang="zh-TW" altLang="en-US" sz="3600" b="1"/>
              <a:t>瑟沒看到</a:t>
            </a:r>
            <a:r>
              <a:rPr lang="zh-TW" altLang="en-US" sz="3600" b="1" smtClean="0"/>
              <a:t>耶穌，</a:t>
            </a:r>
            <a:r>
              <a:rPr lang="zh-TW" altLang="en-US" sz="3600" b="1"/>
              <a:t>以為祂和媽媽在一起</a:t>
            </a:r>
            <a:r>
              <a:rPr lang="zh-TW" altLang="en-US" sz="3600" b="1" smtClean="0"/>
              <a:t>，而</a:t>
            </a:r>
            <a:r>
              <a:rPr lang="zh-TW" altLang="en-US" sz="3600" b="1"/>
              <a:t>瑪利</a:t>
            </a:r>
            <a:r>
              <a:rPr lang="zh-TW" altLang="en-US" sz="3600" b="1" smtClean="0"/>
              <a:t>亞也以為耶穌跟著</a:t>
            </a:r>
            <a:r>
              <a:rPr lang="zh-TW" altLang="en-US" sz="3600" b="1"/>
              <a:t>若</a:t>
            </a:r>
            <a:r>
              <a:rPr lang="zh-TW" altLang="en-US" sz="3600" b="1" smtClean="0"/>
              <a:t>瑟</a:t>
            </a:r>
            <a:r>
              <a:rPr lang="zh-TW" altLang="en-US" sz="3600" b="1"/>
              <a:t>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3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64904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等到出了城，若瑟和聖母媽媽才發現耶穌不在身邊，這下可著急了，在同行的親朋好友中問來問去，都沒人看見耶穌，這下該怎麼辦呢？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89199691"/>
      </p:ext>
    </p:extLst>
  </p:cSld>
  <p:clrMapOvr>
    <a:masterClrMapping/>
  </p:clrMapOvr>
  <p:transition/>
  <p:timing/>
</p:sld>
</file>

<file path=ppt/slides/slide3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若瑟和聖母媽媽趕緊回聖城去找耶穌，只是聖城這麼大，人又這麼多，要從何找起呢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71235622"/>
      </p:ext>
    </p:extLst>
  </p:cSld>
  <p:clrMapOvr>
    <a:masterClrMapping/>
  </p:clrMapOvr>
  <p:transition/>
  <p:timing/>
</p:sld>
</file>

<file path=ppt/slides/slide3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聖母</a:t>
            </a:r>
            <a:r>
              <a:rPr lang="zh-TW" altLang="en-US" sz="3600" b="1">
                <a:latin typeface="新細明體"/>
                <a:ea typeface="新細明體"/>
              </a:rPr>
              <a:t>媽媽急得像熱鍋上的螞蟻，非常擔心耶穌，畢竟祂才</a:t>
            </a:r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zh-TW" altLang="en-US" sz="3600" b="1">
                <a:latin typeface="新細明體"/>
                <a:ea typeface="新細明體"/>
              </a:rPr>
              <a:t>歲而已，又這麼多天了，都沒吃東西，不知道會不會發生什麼事？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93299947"/>
      </p:ext>
    </p:extLst>
  </p:cSld>
  <p:clrMapOvr>
    <a:masterClrMapping/>
  </p:clrMapOvr>
  <p:transition/>
  <p:timing/>
</p:sld>
</file>

<file path=ppt/slides/slide3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42088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若瑟和聖母</a:t>
            </a:r>
            <a:r>
              <a:rPr lang="zh-TW" altLang="en-US" sz="3600" b="1" smtClean="0">
                <a:latin typeface="新細明體"/>
                <a:ea typeface="新細明體"/>
              </a:rPr>
              <a:t>媽媽花</a:t>
            </a:r>
            <a:r>
              <a:rPr lang="zh-TW" altLang="en-US" sz="3600" b="1">
                <a:latin typeface="新細明體"/>
                <a:ea typeface="新細明體"/>
              </a:rPr>
              <a:t>了三天的時間，才終於在聖殿找到</a:t>
            </a:r>
            <a:r>
              <a:rPr lang="zh-TW" altLang="en-US" sz="3600" b="1" smtClean="0">
                <a:latin typeface="新細明體"/>
                <a:ea typeface="新細明體"/>
              </a:rPr>
              <a:t>耶穌，</a:t>
            </a:r>
            <a:r>
              <a:rPr lang="zh-TW" altLang="en-US" sz="3600" b="1">
                <a:latin typeface="新細明體"/>
                <a:ea typeface="新細明體"/>
              </a:rPr>
              <a:t>耶穌正坐在經師們</a:t>
            </a:r>
            <a:r>
              <a:rPr lang="zh-TW" altLang="en-US" sz="3600" b="1" smtClean="0">
                <a:latin typeface="新細明體"/>
                <a:ea typeface="新細明體"/>
              </a:rPr>
              <a:t>中間，</a:t>
            </a:r>
            <a:r>
              <a:rPr lang="zh-TW" altLang="en-US" sz="3600" b="1">
                <a:latin typeface="新細明體"/>
                <a:ea typeface="新細明體"/>
              </a:rPr>
              <a:t>一來一往和他們討論著猶太人的律法。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130957352"/>
      </p:ext>
    </p:extLst>
  </p:cSld>
  <p:clrMapOvr>
    <a:masterClrMapping/>
  </p:clrMapOvr>
  <p:transition/>
  <p:timing/>
</p:sld>
</file>

<file path=ppt/slides/slide3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耶穌仔細</a:t>
            </a:r>
            <a:r>
              <a:rPr lang="zh-TW" altLang="en-US" sz="3600" b="1">
                <a:latin typeface="新細明體"/>
                <a:ea typeface="新細明體"/>
              </a:rPr>
              <a:t>聆聽經師們的觀點，還不時提出問題和他們共同討論，在場的經師</a:t>
            </a:r>
            <a:r>
              <a:rPr lang="zh-TW" altLang="en-US" sz="3600" b="1" smtClean="0">
                <a:latin typeface="新細明體"/>
                <a:ea typeface="新細明體"/>
              </a:rPr>
              <a:t>們都</a:t>
            </a:r>
            <a:r>
              <a:rPr lang="zh-TW" altLang="en-US" sz="3600" b="1">
                <a:latin typeface="新細明體"/>
                <a:ea typeface="新細明體"/>
              </a:rPr>
              <a:t>深深感到佩服，沒想到耶穌小小年紀，對天主所訂的律法竟然如此熟悉且融會貫通。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507007507"/>
      </p:ext>
    </p:extLst>
  </p:cSld>
  <p:clrMapOvr>
    <a:masterClrMapping/>
  </p:clrMapOvr>
  <p:transition/>
  <p:timing/>
</p:sld>
</file>

<file path=ppt/slides/slide3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若瑟</a:t>
            </a:r>
            <a:r>
              <a:rPr lang="zh-TW" altLang="en-US" sz="3600" b="1">
                <a:latin typeface="新細明體"/>
                <a:ea typeface="新細明體"/>
              </a:rPr>
              <a:t>和聖母媽媽在一旁全看到了，也不敢貿然上前打斷他們的討論，只是非常驚訝耶穌哪來的智慧，可以面對經師們的提問侃侃而談。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502377102"/>
      </p:ext>
    </p:extLst>
  </p:cSld>
  <p:clrMapOvr>
    <a:masterClrMapping/>
  </p:clrMapOvr>
  <p:transition/>
  <p:timing/>
</p:sld>
</file>

<file path=ppt/slides/slide3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耶穌也注意到若瑟和聖母媽媽正站在一旁</a:t>
            </a:r>
            <a:r>
              <a:rPr lang="zh-TW" altLang="en-US" sz="3600" b="1" smtClean="0">
                <a:latin typeface="新細明體"/>
                <a:ea typeface="新細明體"/>
              </a:rPr>
              <a:t>，看到他們的</a:t>
            </a:r>
            <a:r>
              <a:rPr lang="zh-TW" altLang="en-US" sz="3600" b="1">
                <a:latin typeface="新細明體"/>
                <a:ea typeface="新細明體"/>
              </a:rPr>
              <a:t>表情</a:t>
            </a:r>
            <a:r>
              <a:rPr lang="zh-TW" altLang="en-US" sz="3600" b="1" smtClean="0">
                <a:latin typeface="新細明體"/>
                <a:ea typeface="新細明體"/>
              </a:rPr>
              <a:t>便知道</a:t>
            </a:r>
            <a:r>
              <a:rPr lang="zh-TW" altLang="en-US" sz="3600" b="1">
                <a:latin typeface="新細明體"/>
                <a:ea typeface="新細明體"/>
              </a:rPr>
              <a:t>他們心中的著急，便停下</a:t>
            </a:r>
            <a:r>
              <a:rPr lang="zh-TW" altLang="en-US" sz="3600" b="1" smtClean="0">
                <a:latin typeface="新細明體"/>
                <a:ea typeface="新細明體"/>
              </a:rPr>
              <a:t>討論向</a:t>
            </a:r>
            <a:r>
              <a:rPr lang="zh-TW" altLang="en-US" sz="3600" b="1">
                <a:latin typeface="新細明體"/>
                <a:ea typeface="新細明體"/>
              </a:rPr>
              <a:t>他們走去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883102621"/>
      </p:ext>
    </p:extLst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202650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主題總結</a:t>
            </a:r>
            <a:r>
              <a:rPr lang="zh-TW" altLang="zh-TW" sz="4800" b="1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2852936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小朋友，</a:t>
            </a:r>
            <a:r>
              <a:rPr lang="zh-TW" altLang="en-US" sz="3600" b="1"/>
              <a:t>天主從很久很久以前，用許多方式告訴我們祂的愛，最後還派遣聖子耶穌，親自來到我們中間，與我們進行約定。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3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88840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聖母媽媽等不及上前抓住耶穌的手：「孩子，祢可</a:t>
            </a:r>
            <a:r>
              <a:rPr lang="zh-TW" altLang="en-US" sz="3600" b="1" smtClean="0">
                <a:latin typeface="新細明體"/>
                <a:ea typeface="新細明體"/>
              </a:rPr>
              <a:t>知道我們這幾</a:t>
            </a:r>
            <a:r>
              <a:rPr lang="zh-TW" altLang="en-US" sz="3600" b="1">
                <a:latin typeface="新細明體"/>
                <a:ea typeface="新細明體"/>
              </a:rPr>
              <a:t>天是多麼著急的找祢，三天來找不到祢，心裡的擔心和焦慮真是痛苦，祢為什麼沒告訴我們祢要留在聖殿呢？」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966929242"/>
      </p:ext>
    </p:extLst>
  </p:cSld>
  <p:clrMapOvr>
    <a:masterClrMapping/>
  </p:clrMapOvr>
  <p:transition/>
  <p:timing/>
</p:sld>
</file>

<file path=ppt/slides/slide3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耶穌看了看若瑟和聖母</a:t>
            </a:r>
            <a:r>
              <a:rPr lang="zh-TW" altLang="en-US" sz="3600" b="1" smtClean="0">
                <a:latin typeface="新細明體"/>
                <a:ea typeface="新細明體"/>
              </a:rPr>
              <a:t>媽媽，</a:t>
            </a:r>
            <a:r>
              <a:rPr lang="zh-TW" altLang="en-US" sz="3600" b="1">
                <a:latin typeface="新細明體"/>
                <a:ea typeface="新細明體"/>
              </a:rPr>
              <a:t>慢慢的說：「你們心裡知道我有該做的事，我來不正是為了宣揚天父的旨意嗎？你們實在不需要為我操心的！」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01098576"/>
      </p:ext>
    </p:extLst>
  </p:cSld>
  <p:clrMapOvr>
    <a:masterClrMapping/>
  </p:clrMapOvr>
  <p:transition/>
  <p:timing/>
</p:sld>
</file>

<file path=ppt/slides/slide3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556792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若瑟和聖母媽媽實在是焦慮過了頭，完全無法明白耶穌所說的話，到底是什麼意思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看得出來他們內心的困惑，便不再說什麼，跟著他們一起回納匝肋去了。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805110425"/>
      </p:ext>
    </p:extLst>
  </p:cSld>
  <p:clrMapOvr>
    <a:masterClrMapping/>
  </p:clrMapOvr>
  <p:transition/>
  <p:timing/>
</p:sld>
</file>

<file path=ppt/slides/slide3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628800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在回家的路上，聖母媽媽一直回想耶穌在聖殿對他們說</a:t>
            </a:r>
            <a:r>
              <a:rPr lang="zh-TW" altLang="en-US" sz="3600" b="1" smtClean="0">
                <a:latin typeface="新細明體"/>
                <a:ea typeface="新細明體"/>
              </a:rPr>
              <a:t>的話，</a:t>
            </a:r>
            <a:r>
              <a:rPr lang="zh-TW" altLang="en-US" sz="3600" b="1">
                <a:latin typeface="新細明體"/>
                <a:ea typeface="新細明體"/>
              </a:rPr>
              <a:t>莫非耶穌的時候已經到了，天主的兒子即將展開祂在世上要完成的工作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>
                <a:latin typeface="新細明體"/>
                <a:ea typeface="新細明體"/>
              </a:rPr>
              <a:t>聖母媽媽一手牽著耶穌的手，一邊想著祂將來會做出何等的大事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346733582"/>
      </p:ext>
    </p:extLst>
  </p:cSld>
  <p:clrMapOvr>
    <a:masterClrMapping/>
  </p:clrMapOvr>
  <p:transition/>
  <p:timing/>
</p:sld>
</file>

<file path=ppt/slides/slide3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628800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和他們回到家鄉納匝肋，一直陪伴在他們身邊，不再讓他們為自己操心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一天天長大，祂的智慧也逐漸展現，若瑟和聖母媽媽都感到十分幸福，有耶穌在一旁陪伴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354612139"/>
      </p:ext>
    </p:extLst>
  </p:cSld>
  <p:clrMapOvr>
    <a:masterClrMapping/>
  </p:clrMapOvr>
  <p:transition/>
  <p:timing/>
</p:sld>
</file>

<file path=ppt/slides/slide3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19572" y="180591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0F95A8"/>
                </a:solidFill>
                <a:latin typeface="+mn-ea"/>
              </a:rPr>
              <a:t>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19129" y="263691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猶太人在逾越節都要專程到耶路撒冷慶祝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哪一年和若瑟及聖母媽媽到聖城過節時，和他們走丟了？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3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204864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為什麼耶穌和</a:t>
            </a:r>
            <a:r>
              <a:rPr lang="zh-TW" altLang="en-US" sz="3600" b="1">
                <a:latin typeface="新細明體"/>
                <a:ea typeface="新細明體"/>
              </a:rPr>
              <a:t>若瑟及聖母媽媽到聖城過節時，會和他們走散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聖母媽媽在聖城四處找不到耶穌時非常著急？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3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204864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若</a:t>
            </a:r>
            <a:r>
              <a:rPr lang="zh-TW" altLang="en-US" sz="3600" b="1">
                <a:latin typeface="新細明體"/>
                <a:ea typeface="新細明體"/>
              </a:rPr>
              <a:t>瑟和聖母媽媽在聖城花了幾天的時間才找到耶穌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若</a:t>
            </a:r>
            <a:r>
              <a:rPr lang="zh-TW" altLang="en-US" sz="3600" b="1">
                <a:latin typeface="新細明體"/>
                <a:ea typeface="新細明體"/>
              </a:rPr>
              <a:t>瑟和聖母媽媽最後在聖城的哪裡找到耶穌？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65820408"/>
      </p:ext>
    </p:extLst>
  </p:cSld>
  <p:clrMapOvr>
    <a:masterClrMapping/>
  </p:clrMapOvr>
  <p:transition/>
  <p:timing/>
</p:sld>
</file>

<file path=ppt/slides/slide3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204864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若</a:t>
            </a:r>
            <a:r>
              <a:rPr lang="zh-TW" altLang="en-US" sz="3600" b="1">
                <a:latin typeface="新細明體"/>
                <a:ea typeface="新細明體"/>
              </a:rPr>
              <a:t>瑟和聖母媽媽在聖殿找到耶穌時，耶穌在做什麼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聖殿裡的經師們對耶穌的回應與對答感到驚訝又佩服？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40033755"/>
      </p:ext>
    </p:extLst>
  </p:cSld>
  <p:clrMapOvr>
    <a:masterClrMapping/>
  </p:clrMapOvr>
  <p:transition/>
  <p:timing/>
</p:sld>
</file>

<file path=ppt/slides/slide3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628800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耶穌會對若瑟和聖母媽媽說，「難道你們不知道我來是為了宣揚天父的旨意」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耶穌會對若瑟和聖母媽媽說，「你們實在不需要為我操心」？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87880651"/>
      </p:ext>
    </p:extLst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27584" y="2132856"/>
            <a:ext cx="7848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這個約定就是－－他對我們的愛。</a:t>
            </a:r>
            <a:endParaRPr lang="en-US" altLang="zh-TW" sz="3600" b="1"/>
          </a:p>
          <a:p>
            <a:endParaRPr lang="en-US" altLang="zh-TW" sz="3600" b="1"/>
          </a:p>
          <a:p>
            <a:r>
              <a:rPr lang="zh-TW" altLang="en-US" sz="3600" b="1"/>
              <a:t>祂天天和我們在一起，不管我們走到哪裡，祂都陪伴著我們，我們要永遠記得這個約定，將祂的愛一直放在心裡。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819344455"/>
      </p:ext>
    </p:extLst>
  </p:cSld>
  <p:clrMapOvr>
    <a:masterClrMapping/>
  </p:clrMapOvr>
  <p:transition/>
  <p:timing/>
</p:sld>
</file>

<file path=ppt/slides/slide3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204864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為什麼耶穌和</a:t>
            </a:r>
            <a:r>
              <a:rPr lang="zh-TW" altLang="en-US" sz="3600" b="1">
                <a:latin typeface="新細明體"/>
                <a:ea typeface="新細明體"/>
              </a:rPr>
              <a:t>若瑟及聖母媽媽回到納匝肋後，一直陪伴在他們身邊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若瑟和聖母媽媽有耶穌在一旁陪伴，感到十分幸福？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78982790"/>
      </p:ext>
    </p:extLst>
  </p:cSld>
  <p:clrMapOvr>
    <a:masterClrMapping/>
  </p:clrMapOvr>
  <p:transition/>
  <p:timing/>
</p:sld>
</file>

<file path=ppt/slides/slide3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美勞教學：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</a:t>
            </a:r>
            <a:r>
              <a:rPr lang="zh-TW" altLang="zh-TW" sz="3600" b="1" smtClean="0">
                <a:latin typeface="+mj-ea"/>
                <a:ea typeface="+mj-ea"/>
              </a:rPr>
              <a:t>【</a:t>
            </a:r>
            <a:r>
              <a:rPr lang="en-US" altLang="zh-TW" sz="3600" b="1" smtClean="0">
                <a:latin typeface="+mj-ea"/>
                <a:ea typeface="+mj-ea"/>
              </a:rPr>
              <a:t>2</a:t>
            </a:r>
            <a:r>
              <a:rPr lang="zh-TW" altLang="en-US" sz="3600" b="1" smtClean="0">
                <a:latin typeface="+mj-ea"/>
                <a:ea typeface="+mj-ea"/>
              </a:rPr>
              <a:t>上</a:t>
            </a:r>
            <a:r>
              <a:rPr lang="en-US" altLang="zh-TW" sz="3600" b="1" smtClean="0">
                <a:latin typeface="+mj-ea"/>
                <a:ea typeface="+mj-ea"/>
              </a:rPr>
              <a:t>-9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3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「耶穌坐在經師中，聆聽並詢問他們，大家對衪的智慧和對答都驚奇不止。」（路</a:t>
            </a:r>
            <a:r>
              <a:rPr lang="en-US" altLang="zh-TW" sz="3600" b="1"/>
              <a:t>2,46~47</a:t>
            </a:r>
            <a:r>
              <a:rPr lang="zh-TW" altLang="zh-TW" sz="3600" b="1"/>
              <a:t>）</a:t>
            </a:r>
            <a:endParaRPr lang="zh-TW" altLang="zh-TW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3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6026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3429000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 smtClean="0">
                <a:latin typeface="新細明體"/>
                <a:ea typeface="新細明體"/>
              </a:rPr>
              <a:t>小</a:t>
            </a:r>
            <a:r>
              <a:rPr lang="zh-TW" altLang="en-US" sz="6000" b="1">
                <a:latin typeface="新細明體"/>
                <a:ea typeface="新細明體"/>
              </a:rPr>
              <a:t>琦</a:t>
            </a:r>
            <a:r>
              <a:rPr lang="zh-TW" altLang="en-US" sz="6000" b="1" smtClean="0">
                <a:latin typeface="新細明體"/>
                <a:ea typeface="新細明體"/>
              </a:rPr>
              <a:t>的故事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3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209394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924944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小朋友</a:t>
            </a:r>
            <a:r>
              <a:rPr lang="zh-TW" altLang="en-US" sz="3600" b="1"/>
              <a:t>，小琦聽了奶奶講的故事，才知道自己的信仰需要養分，才會像種子一樣慢慢發芽長大。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3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91580" y="2551837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我們每個人的信仰也是一樣，你們要常來上主日學，學習耶穌的教導，就會一天比一天更明白，天父爸爸愛我們，我們要緊緊跟隨祂。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2789856822"/>
      </p:ext>
    </p:extLst>
  </p:cSld>
  <p:clrMapOvr>
    <a:masterClrMapping/>
  </p:clrMapOvr>
  <p:transition/>
  <p:timing/>
</p:sld>
</file>

<file path=ppt/slides/slide3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564904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請想一想：</a:t>
            </a:r>
            <a:endParaRPr lang="en-US" altLang="zh-TW" sz="3600" b="1" smtClean="0"/>
          </a:p>
          <a:p>
            <a:r>
              <a:rPr lang="zh-TW" altLang="en-US" sz="3600" b="1" smtClean="0"/>
              <a:t>在</a:t>
            </a:r>
            <a:r>
              <a:rPr lang="zh-TW" altLang="en-US" sz="3600" b="1"/>
              <a:t>生活中，我們要怎麼做來增加自己信仰的養分？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548259667"/>
      </p:ext>
    </p:extLst>
  </p:cSld>
  <p:clrMapOvr>
    <a:masterClrMapping/>
  </p:clrMapOvr>
  <p:transition/>
  <p:timing/>
</p:sld>
</file>

<file path=ppt/slides/slide3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0F95A8"/>
                </a:solidFill>
              </a:rPr>
              <a:t>主題學習單：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08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 smtClean="0">
                <a:latin typeface="+mn-ea"/>
              </a:rPr>
              <a:t>請搭配教學光碟【</a:t>
            </a:r>
            <a:r>
              <a:rPr lang="en-US" altLang="zh-TW" sz="3600" b="1" smtClean="0">
                <a:latin typeface="+mj-ea"/>
              </a:rPr>
              <a:t>2</a:t>
            </a:r>
            <a:r>
              <a:rPr lang="zh-TW" altLang="en-US" sz="3600" b="1">
                <a:latin typeface="+mj-ea"/>
              </a:rPr>
              <a:t>上</a:t>
            </a:r>
            <a:r>
              <a:rPr lang="en-US" altLang="zh-TW" sz="3600" b="1" smtClean="0">
                <a:latin typeface="+mj-ea"/>
              </a:rPr>
              <a:t>-9</a:t>
            </a:r>
            <a:r>
              <a:rPr lang="zh-TW" altLang="zh-TW" sz="3600" b="1" smtClean="0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34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188249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2708920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</a:t>
            </a:r>
            <a:r>
              <a:rPr lang="zh-TW" altLang="zh-TW" sz="3600" b="1" smtClean="0"/>
              <a:t>，</a:t>
            </a:r>
            <a:r>
              <a:rPr lang="zh-TW" altLang="en-US" sz="3600" b="1"/>
              <a:t>耶穌是天主的兒子，</a:t>
            </a:r>
            <a:r>
              <a:rPr lang="en-US" altLang="zh-TW" sz="3600" b="1"/>
              <a:t>12</a:t>
            </a:r>
            <a:r>
              <a:rPr lang="zh-TW" altLang="en-US" sz="3600" b="1"/>
              <a:t>歲時便看到自己的使命，也勇敢的宣講天國福音</a:t>
            </a:r>
            <a:r>
              <a:rPr lang="zh-TW" altLang="en-US" sz="3600" b="1" smtClean="0"/>
              <a:t>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34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47564" y="2492896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我們雖然不像祂這麼有智慧，但我們可以一點一點的，從主日學中學習天主的道理。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060529728"/>
      </p:ext>
    </p:extLst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35596" y="202193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課後禱：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35596" y="2852936"/>
            <a:ext cx="77408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慈愛的天父，謝謝祢那麼愛我們，不惜任何的代價，派遣聖子耶穌親自來到我們中間，與我們做了約定，告訴我們祢天天和我們在一起。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667603260"/>
      </p:ext>
    </p:extLst>
  </p:cSld>
  <p:clrMapOvr>
    <a:masterClrMapping/>
  </p:clrMapOvr>
  <p:transition/>
  <p:timing/>
</p:sld>
</file>

<file path=ppt/slides/slide35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47564" y="1997839"/>
            <a:ext cx="7848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在生活中，我們也不必擔心自己懂得不夠多，只要多吸收養分，多多練習和別人分享耶穌，一定可以幫助我們越來越認識自己的信仰，成為天父爸爸的好寶貝。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4021176400"/>
      </p:ext>
    </p:extLst>
  </p:cSld>
  <p:clrMapOvr>
    <a:masterClrMapping/>
  </p:clrMapOvr>
  <p:transition/>
  <p:timing/>
</p:sld>
</file>

<file path=ppt/slides/slide35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35596" y="130185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課後</a:t>
            </a:r>
            <a:r>
              <a:rPr lang="zh-TW" altLang="en-US" sz="4800" b="1" smtClean="0">
                <a:solidFill>
                  <a:srgbClr val="0F95A8"/>
                </a:solidFill>
              </a:rPr>
              <a:t>禱：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35596" y="2132856"/>
            <a:ext cx="77408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親愛的主耶穌，祢是我們的好榜樣，我們要多多向祢學習，求祢幫助我們在生活中，勤快的為信仰添加養分，也學習祢勇敢的宣揚福音，讓自己成為天父爸爸最愛的寶貝。以上所求是因祢的名，阿們。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667603260"/>
      </p:ext>
    </p:extLst>
  </p:cSld>
  <p:clrMapOvr>
    <a:masterClrMapping/>
  </p:clrMapOvr>
  <p:transition/>
  <p:timing/>
</p:sld>
</file>

<file path=ppt/slides/slide35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2861853"/>
            <a:ext cx="96845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600" b="1">
                <a:ea typeface="Microsoft JhengHei Light" panose="020b0304030504040204"/>
              </a:rPr>
              <a:t>曠野的呼聲</a:t>
            </a:r>
            <a:r>
              <a:rPr lang="zh-TW" altLang="en-US" sz="6600" b="1" smtClean="0">
                <a:ea typeface="Microsoft JhengHei Light" panose="020b0304030504040204"/>
              </a:rPr>
              <a:t>～</a:t>
            </a:r>
            <a:endParaRPr lang="en-US" altLang="zh-TW" sz="6600" b="1" smtClean="0">
              <a:ea typeface="Microsoft JhengHei Light" panose="020b0304030504040204"/>
            </a:endParaRPr>
          </a:p>
          <a:p>
            <a:r>
              <a:rPr lang="zh-TW" altLang="en-US" sz="6600" b="1" smtClean="0">
                <a:ea typeface="Microsoft JhengHei Light" panose="020b0304030504040204"/>
              </a:rPr>
              <a:t>若</a:t>
            </a:r>
            <a:r>
              <a:rPr lang="zh-TW" altLang="en-US" sz="6600" b="1">
                <a:ea typeface="Microsoft JhengHei Light" panose="020b0304030504040204"/>
              </a:rPr>
              <a:t>翰的洗禮</a:t>
            </a:r>
            <a:endParaRPr lang="en-US" sz="6600" b="1">
              <a:latin typeface="Microsoft JhengHei Light" panose="020b0304030504040204" pitchFamily="34" charset="-120"/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A02F4B11-FE1D-41EC-B989-2CF91062DCB9}"/>
              </a:ext>
            </a:extLst>
          </p:cNvPr>
          <p:cNvSpPr txBox="1"/>
          <p:nvPr/>
        </p:nvSpPr>
        <p:spPr>
          <a:xfrm>
            <a:off x="900230" y="2030856"/>
            <a:ext cx="3275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2</a:t>
            </a:r>
            <a:r>
              <a:rPr lang="zh-TW" altLang="en-US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上</a:t>
            </a:r>
            <a:r>
              <a:rPr lang="en-US" altLang="zh-TW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-10</a:t>
            </a:r>
            <a:endParaRPr lang="en-US" altLang="zh-TW" sz="4800" b="1" smtClean="0">
              <a:solidFill>
                <a:srgbClr val="0F95A8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35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35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14127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課前</a:t>
            </a:r>
            <a:r>
              <a:rPr lang="zh-TW" altLang="en-US" sz="4800" b="1" smtClean="0">
                <a:solidFill>
                  <a:srgbClr val="0F95A8"/>
                </a:solidFill>
              </a:rPr>
              <a:t>禱：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91580" y="2243773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親愛的天父，謝謝祢讓我們再一次來到祢面前，學習祢的話語，求祢幫助我們打開心胸，讓祢的話進到我們心裡，教導我們做祢的好寶貝。以上所求是因主耶穌的名，阿們。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35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主題</a:t>
            </a:r>
            <a:r>
              <a:rPr lang="zh-TW" altLang="en-US" sz="4800" b="1" smtClean="0">
                <a:solidFill>
                  <a:srgbClr val="0F95A8"/>
                </a:solidFill>
              </a:rPr>
              <a:t>經文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>
                <a:latin typeface="+mn-ea"/>
              </a:rPr>
              <a:t>路加福音</a:t>
            </a:r>
            <a:r>
              <a:rPr lang="en-US" altLang="zh-TW" sz="3600" b="1">
                <a:latin typeface="+mn-ea"/>
              </a:rPr>
              <a:t>3,1~20</a:t>
            </a:r>
            <a:endParaRPr 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35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223796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</a:rPr>
              <a:t>主題引導：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3068960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小朋友，你們在家裡有兄弟姊妹嗎？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35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828835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你排行第幾呢？是老大、中間，或是老么呢？喜歡自己的排行嗎？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376256273"/>
      </p:ext>
    </p:extLst>
  </p:cSld>
  <p:clrMapOvr>
    <a:masterClrMapping/>
  </p:clrMapOvr>
  <p:transition/>
  <p:timing/>
</p:sld>
</file>

<file path=ppt/slides/slide35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1061610" y="2492896"/>
            <a:ext cx="70207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行老大的，會羨慕老么很得寵嗎？排行老么的，會羨慕老大很威風，可以指揮弟妹嗎？排行中間的，會覺得自己很倒楣嗎？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633627625"/>
      </p:ext>
    </p:extLst>
  </p:cSld>
  <p:clrMapOvr>
    <a:masterClrMapping/>
  </p:clrMapOvr>
  <p:transition/>
  <p:timing/>
</p:sld>
</file>

<file path=ppt/slides/slide35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0" y="30135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b="1"/>
              <a:t>小故事──小河流與大沙漠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224260337"/>
      </p:ext>
    </p:extLst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899592" y="2492896"/>
            <a:ext cx="77408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求祢幫助我們能在生活中遵守和祢的約定，永遠記得祢是愛我們的天父爸爸。以上所求是因祢的子主耶穌的名祈禱，阿們。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93779387"/>
      </p:ext>
    </p:extLst>
  </p:cSld>
  <p:clrMapOvr>
    <a:masterClrMapping/>
  </p:clrMapOvr>
  <p:transition/>
  <p:timing/>
</p:sld>
</file>

<file path=ppt/slides/slide36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37386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</a:rPr>
              <a:t>帶入主題：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204864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小朋友，河流認為自己太重要了，大沙漠實在不該擋住它的去路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聖經</a:t>
            </a:r>
            <a:r>
              <a:rPr lang="zh-TW" altLang="en-US" sz="3600" b="1"/>
              <a:t>裡有一個人也很重要，卻說自己一點也不配幫耶穌解</a:t>
            </a:r>
            <a:r>
              <a:rPr lang="zh-TW" altLang="en-US" sz="3600" b="1" smtClean="0"/>
              <a:t>鞋帶。我們</a:t>
            </a:r>
            <a:r>
              <a:rPr lang="zh-TW" altLang="en-US" sz="3600" b="1"/>
              <a:t>來聽聽洗者若翰的故事。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36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23796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j-ea"/>
                <a:ea typeface="+mj-ea"/>
              </a:rPr>
              <a:t>主題內容：</a:t>
            </a:r>
            <a:endParaRPr lang="en-US" sz="4800" b="1">
              <a:solidFill>
                <a:srgbClr val="0F95A8"/>
              </a:solidFill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5576" y="3068960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小朋友，還記得耶穌有位表哥嗎</a:t>
            </a:r>
            <a:r>
              <a:rPr lang="zh-TW" altLang="en-US" sz="3600" b="1" smtClean="0"/>
              <a:t>？耶穌</a:t>
            </a:r>
            <a:r>
              <a:rPr lang="zh-TW" altLang="en-US" sz="3600" b="1"/>
              <a:t>的</a:t>
            </a:r>
            <a:r>
              <a:rPr lang="zh-TW" altLang="en-US" sz="3600" b="1" smtClean="0"/>
              <a:t>表哥就是洗者若翰。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36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2636912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在若翰還沒出生前，他的父親匝加利亞在聖殿祈禱時，天主使者便對他說，這孩子長大後，天主將交給他特別的使命。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36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洗者若翰長大後，天主的使者召喚他來到</a:t>
            </a:r>
            <a:r>
              <a:rPr lang="zh-TW" altLang="en-US" sz="3600" b="1" smtClean="0">
                <a:latin typeface="新細明體"/>
                <a:ea typeface="新細明體"/>
              </a:rPr>
              <a:t>曠野，</a:t>
            </a:r>
            <a:r>
              <a:rPr lang="zh-TW" altLang="en-US" sz="3600" b="1">
                <a:latin typeface="新細明體"/>
                <a:ea typeface="新細明體"/>
              </a:rPr>
              <a:t>他身穿駱駝毛做的衣服，腰間束著皮帶，吃的是野外的蝗蟲和野</a:t>
            </a:r>
            <a:r>
              <a:rPr lang="zh-TW" altLang="en-US" sz="3600" b="1" smtClean="0">
                <a:latin typeface="新細明體"/>
                <a:ea typeface="新細明體"/>
              </a:rPr>
              <a:t>蜜。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89199691"/>
      </p:ext>
    </p:extLst>
  </p:cSld>
  <p:clrMapOvr>
    <a:masterClrMapping/>
  </p:clrMapOvr>
  <p:transition/>
  <p:timing/>
</p:sld>
</file>

<file path=ppt/slides/slide36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天主給洗者若翰的使命，是為耶穌宣講天國福音做準備，他四處傳揚猶太人等待已久的默西亞即將來臨，大家要誠心</a:t>
            </a:r>
            <a:r>
              <a:rPr lang="zh-TW" altLang="en-US" sz="3600" b="1" smtClean="0">
                <a:latin typeface="新細明體"/>
                <a:ea typeface="新細明體"/>
              </a:rPr>
              <a:t>悔改。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71235622"/>
      </p:ext>
    </p:extLst>
  </p:cSld>
  <p:clrMapOvr>
    <a:masterClrMapping/>
  </p:clrMapOvr>
  <p:transition/>
  <p:timing/>
</p:sld>
</file>

<file path=ppt/slides/slide36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82883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猶太人聽到默西亞即將到來，非常開心，這是他們等待多年的</a:t>
            </a:r>
            <a:r>
              <a:rPr lang="zh-TW" altLang="en-US" sz="3600" b="1" smtClean="0">
                <a:latin typeface="新細明體"/>
                <a:ea typeface="新細明體"/>
              </a:rPr>
              <a:t>救世主。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93299947"/>
      </p:ext>
    </p:extLst>
  </p:cSld>
  <p:clrMapOvr>
    <a:masterClrMapping/>
  </p:clrMapOvr>
  <p:transition/>
  <p:timing/>
</p:sld>
</file>

<file path=ppt/slides/slide36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群眾</a:t>
            </a:r>
            <a:r>
              <a:rPr lang="zh-TW" altLang="en-US" sz="3600" b="1">
                <a:latin typeface="新細明體"/>
                <a:ea typeface="新細明體"/>
              </a:rPr>
              <a:t>爭先恐後的來到約旦河，接受洗者若翰宣講的悔改洗禮，承認自己的罪過，在約旦河裡受洗，大家都非常尊敬他，認為洗者若翰是位大先知。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130957352"/>
      </p:ext>
    </p:extLst>
  </p:cSld>
  <p:clrMapOvr>
    <a:masterClrMapping/>
  </p:clrMapOvr>
  <p:transition/>
  <p:timing/>
</p:sld>
</file>

<file path=ppt/slides/slide36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720840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洗者若翰對前來受洗的群眾</a:t>
            </a:r>
            <a:r>
              <a:rPr lang="zh-TW" altLang="en-US" sz="3600" b="1" smtClean="0">
                <a:latin typeface="新細明體"/>
                <a:ea typeface="新細明體"/>
              </a:rPr>
              <a:t>說：</a:t>
            </a:r>
            <a:r>
              <a:rPr lang="zh-TW" altLang="en-US" sz="3600" b="1">
                <a:latin typeface="新細明體"/>
                <a:ea typeface="新細明體"/>
              </a:rPr>
              <a:t>「你們不要心裡以為，自己是猶太人後裔，亞巴郎的子孫，斧頭已放到樹根上了，凡不結好果子的樹，必被砍倒，投入火中，你們要誠心悔改，並結出與悔改相稱的果實！」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507007507"/>
      </p:ext>
    </p:extLst>
  </p:cSld>
  <p:clrMapOvr>
    <a:masterClrMapping/>
  </p:clrMapOvr>
  <p:transition/>
  <p:timing/>
</p:sld>
</file>

<file path=ppt/slides/slide36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洗者若</a:t>
            </a:r>
            <a:r>
              <a:rPr lang="zh-TW" altLang="en-US" sz="3600" b="1" smtClean="0">
                <a:latin typeface="新細明體"/>
                <a:ea typeface="新細明體"/>
              </a:rPr>
              <a:t>翰告訴群眾：</a:t>
            </a:r>
            <a:r>
              <a:rPr lang="zh-TW" altLang="en-US" sz="3600" b="1">
                <a:latin typeface="新細明體"/>
                <a:ea typeface="新細明體"/>
              </a:rPr>
              <a:t>「有兩件內衣的，要分給那沒有的，有食物的，也應當照樣做。」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501248000"/>
      </p:ext>
    </p:extLst>
  </p:cSld>
  <p:clrMapOvr>
    <a:masterClrMapping/>
  </p:clrMapOvr>
  <p:transition/>
  <p:timing/>
</p:sld>
</file>

<file path=ppt/slides/slide36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稅吏問洗者若翰：「師傅，我們該做什麼呢？」若翰對</a:t>
            </a:r>
            <a:r>
              <a:rPr lang="zh-TW" altLang="en-US" sz="3600" b="1">
                <a:latin typeface="新細明體"/>
                <a:ea typeface="新細明體"/>
              </a:rPr>
              <a:t>他們說：「除政府規定的外，不要巧立名目多徵收！</a:t>
            </a:r>
            <a:r>
              <a:rPr lang="zh-TW" altLang="en-US" sz="3600" b="1" smtClean="0">
                <a:latin typeface="新細明體"/>
                <a:ea typeface="新細明體"/>
              </a:rPr>
              <a:t>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304883038"/>
      </p:ext>
    </p:extLst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0" y="2861853"/>
            <a:ext cx="96845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600" b="1">
                <a:ea typeface="Microsoft JhengHei Light" panose="020b0304030504040204"/>
              </a:rPr>
              <a:t>天父應許匝加利亞祈禱～若翰的誕生</a:t>
            </a:r>
            <a:endParaRPr lang="en-US" sz="6600" b="1">
              <a:latin typeface="Microsoft JhengHei Light" panose="020b0304030504040204" pitchFamily="34" charset="-120"/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A02F4B11-FE1D-41EC-B989-2CF91062DCB9}"/>
              </a:ext>
            </a:extLst>
          </p:cNvPr>
          <p:cNvSpPr txBox="1"/>
          <p:nvPr/>
        </p:nvSpPr>
        <p:spPr>
          <a:xfrm>
            <a:off x="1115616" y="2030856"/>
            <a:ext cx="3275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2</a:t>
            </a:r>
            <a:r>
              <a:rPr lang="zh-TW" altLang="en-US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上</a:t>
            </a:r>
            <a:r>
              <a:rPr lang="en-US" altLang="zh-TW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-2</a:t>
            </a:r>
            <a:endParaRPr lang="en-US" altLang="zh-TW" sz="4800" b="1">
              <a:solidFill>
                <a:srgbClr val="0F95A8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37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軍人在一旁看了，也問說：「那我們該做什麼呢？」若翰轉向他們說：「對你們的軍餉要感到知足，不要仗著權勢勒索人，敲詐貧苦的百姓！」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504025203"/>
      </p:ext>
    </p:extLst>
  </p:cSld>
  <p:clrMapOvr>
    <a:masterClrMapping/>
  </p:clrMapOvr>
  <p:transition/>
  <p:timing/>
</p:sld>
</file>

<file path=ppt/slides/slide37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群眾聽到洗者若翰的</a:t>
            </a:r>
            <a:r>
              <a:rPr lang="zh-TW" altLang="en-US" sz="3600" b="1" smtClean="0">
                <a:latin typeface="新細明體"/>
                <a:ea typeface="新細明體"/>
              </a:rPr>
              <a:t>宣講，看到他直接</a:t>
            </a:r>
            <a:r>
              <a:rPr lang="zh-TW" altLang="en-US" sz="3600" b="1">
                <a:latin typeface="新細明體"/>
                <a:ea typeface="新細明體"/>
              </a:rPr>
              <a:t>指出稅吏和軍人的所作所為，都表示十分讚嘆</a:t>
            </a:r>
            <a:r>
              <a:rPr lang="zh-TW" altLang="en-US" sz="3600" b="1" smtClean="0">
                <a:latin typeface="新細明體"/>
                <a:ea typeface="新細明體"/>
              </a:rPr>
              <a:t>，唯有</a:t>
            </a:r>
            <a:r>
              <a:rPr lang="zh-TW" altLang="en-US" sz="3600" b="1">
                <a:latin typeface="新細明體"/>
                <a:ea typeface="新細明體"/>
              </a:rPr>
              <a:t>大先知才有這般的勇氣與智慧，敢直接挑戰有權勢的人</a:t>
            </a:r>
            <a:r>
              <a:rPr lang="zh-TW" altLang="en-US" sz="3600" b="1" smtClean="0">
                <a:latin typeface="新細明體"/>
                <a:ea typeface="新細明體"/>
              </a:rPr>
              <a:t>。。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502377102"/>
      </p:ext>
    </p:extLst>
  </p:cSld>
  <p:clrMapOvr>
    <a:masterClrMapping/>
  </p:clrMapOvr>
  <p:transition/>
  <p:timing/>
</p:sld>
</file>

<file path=ppt/slides/slide37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越來越多的人聽到洗者若翰的作為，紛紛前來約旦河接受他的洗禮，也開始傳言他就是大家等待已久的默西亞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883102621"/>
      </p:ext>
    </p:extLst>
  </p:cSld>
  <p:clrMapOvr>
    <a:masterClrMapping/>
  </p:clrMapOvr>
  <p:transition/>
  <p:timing/>
</p:sld>
</file>

<file path=ppt/slides/slide37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洗者若翰聽到傳言，不但沒有感到高興，還很慎重的對群眾說：「我不是默西亞，在我以後要來的那一位，才是你們所等待的默西亞。祂比我更有力量，我連解祂的鞋帶也</a:t>
            </a:r>
            <a:r>
              <a:rPr lang="zh-TW" altLang="en-US" sz="3600" b="1" smtClean="0">
                <a:latin typeface="新細明體"/>
                <a:ea typeface="新細明體"/>
              </a:rPr>
              <a:t>不配。」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966929242"/>
      </p:ext>
    </p:extLst>
  </p:cSld>
  <p:clrMapOvr>
    <a:masterClrMapping/>
  </p:clrMapOvr>
  <p:transition/>
  <p:timing/>
</p:sld>
</file>

<file path=ppt/slides/slide37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060848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他接著說：</a:t>
            </a:r>
            <a:r>
              <a:rPr lang="zh-TW" altLang="en-US" sz="3600" b="1" smtClean="0">
                <a:latin typeface="新細明體"/>
                <a:ea typeface="新細明體"/>
              </a:rPr>
              <a:t>「我</a:t>
            </a:r>
            <a:r>
              <a:rPr lang="zh-TW" altLang="en-US" sz="3600" b="1">
                <a:latin typeface="新細明體"/>
                <a:ea typeface="新細明體"/>
              </a:rPr>
              <a:t>在此是以水洗你們，祂卻要以天主聖神洗你們。衪要來收拾自己的禾場，將結果實的麥粒收入倉庫內，那無用不結果的糠秕，則要用火焚燒。</a:t>
            </a:r>
            <a:r>
              <a:rPr lang="zh-TW" altLang="en-US" sz="3600" b="1" smtClean="0">
                <a:latin typeface="新細明體"/>
                <a:ea typeface="新細明體"/>
              </a:rPr>
              <a:t>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01098576"/>
      </p:ext>
    </p:extLst>
  </p:cSld>
  <p:clrMapOvr>
    <a:masterClrMapping/>
  </p:clrMapOvr>
  <p:transition/>
  <p:timing/>
</p:sld>
</file>

<file path=ppt/slides/slide37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群眾聽了，既期待又憂心，期待的是默西亞即將來臨，帶給大家全然不同的聖神洗禮，憂慮的卻是不知自己是否已結好果實，堪當接受聖神洗禮。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805110425"/>
      </p:ext>
    </p:extLst>
  </p:cSld>
  <p:clrMapOvr>
    <a:masterClrMapping/>
  </p:clrMapOvr>
  <p:transition/>
  <p:timing/>
</p:sld>
</file>

<file path=ppt/slides/slide37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洗者若翰看出大家的憂心，日夜在約旦河邊，勸勉前來接受洗禮的群眾，要在生活中結出相稱的果實，以迎接耶穌即將為大家帶來的天國福音。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346733582"/>
      </p:ext>
    </p:extLst>
  </p:cSld>
  <p:clrMapOvr>
    <a:masterClrMapping/>
  </p:clrMapOvr>
  <p:transition/>
  <p:timing/>
</p:sld>
</file>

<file path=ppt/slides/slide37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19572" y="180591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0F95A8"/>
                </a:solidFill>
                <a:latin typeface="+mn-ea"/>
              </a:rPr>
              <a:t>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19129" y="2636912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的表哥是誰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天主</a:t>
            </a:r>
            <a:r>
              <a:rPr lang="zh-TW" altLang="en-US" sz="3600" b="1">
                <a:latin typeface="新細明體"/>
                <a:ea typeface="新細明體"/>
              </a:rPr>
              <a:t>特別交給洗者若翰的使命是什麼？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37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204864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天主</a:t>
            </a:r>
            <a:r>
              <a:rPr lang="zh-TW" altLang="en-US" sz="3600" b="1">
                <a:latin typeface="新細明體"/>
                <a:ea typeface="新細明體"/>
              </a:rPr>
              <a:t>的使者召喚洗者若翰來到曠野時，他做了什麼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群眾聽到若翰宣講悔改洗禮，好迎接默西亞的來臨時，都很開心？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37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大家都到約旦河來接受洗者若翰的洗禮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洗者若翰要跟大家說，「你們要誠心悔改並結出相稱的果實」？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65820408"/>
      </p:ext>
    </p:extLst>
  </p:cSld>
  <p:clrMapOvr>
    <a:masterClrMapping/>
  </p:clrMapOvr>
  <p:transition/>
  <p:timing/>
</p:sld>
</file>

<file path=ppt/slides/slide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38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為什麼大家都</a:t>
            </a:r>
            <a:r>
              <a:rPr lang="zh-TW" altLang="en-US" sz="3600" b="1">
                <a:latin typeface="新細明體"/>
                <a:ea typeface="新細明體"/>
              </a:rPr>
              <a:t>非常</a:t>
            </a:r>
            <a:r>
              <a:rPr lang="zh-TW" altLang="en-US" sz="3600" b="1" smtClean="0">
                <a:latin typeface="新細明體"/>
                <a:ea typeface="新細明體"/>
              </a:rPr>
              <a:t>尊敬若</a:t>
            </a:r>
            <a:r>
              <a:rPr lang="zh-TW" altLang="en-US" sz="3600" b="1">
                <a:latin typeface="新細明體"/>
                <a:ea typeface="新細明體"/>
              </a:rPr>
              <a:t>翰</a:t>
            </a:r>
            <a:r>
              <a:rPr lang="zh-TW" altLang="en-US" sz="3600" b="1" smtClean="0">
                <a:latin typeface="新細明體"/>
                <a:ea typeface="新細明體"/>
              </a:rPr>
              <a:t>，</a:t>
            </a:r>
            <a:r>
              <a:rPr lang="zh-TW" altLang="en-US" sz="3600" b="1">
                <a:latin typeface="新細明體"/>
                <a:ea typeface="新細明體"/>
              </a:rPr>
              <a:t>並認為他是大先知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當</a:t>
            </a:r>
            <a:r>
              <a:rPr lang="zh-TW" altLang="en-US" sz="3600" b="1">
                <a:latin typeface="新細明體"/>
                <a:ea typeface="新細明體"/>
              </a:rPr>
              <a:t>稅吏和軍人前來約旦河要接受洗禮時，洗者若翰特別跟他們說了什麼？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40033755"/>
      </p:ext>
    </p:extLst>
  </p:cSld>
  <p:clrMapOvr>
    <a:masterClrMapping/>
  </p:clrMapOvr>
  <p:transition/>
  <p:timing/>
</p:sld>
</file>

<file path=ppt/slides/slide38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628800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會有傳言說洗者若翰是大家等待已久的默西亞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洗者若翰要跟群眾說，「以後要來的那一位我連解祂的鞋帶也不配」？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87880651"/>
      </p:ext>
    </p:extLst>
  </p:cSld>
  <p:clrMapOvr>
    <a:masterClrMapping/>
  </p:clrMapOvr>
  <p:transition/>
  <p:timing/>
</p:sld>
</file>

<file path=ppt/slides/slide38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1683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洗</a:t>
            </a:r>
            <a:r>
              <a:rPr lang="zh-TW" altLang="en-US" sz="3600" b="1">
                <a:latin typeface="新細明體"/>
                <a:ea typeface="新細明體"/>
              </a:rPr>
              <a:t>者若翰說默西亞要給的洗禮和他不同，有什麼不同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群眾聽了默西亞要給的洗禮是聖神的洗禮，既期待又憂心？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78982790"/>
      </p:ext>
    </p:extLst>
  </p:cSld>
  <p:clrMapOvr>
    <a:masterClrMapping/>
  </p:clrMapOvr>
  <p:transition/>
  <p:timing/>
</p:sld>
</file>

<file path=ppt/slides/slide38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美勞教學：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</a:t>
            </a:r>
            <a:r>
              <a:rPr lang="zh-TW" altLang="zh-TW" sz="3600" b="1" smtClean="0">
                <a:latin typeface="+mj-ea"/>
                <a:ea typeface="+mj-ea"/>
              </a:rPr>
              <a:t>【</a:t>
            </a:r>
            <a:r>
              <a:rPr lang="en-US" altLang="zh-TW" sz="3600" b="1" smtClean="0">
                <a:latin typeface="+mj-ea"/>
                <a:ea typeface="+mj-ea"/>
              </a:rPr>
              <a:t>2</a:t>
            </a:r>
            <a:r>
              <a:rPr lang="zh-TW" altLang="en-US" sz="3600" b="1" smtClean="0">
                <a:latin typeface="+mj-ea"/>
                <a:ea typeface="+mj-ea"/>
              </a:rPr>
              <a:t>上</a:t>
            </a:r>
            <a:r>
              <a:rPr lang="en-US" altLang="zh-TW" sz="3600" b="1" smtClean="0">
                <a:latin typeface="+mj-ea"/>
                <a:ea typeface="+mj-ea"/>
              </a:rPr>
              <a:t>-10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38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「洗者若翰說：</a:t>
            </a:r>
            <a:r>
              <a:rPr lang="en-US" altLang="zh-TW" sz="3600" b="1"/>
              <a:t>『</a:t>
            </a:r>
            <a:r>
              <a:rPr lang="zh-TW" altLang="en-US" sz="3600" b="1"/>
              <a:t>比我強的一位要來，我連解祂的鞋帶也不配，祂要以聖神洗你們。</a:t>
            </a:r>
            <a:r>
              <a:rPr lang="en-US" altLang="zh-TW" sz="3600" b="1"/>
              <a:t>』</a:t>
            </a:r>
            <a:r>
              <a:rPr lang="zh-TW" altLang="en-US" sz="3600" b="1"/>
              <a:t>」（路</a:t>
            </a:r>
            <a:r>
              <a:rPr lang="en-US" altLang="zh-TW" sz="3600" b="1"/>
              <a:t>3,16</a:t>
            </a:r>
            <a:r>
              <a:rPr lang="zh-TW" altLang="en-US" sz="3600" b="1"/>
              <a:t>）</a:t>
            </a:r>
            <a:endParaRPr lang="zh-TW" altLang="zh-TW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38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6026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3429000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 smtClean="0">
                <a:latin typeface="新細明體"/>
                <a:ea typeface="新細明體"/>
              </a:rPr>
              <a:t>小河流的故事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38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209394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924944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小朋友</a:t>
            </a:r>
            <a:r>
              <a:rPr lang="zh-TW" altLang="en-US" sz="3600" b="1"/>
              <a:t>，小河流接受了低沉聲音的提醒，不再執著於穿越沙漠，而是化為蒸氣順著微風，終於找到自己的幸福。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38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在生活中，我們也要常問自己，我會有所固執嗎？如果洗者若翰看到群眾尊稱他是默西亞，而固執的妄想自己就是默西亞，他還能完成天主交給他的使命嗎？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2789856822"/>
      </p:ext>
    </p:extLst>
  </p:cSld>
  <p:clrMapOvr>
    <a:masterClrMapping/>
  </p:clrMapOvr>
  <p:transition/>
  <p:timing/>
</p:sld>
</file>

<file path=ppt/slides/slide38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564904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請想一想：</a:t>
            </a:r>
            <a:endParaRPr lang="en-US" altLang="zh-TW" sz="3600" b="1" smtClean="0"/>
          </a:p>
          <a:p>
            <a:r>
              <a:rPr lang="zh-TW" altLang="en-US" sz="3600" b="1" smtClean="0"/>
              <a:t>在</a:t>
            </a:r>
            <a:r>
              <a:rPr lang="zh-TW" altLang="en-US" sz="3600" b="1"/>
              <a:t>生活中，我可以做些什麼，來幫助自己學習洗者若翰的謙遜，不讓自己掉入固執中？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548259667"/>
      </p:ext>
    </p:extLst>
  </p:cSld>
  <p:clrMapOvr>
    <a:masterClrMapping/>
  </p:clrMapOvr>
  <p:transition/>
  <p:timing/>
</p:sld>
</file>

<file path=ppt/slides/slide38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0F95A8"/>
                </a:solidFill>
              </a:rPr>
              <a:t>主題學習單：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08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 smtClean="0">
                <a:latin typeface="+mn-ea"/>
              </a:rPr>
              <a:t>請搭配教學光碟【</a:t>
            </a:r>
            <a:r>
              <a:rPr lang="en-US" altLang="zh-TW" sz="3600" b="1" smtClean="0">
                <a:latin typeface="+mj-ea"/>
              </a:rPr>
              <a:t>2</a:t>
            </a:r>
            <a:r>
              <a:rPr lang="zh-TW" altLang="en-US" sz="3600" b="1">
                <a:latin typeface="+mj-ea"/>
              </a:rPr>
              <a:t>上</a:t>
            </a:r>
            <a:r>
              <a:rPr lang="en-US" altLang="zh-TW" sz="3600" b="1" smtClean="0">
                <a:latin typeface="+mj-ea"/>
              </a:rPr>
              <a:t>-10</a:t>
            </a:r>
            <a:r>
              <a:rPr lang="zh-TW" altLang="zh-TW" sz="3600" b="1" smtClean="0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14127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課前</a:t>
            </a:r>
            <a:r>
              <a:rPr lang="zh-TW" altLang="en-US" sz="4800" b="1" smtClean="0">
                <a:solidFill>
                  <a:srgbClr val="0F95A8"/>
                </a:solidFill>
              </a:rPr>
              <a:t>禱：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91580" y="2243773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仁慈的天主，謝謝祢在生活中總是聆聽我們的祈禱，照顧我們的一切所需，求祢幫助我們藉著今天的課程，更加信賴祢、親近祢。以上所求是因祢的子主耶穌的名，阿們。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39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188249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2708920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</a:t>
            </a:r>
            <a:r>
              <a:rPr lang="zh-TW" altLang="zh-TW" sz="3600" b="1" smtClean="0"/>
              <a:t>，</a:t>
            </a:r>
            <a:r>
              <a:rPr lang="zh-TW" altLang="en-US" sz="3600" b="1"/>
              <a:t>今天我們看到洗者若翰勇敢的擔負起天主交給他的使命，勸勉眾人誠心悔改，準備好自己迎接默西亞。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39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47564" y="2492896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同時，也看到洗者若翰的謙遜，明知眾人想擁戴他為默西亞，卻清楚的表明自己不配為耶穌解鞋帶。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060529728"/>
      </p:ext>
    </p:extLst>
  </p:cSld>
  <p:clrMapOvr>
    <a:masterClrMapping/>
  </p:clrMapOvr>
  <p:transition/>
  <p:timing/>
</p:sld>
</file>

<file path=ppt/slides/slide39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47564" y="2551837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在生活中，希望我們都可效法洗者若翰，以謙遜的態度，多多和別人分享耶穌的喜訊。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4021176400"/>
      </p:ext>
    </p:extLst>
  </p:cSld>
  <p:clrMapOvr>
    <a:masterClrMapping/>
  </p:clrMapOvr>
  <p:transition/>
  <p:timing/>
</p:sld>
</file>

<file path=ppt/slides/slide39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35596" y="130185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課後</a:t>
            </a:r>
            <a:r>
              <a:rPr lang="zh-TW" altLang="en-US" sz="4800" b="1" smtClean="0">
                <a:solidFill>
                  <a:srgbClr val="0F95A8"/>
                </a:solidFill>
              </a:rPr>
              <a:t>禱：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35596" y="2132856"/>
            <a:ext cx="77408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親愛的主耶穌，謝謝祢今天與我們同在，讓我們看到洗者若翰的勇敢和謙遜，求祢幫助我們在生活中，能以這樣的態度，將祢的喜訊分享給更多的人。以上所求是因祢的名，阿們。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667603260"/>
      </p:ext>
    </p:extLst>
  </p:cSld>
  <p:clrMapOvr>
    <a:masterClrMapping/>
  </p:clrMapOvr>
  <p:transition/>
  <p:timing/>
</p:sld>
</file>

<file path=ppt/slides/slide39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2861853"/>
            <a:ext cx="96845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600" b="1">
                <a:ea typeface="Microsoft JhengHei Light" panose="020b0304030504040204"/>
              </a:rPr>
              <a:t>這是我的</a:t>
            </a:r>
            <a:r>
              <a:rPr lang="zh-TW" altLang="en-US" sz="6600" b="1" smtClean="0">
                <a:ea typeface="Microsoft JhengHei Light" panose="020b0304030504040204"/>
              </a:rPr>
              <a:t>愛子</a:t>
            </a:r>
            <a:r>
              <a:rPr lang="zh-TW" altLang="en-US" sz="6600" b="1">
                <a:ea typeface="Microsoft JhengHei Light" panose="020b0304030504040204"/>
              </a:rPr>
              <a:t>～</a:t>
            </a:r>
            <a:endParaRPr lang="en-US" altLang="zh-TW" sz="6600" b="1" smtClean="0">
              <a:ea typeface="Microsoft JhengHei Light" panose="020b0304030504040204"/>
            </a:endParaRPr>
          </a:p>
          <a:p>
            <a:r>
              <a:rPr lang="zh-TW" altLang="en-US" sz="6600" b="1" smtClean="0">
                <a:ea typeface="Microsoft JhengHei Light" panose="020b0304030504040204"/>
              </a:rPr>
              <a:t>耶穌</a:t>
            </a:r>
            <a:r>
              <a:rPr lang="zh-TW" altLang="en-US" sz="6600" b="1">
                <a:ea typeface="Microsoft JhengHei Light" panose="020b0304030504040204"/>
              </a:rPr>
              <a:t>約旦河受洗</a:t>
            </a:r>
            <a:endParaRPr lang="en-US" sz="6600" b="1">
              <a:latin typeface="Microsoft JhengHei Light" panose="020b0304030504040204" pitchFamily="34" charset="-120"/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A02F4B11-FE1D-41EC-B989-2CF91062DCB9}"/>
              </a:ext>
            </a:extLst>
          </p:cNvPr>
          <p:cNvSpPr txBox="1"/>
          <p:nvPr/>
        </p:nvSpPr>
        <p:spPr>
          <a:xfrm>
            <a:off x="900230" y="2030856"/>
            <a:ext cx="3275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2</a:t>
            </a:r>
            <a:r>
              <a:rPr lang="zh-TW" altLang="en-US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上</a:t>
            </a:r>
            <a:r>
              <a:rPr lang="en-US" altLang="zh-TW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-11</a:t>
            </a:r>
            <a:endParaRPr lang="en-US" altLang="zh-TW" sz="4800" b="1" smtClean="0">
              <a:solidFill>
                <a:srgbClr val="0F95A8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39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0404" y="2420888"/>
            <a:ext cx="7643192" cy="2016224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39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187792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課前</a:t>
            </a:r>
            <a:r>
              <a:rPr lang="zh-TW" altLang="en-US" sz="4800" b="1" smtClean="0">
                <a:solidFill>
                  <a:srgbClr val="0F95A8"/>
                </a:solidFill>
              </a:rPr>
              <a:t>禱：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91580" y="2708920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親愛的好天父，感謝祢，我們都是祢的寶貝，就像耶穌受洗的時候，祢對祂說的：「祢是我的愛子，我因祢而喜悅。</a:t>
            </a:r>
            <a:r>
              <a:rPr lang="zh-TW" altLang="en-US" sz="3600" b="1" smtClean="0"/>
              <a:t>」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39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請祢幫助我們，在每天的生活裡，常常想到祢、依靠祢，因為祢願意和我們在一起，只要有祢，我們就能快樂的學習、快樂的成長。奉主耶穌的名求。阿們。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2576611964"/>
      </p:ext>
    </p:extLst>
  </p:cSld>
  <p:clrMapOvr>
    <a:masterClrMapping/>
  </p:clrMapOvr>
  <p:transition/>
  <p:timing/>
</p:sld>
</file>

<file path=ppt/slides/slide39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主題</a:t>
            </a:r>
            <a:r>
              <a:rPr lang="zh-TW" altLang="en-US" sz="4800" b="1" smtClean="0">
                <a:solidFill>
                  <a:srgbClr val="0F95A8"/>
                </a:solidFill>
              </a:rPr>
              <a:t>經文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>
                <a:latin typeface="+mn-ea"/>
              </a:rPr>
              <a:t>路加福音</a:t>
            </a:r>
            <a:r>
              <a:rPr lang="en-US" altLang="zh-TW" sz="3600" b="1">
                <a:latin typeface="+mn-ea"/>
              </a:rPr>
              <a:t>3,21~22</a:t>
            </a:r>
            <a:endParaRPr 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39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223796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</a:rPr>
              <a:t>主題引導：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3068960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小朋友，你們知不知道為什麼剛剛祈禱時，我們要說「我們是天父爸爸的寶貝」呢？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主題經文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若望福音</a:t>
            </a:r>
            <a:r>
              <a:rPr lang="en-US" altLang="zh-TW" sz="3600" b="1"/>
              <a:t>1,19~34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主題</a:t>
            </a:r>
            <a:r>
              <a:rPr lang="zh-TW" altLang="en-US" sz="4800" b="1" smtClean="0">
                <a:solidFill>
                  <a:srgbClr val="0F95A8"/>
                </a:solidFill>
              </a:rPr>
              <a:t>經文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>
                <a:latin typeface="+mn-ea"/>
              </a:rPr>
              <a:t>路加福音</a:t>
            </a:r>
            <a:r>
              <a:rPr lang="en-US" altLang="zh-TW" sz="3600" b="1">
                <a:latin typeface="+mn-ea"/>
              </a:rPr>
              <a:t>1,5~25</a:t>
            </a:r>
            <a:endParaRPr 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40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274838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爸爸媽媽一定也會跟你們說「你們是爸媽的寶貝」，寶貝的意思就是我們是被疼愛的、我們是最有福氣的。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376256273"/>
      </p:ext>
    </p:extLst>
  </p:cSld>
  <p:clrMapOvr>
    <a:masterClrMapping/>
  </p:clrMapOvr>
  <p:transition/>
  <p:timing/>
</p:sld>
</file>

<file path=ppt/slides/slide40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1061610" y="1997839"/>
            <a:ext cx="70207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我們來到教堂，就知道在這裡有一位非常愛我們的天父爸爸，還有天天陪著我們、照顧我們的耶穌。教堂裡的神父、修女和老師，他們都很愛我們、疼</a:t>
            </a:r>
            <a:r>
              <a:rPr lang="zh-TW" altLang="en-US" sz="3600" b="1" smtClean="0"/>
              <a:t>我們</a:t>
            </a:r>
            <a:r>
              <a:rPr lang="zh-TW" altLang="en-US" sz="3600" b="1"/>
              <a:t>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633627625"/>
      </p:ext>
    </p:extLst>
  </p:cSld>
  <p:clrMapOvr>
    <a:masterClrMapping/>
  </p:clrMapOvr>
  <p:transition/>
  <p:timing/>
</p:sld>
</file>

<file path=ppt/slides/slide40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1061610" y="2551837"/>
            <a:ext cx="70207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他們對我們的愛不是只有用說的，而是透過很多的記號，讓我們知道他們是這麼的愛我們。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3838751475"/>
      </p:ext>
    </p:extLst>
  </p:cSld>
  <p:clrMapOvr>
    <a:masterClrMapping/>
  </p:clrMapOvr>
  <p:transition/>
  <p:timing/>
</p:sld>
</file>

<file path=ppt/slides/slide40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980601" y="2551837"/>
            <a:ext cx="71827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首先，讓我們一起來想想看：每天的生活中</a:t>
            </a:r>
            <a:r>
              <a:rPr lang="zh-TW" altLang="en-US" sz="3600" b="1" smtClean="0"/>
              <a:t>，我們</a:t>
            </a:r>
            <a:r>
              <a:rPr lang="zh-TW" altLang="en-US" sz="3600" b="1"/>
              <a:t>都會看到很多的圖案和記號，它們都有特別的意思。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250702514"/>
      </p:ext>
    </p:extLst>
  </p:cSld>
  <p:clrMapOvr>
    <a:masterClrMapping/>
  </p:clrMapOvr>
  <p:transition/>
  <p:timing/>
</p:sld>
</file>

<file path=ppt/slides/slide40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1484657" y="3105834"/>
            <a:ext cx="6174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在家裡會有哪些圖案或</a:t>
            </a:r>
            <a:r>
              <a:rPr lang="zh-TW" altLang="en-US" sz="3600" b="1" smtClean="0"/>
              <a:t>記號呢？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782883566"/>
      </p:ext>
    </p:extLst>
  </p:cSld>
  <p:clrMapOvr>
    <a:masterClrMapping/>
  </p:clrMapOvr>
  <p:transition/>
  <p:timing/>
</p:sld>
</file>

<file path=ppt/slides/slide40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1120116" y="3105834"/>
            <a:ext cx="6903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街道</a:t>
            </a:r>
            <a:r>
              <a:rPr lang="zh-TW" altLang="en-US" sz="3600" b="1"/>
              <a:t>上會看到哪些圖案或記號呢？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2882308060"/>
      </p:ext>
    </p:extLst>
  </p:cSld>
  <p:clrMapOvr>
    <a:masterClrMapping/>
  </p:clrMapOvr>
  <p:transition/>
  <p:timing/>
</p:sld>
</file>

<file path=ppt/slides/slide40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1084112" y="3105834"/>
            <a:ext cx="697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到了學校又有哪些圖案或記號呢？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379433991"/>
      </p:ext>
    </p:extLst>
  </p:cSld>
  <p:clrMapOvr>
    <a:masterClrMapping/>
  </p:clrMapOvr>
  <p:transition/>
  <p:timing/>
</p:sld>
</file>

<file path=ppt/slides/slide40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1747936" y="3105834"/>
            <a:ext cx="5648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聖堂有</a:t>
            </a:r>
            <a:r>
              <a:rPr lang="zh-TW" altLang="en-US" sz="3600" b="1"/>
              <a:t>哪些圖案或記號呢？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969745609"/>
      </p:ext>
    </p:extLst>
  </p:cSld>
  <p:clrMapOvr>
    <a:masterClrMapping/>
  </p:clrMapOvr>
  <p:transition/>
  <p:timing/>
</p:sld>
</file>

<file path=ppt/slides/slide40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37386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</a:rPr>
              <a:t>帶入主題：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204864"/>
            <a:ext cx="73448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小朋友，我們的生活中有很多的圖案和記號，它們都有特別的意思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聖經</a:t>
            </a:r>
            <a:r>
              <a:rPr lang="zh-TW" altLang="en-US" sz="3600" b="1"/>
              <a:t>裡的故事也有特別的記號，這些記號對我們也有特別的意思喔！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40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73390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j-ea"/>
                <a:ea typeface="+mj-ea"/>
              </a:rPr>
              <a:t>主題內容：</a:t>
            </a:r>
            <a:endParaRPr lang="en-US" sz="4800" b="1">
              <a:solidFill>
                <a:srgbClr val="0F95A8"/>
              </a:solidFill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5576" y="2564904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今天聖經故事的主角是：耶穌，衪是天父的寶貝兒子，耶穌在受洗時出現了好多特別的圖案和記號，讓我們先來讀一段福音：路</a:t>
            </a:r>
            <a:r>
              <a:rPr lang="en-US" altLang="zh-TW" sz="3600" b="1"/>
              <a:t>3,21~22 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63588" y="245398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</a:rPr>
              <a:t>主題引導：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63588" y="3284984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小朋友，</a:t>
            </a:r>
            <a:r>
              <a:rPr lang="zh-TW" altLang="en-US" sz="3600" b="1" smtClean="0"/>
              <a:t>你會</a:t>
            </a:r>
            <a:r>
              <a:rPr lang="zh-TW" altLang="en-US" sz="3600" b="1"/>
              <a:t>向天主祈禱嗎？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4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539552" y="3105834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接下來，我們再看一段耶穌受洗的短</a:t>
            </a:r>
            <a:r>
              <a:rPr lang="zh-TW" altLang="en-US" sz="3600" b="1" smtClean="0"/>
              <a:t>片。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4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720840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天父爸爸不只是跟耶穌說話，衪也常常跟我們說話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今天</a:t>
            </a:r>
            <a:r>
              <a:rPr lang="zh-TW" altLang="en-US" sz="3600" b="1">
                <a:latin typeface="新細明體"/>
                <a:ea typeface="新細明體"/>
              </a:rPr>
              <a:t>衪寫了一封信給你，讓我們一起來看看這封天父爸爸寫給祂所愛的兒女的情書</a:t>
            </a:r>
            <a:r>
              <a:rPr lang="en-US" altLang="zh-TW" sz="3600" b="1">
                <a:latin typeface="新細明體"/>
                <a:ea typeface="新細明體"/>
              </a:rPr>
              <a:t>……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89199691"/>
      </p:ext>
    </p:extLst>
  </p:cSld>
  <p:clrMapOvr>
    <a:masterClrMapping/>
  </p:clrMapOvr>
  <p:transition/>
  <p:timing/>
</p:sld>
</file>

<file path=ppt/slides/slide4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82883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看了這封天父爸爸寫給我們的情書，是不是覺得很幸福呢？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71235622"/>
      </p:ext>
    </p:extLst>
  </p:cSld>
  <p:clrMapOvr>
    <a:masterClrMapping/>
  </p:clrMapOvr>
  <p:transition/>
  <p:timing/>
</p:sld>
</file>

<file path=ppt/slides/slide4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看完了天父爸爸寫給我們的情書，接下來我們要再來看看天父爸爸在耶穌受洗時，透過哪些圖案和記號來告訴我們祂對我們的愛。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93299947"/>
      </p:ext>
    </p:extLst>
  </p:cSld>
  <p:clrMapOvr>
    <a:masterClrMapping/>
  </p:clrMapOvr>
  <p:transition/>
  <p:timing/>
</p:sld>
</file>

<file path=ppt/slides/slide4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首先，我們看到的記號是「水」，耶穌在約旦河受洗，「水」代表的意義是清潔、潔淨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130957352"/>
      </p:ext>
    </p:extLst>
  </p:cSld>
  <p:clrMapOvr>
    <a:masterClrMapping/>
  </p:clrMapOvr>
  <p:transition/>
  <p:timing/>
</p:sld>
</file>

<file path=ppt/slides/slide4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我們手髒了一定要用水洗乾淨，衣服髒了也是一樣，天父爸爸要用「水」洗淨我們所有不乾淨的地方，讓我們成為最純潔的孩子。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46312653"/>
      </p:ext>
    </p:extLst>
  </p:cSld>
  <p:clrMapOvr>
    <a:masterClrMapping/>
  </p:clrMapOvr>
  <p:transition/>
  <p:timing/>
</p:sld>
</file>

<file path=ppt/slides/slide4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82883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接著，我們看到「耶穌進到水裡面接受洗禮」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507007507"/>
      </p:ext>
    </p:extLst>
  </p:cSld>
  <p:clrMapOvr>
    <a:masterClrMapping/>
  </p:clrMapOvr>
  <p:transition/>
  <p:timing/>
</p:sld>
</file>

<file path=ppt/slides/slide4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720840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「受洗」這個記號代表我們願意效法耶穌成為天父爸爸的孩子，我們接受天父爸爸以「水」洗淨我們，我們也願意從此成為天父爸爸的寶貝，祂是我們在天上的父親，我願意聽從祂的話。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501248000"/>
      </p:ext>
    </p:extLst>
  </p:cSld>
  <p:clrMapOvr>
    <a:masterClrMapping/>
  </p:clrMapOvr>
  <p:transition/>
  <p:timing/>
</p:sld>
</file>

<file path=ppt/slides/slide4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最後，我們看到「天空出現光明、有很強的光，還有從天上來的聲音」，這些都代表著這一切是來自愛我們的天上的父親。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304883038"/>
      </p:ext>
    </p:extLst>
  </p:cSld>
  <p:clrMapOvr>
    <a:masterClrMapping/>
  </p:clrMapOvr>
  <p:transition/>
  <p:timing/>
</p:sld>
</file>

<file path=ppt/slides/slide4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除了天空有光和聲音，我們也同時看到了「鴿子降在耶穌的頭上」，這代表天主聖神，天主聖神的愛此刻也與我們在一起。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504025203"/>
      </p:ext>
    </p:extLst>
  </p:cSld>
  <p:clrMapOvr>
    <a:masterClrMapping/>
  </p:clrMapOvr>
  <p:transition/>
  <p:timing/>
</p:sld>
</file>

<file path=ppt/slides/slide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274838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你祈禱時都說些什麼呢？是感謝天主照顧你，還是請求天主</a:t>
            </a:r>
            <a:r>
              <a:rPr lang="zh-TW" altLang="en-US" sz="3600" b="1" smtClean="0"/>
              <a:t>保佑你</a:t>
            </a:r>
            <a:r>
              <a:rPr lang="zh-TW" altLang="en-US" sz="3600" b="1"/>
              <a:t>呢？你每天都會祈禱，還是有困難時才向天主祈禱呢？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2800009428"/>
      </p:ext>
    </p:extLst>
  </p:cSld>
  <p:clrMapOvr>
    <a:masterClrMapping/>
  </p:clrMapOvr>
  <p:transition/>
  <p:timing/>
</p:sld>
</file>

<file path=ppt/slides/slide4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這所有的記號：「水」、「耶穌受洗」、「聖父和聖神」，很清楚的告訴我們：經由洗禮，我們很有福氣的可以成為天父爸爸的寶貝，祂用水洗淨了我們，也用這份愛呵護著我們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502377102"/>
      </p:ext>
    </p:extLst>
  </p:cSld>
  <p:clrMapOvr>
    <a:masterClrMapping/>
  </p:clrMapOvr>
  <p:transition/>
  <p:timing/>
</p:sld>
</file>

<file path=ppt/slides/slide4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82883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這份愛是來自那最圓滿的聖父、聖子和聖神，三位一體的愛。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883102621"/>
      </p:ext>
    </p:extLst>
  </p:cSld>
  <p:clrMapOvr>
    <a:masterClrMapping/>
  </p:clrMapOvr>
  <p:transition/>
  <p:timing/>
</p:sld>
</file>

<file path=ppt/slides/slide4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19572" y="180591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0F95A8"/>
                </a:solidFill>
                <a:latin typeface="+mn-ea"/>
              </a:rPr>
              <a:t>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19129" y="2636912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受洗時，發生了什麼事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受洗時，是誰在和耶穌說話？祂和耶穌說了什麼？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4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204864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天父爸爸要對耶穌說：「祢是我的愛子，我因祢而喜悅」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天父爸爸要寫情書給我們？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4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636912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你</a:t>
            </a:r>
            <a:r>
              <a:rPr lang="zh-TW" altLang="en-US" sz="3600" b="1">
                <a:latin typeface="新細明體"/>
                <a:ea typeface="新細明體"/>
              </a:rPr>
              <a:t>喜歡天父爸爸寫給我們的情書嗎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你</a:t>
            </a:r>
            <a:r>
              <a:rPr lang="zh-TW" altLang="en-US" sz="3600" b="1">
                <a:latin typeface="新細明體"/>
                <a:ea typeface="新細明體"/>
              </a:rPr>
              <a:t>覺得我們可以寫情書給天父爸爸嗎？你想跟祂說什麼？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65820408"/>
      </p:ext>
    </p:extLst>
  </p:cSld>
  <p:clrMapOvr>
    <a:masterClrMapping/>
  </p:clrMapOvr>
  <p:transition/>
  <p:timing/>
</p:sld>
</file>

<file path=ppt/slides/slide4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708920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你</a:t>
            </a:r>
            <a:r>
              <a:rPr lang="zh-TW" altLang="en-US" sz="3600" b="1">
                <a:latin typeface="新細明體"/>
                <a:ea typeface="新細明體"/>
              </a:rPr>
              <a:t>知道受洗時會出現哪些記號嗎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受洗時會用到水呢？水代表什麼意義？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40033755"/>
      </p:ext>
    </p:extLst>
  </p:cSld>
  <p:clrMapOvr>
    <a:masterClrMapping/>
  </p:clrMapOvr>
  <p:transition/>
  <p:timing/>
</p:sld>
</file>

<file path=ppt/slides/slide4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204864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你</a:t>
            </a:r>
            <a:r>
              <a:rPr lang="zh-TW" altLang="en-US" sz="3600" b="1">
                <a:latin typeface="新細明體"/>
                <a:ea typeface="新細明體"/>
              </a:rPr>
              <a:t>受洗了嗎？記得是哪一年受洗的嗎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你</a:t>
            </a:r>
            <a:r>
              <a:rPr lang="zh-TW" altLang="en-US" sz="3600" b="1">
                <a:latin typeface="新細明體"/>
                <a:ea typeface="新細明體"/>
              </a:rPr>
              <a:t>知道你的聖名嗎？你的主保聖人是誰呢？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87880651"/>
      </p:ext>
    </p:extLst>
  </p:cSld>
  <p:clrMapOvr>
    <a:masterClrMapping/>
  </p:clrMapOvr>
  <p:transition/>
  <p:timing/>
</p:sld>
</file>

<file path=ppt/slides/slide4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16832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 smtClean="0">
                <a:latin typeface="新細明體"/>
                <a:ea typeface="新細明體"/>
              </a:rPr>
              <a:t>11.</a:t>
            </a:r>
            <a:r>
              <a:rPr lang="zh-TW" altLang="en-US" sz="3600" b="1" smtClean="0">
                <a:latin typeface="新細明體"/>
                <a:ea typeface="新細明體"/>
              </a:rPr>
              <a:t>你</a:t>
            </a:r>
            <a:r>
              <a:rPr lang="zh-TW" altLang="en-US" sz="3600" b="1">
                <a:latin typeface="新細明體"/>
                <a:ea typeface="新細明體"/>
              </a:rPr>
              <a:t>知道主保聖人就像是天使一樣，會特別保護我們嗎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「受洗」是表示我願意成為天父爸爸的寶貝？你喜歡成為天父爸爸的寶貝嗎？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78982790"/>
      </p:ext>
    </p:extLst>
  </p:cSld>
  <p:clrMapOvr>
    <a:masterClrMapping/>
  </p:clrMapOvr>
  <p:transition/>
  <p:timing/>
</p:sld>
</file>

<file path=ppt/slides/slide4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美勞教學：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</a:t>
            </a:r>
            <a:r>
              <a:rPr lang="zh-TW" altLang="zh-TW" sz="3600" b="1" smtClean="0">
                <a:latin typeface="+mj-ea"/>
                <a:ea typeface="+mj-ea"/>
              </a:rPr>
              <a:t>【</a:t>
            </a:r>
            <a:r>
              <a:rPr lang="en-US" altLang="zh-TW" sz="3600" b="1" smtClean="0">
                <a:latin typeface="+mj-ea"/>
                <a:ea typeface="+mj-ea"/>
              </a:rPr>
              <a:t>2</a:t>
            </a:r>
            <a:r>
              <a:rPr lang="zh-TW" altLang="en-US" sz="3600" b="1" smtClean="0">
                <a:latin typeface="+mj-ea"/>
                <a:ea typeface="+mj-ea"/>
              </a:rPr>
              <a:t>上</a:t>
            </a:r>
            <a:r>
              <a:rPr lang="en-US" altLang="zh-TW" sz="3600" b="1" smtClean="0">
                <a:latin typeface="+mj-ea"/>
                <a:ea typeface="+mj-ea"/>
              </a:rPr>
              <a:t>-11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4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「祢是我的愛子，我因祢而喜悅。」（路</a:t>
            </a:r>
            <a:r>
              <a:rPr lang="en-US" altLang="zh-TW" sz="3600" b="1"/>
              <a:t>3,22</a:t>
            </a:r>
            <a:r>
              <a:rPr lang="zh-TW" altLang="zh-TW" sz="3600" b="1"/>
              <a:t>）</a:t>
            </a:r>
            <a:endParaRPr lang="zh-TW" altLang="zh-TW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828835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你習慣在早上還是晚上祈禱？吃飯前有向天主祈禱嗎？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2099907338"/>
      </p:ext>
    </p:extLst>
  </p:cSld>
  <p:clrMapOvr>
    <a:masterClrMapping/>
  </p:clrMapOvr>
  <p:transition/>
  <p:timing/>
</p:sld>
</file>

<file path=ppt/slides/slide4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04441" y="209734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思：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99592" y="2924944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小朋友，我們都很幸福，天父爸爸最愛我們了，常常在我們還沒有開口說出自己需要什麼的時候，祂就已經知道我們所想的。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4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1720840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祂常常寫愛的情書給我們，要我們記得祂深深愛著我們，也一直等著我們去跟祂說話，跟祂說出我們心中的祕密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現在</a:t>
            </a:r>
            <a:r>
              <a:rPr lang="zh-TW" altLang="en-US" sz="3600" b="1"/>
              <a:t>，讓我們來聽這首好聽的</a:t>
            </a:r>
            <a:r>
              <a:rPr lang="zh-TW" altLang="en-US" sz="3600" b="1" smtClean="0"/>
              <a:t>歌。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3419811296"/>
      </p:ext>
    </p:extLst>
  </p:cSld>
  <p:clrMapOvr>
    <a:masterClrMapping/>
  </p:clrMapOvr>
  <p:transition/>
  <p:timing/>
</p:sld>
</file>

<file path=ppt/slides/slide4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2551837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現在，我們就來練習和天父爸爸說話，每個人想一想：你要跟天父爸爸說的一句話。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3457955072"/>
      </p:ext>
    </p:extLst>
  </p:cSld>
  <p:clrMapOvr>
    <a:masterClrMapping/>
  </p:clrMapOvr>
  <p:transition/>
  <p:timing/>
</p:sld>
</file>

<file path=ppt/slides/slide4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209394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924944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小朋友</a:t>
            </a:r>
            <a:r>
              <a:rPr lang="zh-TW" altLang="en-US" sz="3600" b="1"/>
              <a:t>，耶穌受洗後，就開始勇敢的四處宣講天國的好消息，這是天父交給祂的使命。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4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91580" y="2274838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我們每一位接受了洗禮的天父好兒女，都成為天父爸爸的寶貝，都是天主大家庭的一分子，也接受了相同的使命，要繼續耶穌為人服務的工作。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2789856822"/>
      </p:ext>
    </p:extLst>
  </p:cSld>
  <p:clrMapOvr>
    <a:masterClrMapping/>
  </p:clrMapOvr>
  <p:transition/>
  <p:timing/>
</p:sld>
</file>

<file path=ppt/slides/slide4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564904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請想一想：</a:t>
            </a:r>
            <a:endParaRPr lang="en-US" altLang="zh-TW" sz="3600" b="1" smtClean="0"/>
          </a:p>
          <a:p>
            <a:r>
              <a:rPr lang="zh-TW" altLang="en-US" sz="3600" b="1"/>
              <a:t>你可以為你身旁的哪些人，做一點點的服務？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548259667"/>
      </p:ext>
    </p:extLst>
  </p:cSld>
  <p:clrMapOvr>
    <a:masterClrMapping/>
  </p:clrMapOvr>
  <p:transition/>
  <p:timing/>
</p:sld>
</file>

<file path=ppt/slides/slide4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0F95A8"/>
                </a:solidFill>
              </a:rPr>
              <a:t>主題學習單：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08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 smtClean="0">
                <a:latin typeface="+mn-ea"/>
              </a:rPr>
              <a:t>請搭配教學光碟【</a:t>
            </a:r>
            <a:r>
              <a:rPr lang="en-US" altLang="zh-TW" sz="3600" b="1" smtClean="0">
                <a:latin typeface="+mj-ea"/>
              </a:rPr>
              <a:t>2</a:t>
            </a:r>
            <a:r>
              <a:rPr lang="zh-TW" altLang="en-US" sz="3600" b="1">
                <a:latin typeface="+mj-ea"/>
              </a:rPr>
              <a:t>上</a:t>
            </a:r>
            <a:r>
              <a:rPr lang="en-US" altLang="zh-TW" sz="3600" b="1" smtClean="0">
                <a:latin typeface="+mj-ea"/>
              </a:rPr>
              <a:t>-11</a:t>
            </a:r>
            <a:r>
              <a:rPr lang="zh-TW" altLang="zh-TW" sz="3600" b="1" smtClean="0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4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188249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2708920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</a:t>
            </a:r>
            <a:r>
              <a:rPr lang="zh-TW" altLang="zh-TW" sz="3600" b="1" smtClean="0"/>
              <a:t>，</a:t>
            </a:r>
            <a:r>
              <a:rPr lang="zh-TW" altLang="en-US" sz="3600" b="1"/>
              <a:t>今天我們藉著路加福音耶穌受洗的故事，再一次聽到天父對耶穌說：「祢是我的愛子，我因祢而喜悅。」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4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47564" y="2204864"/>
            <a:ext cx="7848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耶穌知道天父非常愛祂，所以耶穌可以一次又一次的克服試探和困難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讓</a:t>
            </a:r>
            <a:r>
              <a:rPr lang="zh-TW" altLang="en-US" sz="3600" b="1"/>
              <a:t>我們一起學習耶穌，依靠天父，因為我們也是天父所愛的子女。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060529728"/>
      </p:ext>
    </p:extLst>
  </p:cSld>
  <p:clrMapOvr>
    <a:masterClrMapping/>
  </p:clrMapOvr>
  <p:transition/>
  <p:timing/>
</p:sld>
</file>

<file path=ppt/slides/slide4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81590" y="2828835"/>
            <a:ext cx="73808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天</a:t>
            </a:r>
            <a:r>
              <a:rPr lang="zh-TW" altLang="en-US" sz="3600" b="1" smtClean="0"/>
              <a:t>父也不斷</a:t>
            </a:r>
            <a:r>
              <a:rPr lang="zh-TW" altLang="en-US" sz="3600" b="1"/>
              <a:t>的對我們每一個人說：「你是我的愛子，我因你而喜悅。」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4021176400"/>
      </p:ext>
    </p:extLst>
  </p:cSld>
  <p:clrMapOvr>
    <a:masterClrMapping/>
  </p:clrMapOvr>
  <p:transition/>
  <p:timing/>
</p:sld>
</file>

<file path=ppt/slides/slide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1916832"/>
            <a:ext cx="74168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謝謝大家的分享，你們真是天父爸爸的好寶貝，都會向祂祈禱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喜歡</a:t>
            </a:r>
            <a:r>
              <a:rPr lang="zh-TW" altLang="en-US" sz="3600" b="1"/>
              <a:t>跟天父爸爸祈禱嗎？有沒有遇過你求了，卻沒有得到天主回應的經驗呢？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2158368090"/>
      </p:ext>
    </p:extLst>
  </p:cSld>
  <p:clrMapOvr>
    <a:masterClrMapping/>
  </p:clrMapOvr>
  <p:transition/>
  <p:timing/>
</p:sld>
</file>

<file path=ppt/slides/slide4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01570" y="2060848"/>
            <a:ext cx="77408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我們要學習耶穌，常常跟祢說話，請祢賜給我們力量和勇氣，看到有需要幫助的人，能夠勇敢為他們服務，就像耶穌按照天父爸爸的意思，宣傳天國的好消息，為有需要幫助的人服務。奉耶穌的名求，阿們。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575129042"/>
      </p:ext>
    </p:extLst>
  </p:cSld>
  <p:clrMapOvr>
    <a:masterClrMapping/>
  </p:clrMapOvr>
  <p:transition/>
  <p:timing/>
</p:sld>
</file>

<file path=ppt/slides/slide4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35596" y="223796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課後</a:t>
            </a:r>
            <a:r>
              <a:rPr lang="zh-TW" altLang="en-US" sz="4800" b="1" smtClean="0">
                <a:solidFill>
                  <a:srgbClr val="0F95A8"/>
                </a:solidFill>
              </a:rPr>
              <a:t>禱：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35596" y="3068960"/>
            <a:ext cx="77408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親愛的好天父，請祢幫助我們，常常記得我們是祢的寶貝，祢一直都陪伴著我們</a:t>
            </a:r>
            <a:r>
              <a:rPr lang="zh-TW" altLang="en-US" sz="3600" b="1" smtClean="0"/>
              <a:t>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667603260"/>
      </p:ext>
    </p:extLst>
  </p:cSld>
  <p:clrMapOvr>
    <a:masterClrMapping/>
  </p:clrMapOvr>
  <p:transition/>
  <p:timing/>
</p:sld>
</file>

<file path=ppt/slides/slide4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2861853"/>
            <a:ext cx="96845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600" b="1">
                <a:ea typeface="Microsoft JhengHei Light" panose="020b0304030504040204"/>
              </a:rPr>
              <a:t>四十天的考驗</a:t>
            </a:r>
            <a:r>
              <a:rPr lang="zh-TW" altLang="en-US" sz="6600" b="1" smtClean="0">
                <a:ea typeface="Microsoft JhengHei Light" panose="020b0304030504040204"/>
              </a:rPr>
              <a:t>～</a:t>
            </a:r>
            <a:endParaRPr lang="en-US" altLang="zh-TW" sz="6600" b="1" smtClean="0">
              <a:ea typeface="Microsoft JhengHei Light" panose="020b0304030504040204"/>
            </a:endParaRPr>
          </a:p>
          <a:p>
            <a:r>
              <a:rPr lang="zh-TW" altLang="en-US" sz="6600" b="1" smtClean="0">
                <a:ea typeface="Microsoft JhengHei Light" panose="020b0304030504040204"/>
              </a:rPr>
              <a:t>耶穌</a:t>
            </a:r>
            <a:r>
              <a:rPr lang="zh-TW" altLang="en-US" sz="6600" b="1">
                <a:ea typeface="Microsoft JhengHei Light" panose="020b0304030504040204"/>
              </a:rPr>
              <a:t>曠野祈禱</a:t>
            </a:r>
            <a:endParaRPr lang="en-US" sz="6600" b="1">
              <a:latin typeface="Microsoft JhengHei Light" panose="020b0304030504040204" pitchFamily="34" charset="-120"/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A02F4B11-FE1D-41EC-B989-2CF91062DCB9}"/>
              </a:ext>
            </a:extLst>
          </p:cNvPr>
          <p:cNvSpPr txBox="1"/>
          <p:nvPr/>
        </p:nvSpPr>
        <p:spPr>
          <a:xfrm>
            <a:off x="900230" y="2030856"/>
            <a:ext cx="3275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2</a:t>
            </a:r>
            <a:r>
              <a:rPr lang="zh-TW" altLang="en-US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上</a:t>
            </a:r>
            <a:r>
              <a:rPr lang="en-US" altLang="zh-TW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-12</a:t>
            </a:r>
            <a:endParaRPr lang="en-US" altLang="zh-TW" sz="4800" b="1" smtClean="0">
              <a:solidFill>
                <a:srgbClr val="0F95A8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4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4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14127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課前</a:t>
            </a:r>
            <a:r>
              <a:rPr lang="zh-TW" altLang="en-US" sz="4800" b="1" smtClean="0">
                <a:solidFill>
                  <a:srgbClr val="0F95A8"/>
                </a:solidFill>
              </a:rPr>
              <a:t>禱：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91580" y="2243773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親愛的天父爸爸，感謝祢那麼愛我們，透過爸爸、媽媽、老師、同學和朋友不斷的關心、愛護我們，就好像祢也那麼愛耶穌一樣，求祢幫助我們學習耶穌，常常聽祢的話，全心依靠祢。奉主的名求，阿們。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4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主題</a:t>
            </a:r>
            <a:r>
              <a:rPr lang="zh-TW" altLang="en-US" sz="4800" b="1" smtClean="0">
                <a:solidFill>
                  <a:srgbClr val="0F95A8"/>
                </a:solidFill>
              </a:rPr>
              <a:t>經文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>
                <a:latin typeface="+mn-ea"/>
              </a:rPr>
              <a:t>路加福音</a:t>
            </a:r>
            <a:r>
              <a:rPr lang="en-US" altLang="zh-TW" sz="3600" b="1">
                <a:latin typeface="+mn-ea"/>
              </a:rPr>
              <a:t>4,1~13</a:t>
            </a:r>
            <a:endParaRPr 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4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223796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</a:rPr>
              <a:t>主題引導：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3068960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小朋友，平常爸媽會給你們零用錢、教你們儲蓄嗎？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4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551837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你們有沒有用零用錢在學校買飲料或零食呢？你們會經常看到班上的同學買飲料或零食嗎？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376256273"/>
      </p:ext>
    </p:extLst>
  </p:cSld>
  <p:clrMapOvr>
    <a:masterClrMapping/>
  </p:clrMapOvr>
  <p:transition/>
  <p:timing/>
</p:sld>
</file>

<file path=ppt/slides/slide44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1061610" y="2828835"/>
            <a:ext cx="7020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當你看到同學們每天都有很多零用錢可以花</a:t>
            </a:r>
            <a:r>
              <a:rPr lang="zh-TW" altLang="en-US" sz="3600" b="1" smtClean="0"/>
              <a:t>，會</a:t>
            </a:r>
            <a:r>
              <a:rPr lang="zh-TW" altLang="en-US" sz="3600" b="1"/>
              <a:t>感到羨慕嗎？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633627625"/>
      </p:ext>
    </p:extLst>
  </p:cSld>
  <p:clrMapOvr>
    <a:masterClrMapping/>
  </p:clrMapOvr>
  <p:transition/>
  <p:timing/>
</p:sld>
</file>

<file path=ppt/slides/slide44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1061610" y="2828835"/>
            <a:ext cx="7020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如果看到</a:t>
            </a:r>
            <a:r>
              <a:rPr lang="zh-TW" altLang="en-US" sz="3600" b="1" smtClean="0"/>
              <a:t>同學還</a:t>
            </a:r>
            <a:r>
              <a:rPr lang="zh-TW" altLang="en-US" sz="3600" b="1"/>
              <a:t>可以買一些小玩具玩，會不會更羨慕呢</a:t>
            </a:r>
            <a:r>
              <a:rPr lang="zh-TW" altLang="en-US" sz="3600" b="1" smtClean="0"/>
              <a:t>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992357423"/>
      </p:ext>
    </p:extLst>
  </p:cSld>
  <p:clrMapOvr>
    <a:masterClrMapping/>
  </p:clrMapOvr>
  <p:transition/>
  <p:timing/>
</p:sld>
</file>

<file path=ppt/slides/slide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828835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當你感到失望時，你還會繼續向天主祈禱，繼續信賴祂嗎？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1504049253"/>
      </p:ext>
    </p:extLst>
  </p:cSld>
  <p:clrMapOvr>
    <a:masterClrMapping/>
  </p:clrMapOvr>
  <p:transition/>
  <p:timing/>
</p:sld>
</file>

<file path=ppt/slides/slide45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1061610" y="2551837"/>
            <a:ext cx="70207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你會不</a:t>
            </a:r>
            <a:r>
              <a:rPr lang="zh-TW" altLang="en-US" sz="3600" b="1"/>
              <a:t>會</a:t>
            </a:r>
            <a:r>
              <a:rPr lang="zh-TW" altLang="en-US" sz="3600" b="1" smtClean="0"/>
              <a:t>想，為什麼</a:t>
            </a:r>
            <a:r>
              <a:rPr lang="zh-TW" altLang="en-US" sz="3600" b="1"/>
              <a:t>他們可以有這麼多的零用錢，而自己卻沒有呢？</a:t>
            </a:r>
          </a:p>
        </p:txBody>
      </p:sp>
    </p:spTree>
    <p:extLst>
      <p:ext uri="{BB962C8B-B14F-4D97-AF65-F5344CB8AC3E}">
        <p14:creationId xmlns:p14="http://schemas.microsoft.com/office/powerpoint/2010/main" val="1663000076"/>
      </p:ext>
    </p:extLst>
  </p:cSld>
  <p:clrMapOvr>
    <a:masterClrMapping/>
  </p:clrMapOvr>
  <p:transition/>
  <p:timing/>
</p:sld>
</file>

<file path=ppt/slides/slide45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0" y="30135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b="1"/>
              <a:t>小故事──狗狗的誘惑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224260337"/>
      </p:ext>
    </p:extLst>
  </p:cSld>
  <p:clrMapOvr>
    <a:masterClrMapping/>
  </p:clrMapOvr>
  <p:transition/>
  <p:timing/>
</p:sld>
</file>

<file path=ppt/slides/slide45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51788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</a:rPr>
              <a:t>帶入主題：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348880"/>
            <a:ext cx="73448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你們知道嗎？耶穌也曾經遇到誘惑，而且是很可怕的誘惑喔</a:t>
            </a:r>
            <a:r>
              <a:rPr lang="zh-TW" altLang="en-US" sz="3600" b="1" smtClean="0"/>
              <a:t>！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耶穌</a:t>
            </a:r>
            <a:r>
              <a:rPr lang="zh-TW" altLang="en-US" sz="3600" b="1"/>
              <a:t>遇到誘惑時會怎麼做呢？今天我們就要來聽聽</a:t>
            </a:r>
            <a:r>
              <a:rPr lang="zh-TW" altLang="en-US" sz="3600" b="1" smtClean="0"/>
              <a:t>看這個故事。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45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66189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j-ea"/>
                <a:ea typeface="+mj-ea"/>
              </a:rPr>
              <a:t>主題內容：</a:t>
            </a:r>
            <a:endParaRPr lang="en-US" sz="4800" b="1">
              <a:solidFill>
                <a:srgbClr val="0F95A8"/>
              </a:solidFill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5576" y="2492896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小朋友，耶穌在約旦河受洗</a:t>
            </a:r>
            <a:r>
              <a:rPr lang="zh-TW" altLang="en-US" sz="3600" b="1" smtClean="0"/>
              <a:t>後，</a:t>
            </a:r>
            <a:r>
              <a:rPr lang="zh-TW" altLang="en-US" sz="3600" b="1"/>
              <a:t>要準備開始宣講天國福音前，天父爸爸知道這將是一條很艱苦的</a:t>
            </a:r>
            <a:r>
              <a:rPr lang="zh-TW" altLang="en-US" sz="3600" b="1" smtClean="0"/>
              <a:t>道路，</a:t>
            </a:r>
            <a:r>
              <a:rPr lang="zh-TW" altLang="en-US" sz="3600" b="1"/>
              <a:t>特別派遣聖神來陪伴</a:t>
            </a:r>
            <a:r>
              <a:rPr lang="zh-TW" altLang="en-US" sz="3600" b="1" smtClean="0"/>
              <a:t>耶穌，</a:t>
            </a:r>
            <a:r>
              <a:rPr lang="zh-TW" altLang="en-US" sz="3600" b="1"/>
              <a:t>聖神陪著耶穌來到曠野</a:t>
            </a:r>
            <a:r>
              <a:rPr lang="zh-TW" altLang="en-US" sz="3600" b="1" smtClean="0"/>
              <a:t>祈禱。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45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1988840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耶穌在曠野祈禱了</a:t>
            </a:r>
            <a:r>
              <a:rPr lang="en-US" altLang="zh-TW" sz="3600" b="1"/>
              <a:t>40</a:t>
            </a:r>
            <a:r>
              <a:rPr lang="zh-TW" altLang="en-US" sz="3600" b="1"/>
              <a:t>天，這些日子裡耶穌什麼都沒有吃，只是專心的祈禱，準備面對即將來臨的各種考驗和挑戰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就</a:t>
            </a:r>
            <a:r>
              <a:rPr lang="zh-TW" altLang="en-US" sz="3600" b="1"/>
              <a:t>在這時候，出現了一個專門誘惑人犯罪的</a:t>
            </a:r>
            <a:r>
              <a:rPr lang="zh-TW" altLang="en-US" sz="3600" b="1" smtClean="0"/>
              <a:t>魔鬼。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45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牠知道耶穌很久沒吃東西，就跟耶穌說：「耶穌啊，祢不是天主子嗎？這麼多天沒吃東西，肚子一定餓了，快用祢的能力把這些石頭變成麵包吧！」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18951746"/>
      </p:ext>
    </p:extLst>
  </p:cSld>
  <p:clrMapOvr>
    <a:masterClrMapping/>
  </p:clrMapOvr>
  <p:transition/>
  <p:timing/>
</p:sld>
</file>

<file path=ppt/slides/slide45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雖然肚子很餓，卻完全沒有受到魔鬼的誘惑，很堅定的說：「快走開，經上說</a:t>
            </a:r>
            <a:r>
              <a:rPr lang="en-US" altLang="zh-TW" sz="3600" b="1">
                <a:latin typeface="新細明體"/>
                <a:ea typeface="新細明體"/>
              </a:rPr>
              <a:t>——</a:t>
            </a:r>
            <a:r>
              <a:rPr lang="zh-TW" altLang="en-US" sz="3600" b="1">
                <a:latin typeface="新細明體"/>
                <a:ea typeface="新細明體"/>
              </a:rPr>
              <a:t>人生活不是只靠麵包而已，也要靠天主所說的一切言語！」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89199691"/>
      </p:ext>
    </p:extLst>
  </p:cSld>
  <p:clrMapOvr>
    <a:masterClrMapping/>
  </p:clrMapOvr>
  <p:transition/>
  <p:timing/>
</p:sld>
</file>

<file path=ppt/slides/slide45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魔鬼又將</a:t>
            </a:r>
            <a:r>
              <a:rPr lang="zh-TW" altLang="en-US" sz="3600" b="1">
                <a:latin typeface="新細明體"/>
                <a:ea typeface="新細明體"/>
              </a:rPr>
              <a:t>耶穌引到高山，指著山下一望無際的普世萬國對耶穌說：「耶穌啊，祢看眼前的這一切權勢及榮華富貴，我都可以給祢，祢若願意朝拜我，這一切都是祢的。」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71235622"/>
      </p:ext>
    </p:extLst>
  </p:cSld>
  <p:clrMapOvr>
    <a:masterClrMapping/>
  </p:clrMapOvr>
  <p:transition/>
  <p:timing/>
</p:sld>
</file>

<file path=ppt/slides/slide45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348880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耶穌看了看，知道這又是魔鬼的詭計，絲毫沒有動心，再次引用經上的話說：「經上說得很明白</a:t>
            </a:r>
            <a:r>
              <a:rPr lang="en-US" altLang="zh-TW" sz="3600" b="1">
                <a:latin typeface="新細明體"/>
                <a:ea typeface="新細明體"/>
              </a:rPr>
              <a:t>——</a:t>
            </a:r>
            <a:r>
              <a:rPr lang="zh-TW" altLang="en-US" sz="3600" b="1">
                <a:latin typeface="新細明體"/>
                <a:ea typeface="新細明體"/>
              </a:rPr>
              <a:t>你要朝拜上主，你的天主，唯獨侍奉衪。」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93299947"/>
      </p:ext>
    </p:extLst>
  </p:cSld>
  <p:clrMapOvr>
    <a:masterClrMapping/>
  </p:clrMapOvr>
  <p:transition/>
  <p:timing/>
</p:sld>
</file>

<file path=ppt/slides/slide45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628800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這回魔鬼假裝很神聖，將耶穌引到耶路撒冷，來到聖殿的最高處對耶穌說：「耶穌啊，我知道祢是天主的兒子，從這裡跳下去吧，經上不是曾說過：</a:t>
            </a:r>
            <a:r>
              <a:rPr lang="en-US" altLang="zh-TW" sz="3600" b="1">
                <a:latin typeface="新細明體"/>
                <a:ea typeface="新細明體"/>
              </a:rPr>
              <a:t>『</a:t>
            </a:r>
            <a:r>
              <a:rPr lang="zh-TW" altLang="en-US" sz="3600" b="1">
                <a:latin typeface="新細明體"/>
                <a:ea typeface="新細明體"/>
              </a:rPr>
              <a:t>天主將為祢吩咐自己的天使保護祢，天使要用手托著祢，免得祢的腳碰在石頭上！</a:t>
            </a:r>
            <a:r>
              <a:rPr lang="en-US" altLang="zh-TW" sz="3600" b="1">
                <a:latin typeface="新細明體"/>
                <a:ea typeface="新細明體"/>
              </a:rPr>
              <a:t>』</a:t>
            </a:r>
            <a:r>
              <a:rPr lang="zh-TW" altLang="en-US" sz="3600" b="1">
                <a:latin typeface="新細明體"/>
                <a:ea typeface="新細明體"/>
              </a:rPr>
              <a:t>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130957352"/>
      </p:ext>
    </p:extLst>
  </p:cSld>
  <p:clrMapOvr>
    <a:masterClrMapping/>
  </p:clrMapOvr>
  <p:transition/>
  <p:timing/>
</p:sld>
</file>

<file path=ppt/slides/slide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0" y="30135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b="1"/>
              <a:t>小活動──如果我就是天主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224260337"/>
      </p:ext>
    </p:extLst>
  </p:cSld>
  <p:clrMapOvr>
    <a:masterClrMapping/>
  </p:clrMapOvr>
  <p:transition/>
  <p:timing/>
</p:sld>
</file>

<file path=ppt/slides/slide46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耶穌知道</a:t>
            </a:r>
            <a:r>
              <a:rPr lang="zh-TW" altLang="en-US" sz="3600" b="1" smtClean="0">
                <a:latin typeface="新細明體"/>
                <a:ea typeface="新細明體"/>
              </a:rPr>
              <a:t>魔鬼要</a:t>
            </a:r>
            <a:r>
              <a:rPr lang="zh-TW" altLang="en-US" sz="3600" b="1">
                <a:latin typeface="新細明體"/>
                <a:ea typeface="新細明體"/>
              </a:rPr>
              <a:t>誘惑祂來試探天父，就嚴肅的對魔鬼說：「你走開吧，經上也說得很清楚</a:t>
            </a:r>
            <a:r>
              <a:rPr lang="en-US" altLang="zh-TW" sz="3600" b="1">
                <a:latin typeface="新細明體"/>
                <a:ea typeface="新細明體"/>
              </a:rPr>
              <a:t>——</a:t>
            </a:r>
            <a:r>
              <a:rPr lang="zh-TW" altLang="en-US" sz="3600" b="1">
                <a:latin typeface="新細明體"/>
                <a:ea typeface="新細明體"/>
              </a:rPr>
              <a:t>不可試探上主，你的天主！</a:t>
            </a:r>
            <a:r>
              <a:rPr lang="zh-TW" altLang="en-US" sz="3600" b="1" smtClean="0">
                <a:latin typeface="新細明體"/>
                <a:ea typeface="新細明體"/>
              </a:rPr>
              <a:t>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507007507"/>
      </p:ext>
    </p:extLst>
  </p:cSld>
  <p:clrMapOvr>
    <a:masterClrMapping/>
  </p:clrMapOvr>
  <p:transition/>
  <p:timing/>
</p:sld>
</file>

<file path=ppt/slides/slide46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310583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魔鬼沒有其他伎倆，就離開耶穌走了。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501248000"/>
      </p:ext>
    </p:extLst>
  </p:cSld>
  <p:clrMapOvr>
    <a:masterClrMapping/>
  </p:clrMapOvr>
  <p:transition/>
  <p:timing/>
</p:sld>
</file>

<file path=ppt/slides/slide46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19572" y="180591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0F95A8"/>
                </a:solidFill>
                <a:latin typeface="+mn-ea"/>
              </a:rPr>
              <a:t>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19129" y="263691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受洗後要宣講天國福音前，為什麼要到曠野去祈禱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到曠野祈禱時，誰一直陪在祂身旁？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46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204864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 smtClean="0">
                <a:latin typeface="新細明體"/>
                <a:ea typeface="新細明體"/>
              </a:rPr>
              <a:t>3.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在曠野祈禱時，為什麼都沒有吃東西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 smtClean="0">
                <a:latin typeface="新細明體"/>
                <a:ea typeface="新細明體"/>
              </a:rPr>
              <a:t>4.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在曠野祈禱時，來了一個什麼討厭鬼？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46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討厭</a:t>
            </a:r>
            <a:r>
              <a:rPr lang="zh-TW" altLang="en-US" sz="3600" b="1">
                <a:latin typeface="新細明體"/>
                <a:ea typeface="新細明體"/>
              </a:rPr>
              <a:t>鬼知道耶穌餓了，故意誘惑耶穌做什麼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討厭</a:t>
            </a:r>
            <a:r>
              <a:rPr lang="zh-TW" altLang="en-US" sz="3600" b="1">
                <a:latin typeface="新細明體"/>
                <a:ea typeface="新細明體"/>
              </a:rPr>
              <a:t>鬼第一次沒誘惑成功，第二次誘惑耶穌做什麼？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65820408"/>
      </p:ext>
    </p:extLst>
  </p:cSld>
  <p:clrMapOvr>
    <a:masterClrMapping/>
  </p:clrMapOvr>
  <p:transition/>
  <p:timing/>
</p:sld>
</file>

<file path=ppt/slides/slide46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討厭</a:t>
            </a:r>
            <a:r>
              <a:rPr lang="zh-TW" altLang="en-US" sz="3600" b="1">
                <a:latin typeface="新細明體"/>
                <a:ea typeface="新細明體"/>
              </a:rPr>
              <a:t>鬼最後一次帶耶穌到聖殿</a:t>
            </a:r>
            <a:r>
              <a:rPr lang="zh-TW" altLang="en-US" sz="3600" b="1" smtClean="0">
                <a:latin typeface="新細明體"/>
                <a:ea typeface="新細明體"/>
              </a:rPr>
              <a:t>的頂</a:t>
            </a:r>
            <a:r>
              <a:rPr lang="zh-TW" altLang="en-US" sz="3600" b="1">
                <a:latin typeface="新細明體"/>
                <a:ea typeface="新細明體"/>
              </a:rPr>
              <a:t>上，是要誘惑耶穌做什麼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你</a:t>
            </a:r>
            <a:r>
              <a:rPr lang="zh-TW" altLang="en-US" sz="3600" b="1">
                <a:latin typeface="新細明體"/>
                <a:ea typeface="新細明體"/>
              </a:rPr>
              <a:t>覺得討厭鬼的這三次誘惑，哪一次比較容易讓人上當？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40033755"/>
      </p:ext>
    </p:extLst>
  </p:cSld>
  <p:clrMapOvr>
    <a:masterClrMapping/>
  </p:clrMapOvr>
  <p:transition/>
  <p:timing/>
</p:sld>
</file>

<file path=ppt/slides/slide46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耶穌每次抗拒魔鬼的誘惑時，都要引用經上的話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你</a:t>
            </a:r>
            <a:r>
              <a:rPr lang="zh-TW" altLang="en-US" sz="3600" b="1">
                <a:latin typeface="新細明體"/>
                <a:ea typeface="新細明體"/>
              </a:rPr>
              <a:t>覺得誘惑是不是有點像包裝精美的毒藥？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87880651"/>
      </p:ext>
    </p:extLst>
  </p:cSld>
  <p:clrMapOvr>
    <a:masterClrMapping/>
  </p:clrMapOvr>
  <p:transition/>
  <p:timing/>
</p:sld>
</file>

<file path=ppt/slides/slide46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耶穌在面對誘惑時，要一直不停的祈禱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你</a:t>
            </a:r>
            <a:r>
              <a:rPr lang="zh-TW" altLang="en-US" sz="3600" b="1">
                <a:latin typeface="新細明體"/>
                <a:ea typeface="新細明體"/>
              </a:rPr>
              <a:t>下次遇到誘惑時，會像耶穌一樣跟天父祈禱嗎？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78982790"/>
      </p:ext>
    </p:extLst>
  </p:cSld>
  <p:clrMapOvr>
    <a:masterClrMapping/>
  </p:clrMapOvr>
  <p:transition/>
  <p:timing/>
</p:sld>
</file>

<file path=ppt/slides/slide46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美勞教學：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</a:t>
            </a:r>
            <a:r>
              <a:rPr lang="zh-TW" altLang="zh-TW" sz="3600" b="1" smtClean="0">
                <a:latin typeface="+mj-ea"/>
                <a:ea typeface="+mj-ea"/>
              </a:rPr>
              <a:t>【</a:t>
            </a:r>
            <a:r>
              <a:rPr lang="en-US" altLang="zh-TW" sz="3600" b="1" smtClean="0">
                <a:latin typeface="+mj-ea"/>
                <a:ea typeface="+mj-ea"/>
              </a:rPr>
              <a:t>2</a:t>
            </a:r>
            <a:r>
              <a:rPr lang="zh-TW" altLang="en-US" sz="3600" b="1" smtClean="0">
                <a:latin typeface="+mj-ea"/>
                <a:ea typeface="+mj-ea"/>
              </a:rPr>
              <a:t>上</a:t>
            </a:r>
            <a:r>
              <a:rPr lang="en-US" altLang="zh-TW" sz="3600" b="1" smtClean="0">
                <a:latin typeface="+mj-ea"/>
                <a:ea typeface="+mj-ea"/>
              </a:rPr>
              <a:t>-12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46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「耶穌說：</a:t>
            </a:r>
            <a:r>
              <a:rPr lang="en-US" altLang="zh-TW" sz="3600" b="1"/>
              <a:t>『</a:t>
            </a:r>
            <a:r>
              <a:rPr lang="zh-TW" altLang="en-US" sz="3600" b="1"/>
              <a:t>你要朝拜上主，你的天主，唯獨事奉衪。</a:t>
            </a:r>
            <a:r>
              <a:rPr lang="en-US" altLang="zh-TW" sz="3600" b="1"/>
              <a:t>』</a:t>
            </a:r>
            <a:r>
              <a:rPr lang="zh-TW" altLang="en-US" sz="3600" b="1"/>
              <a:t>」（路</a:t>
            </a:r>
            <a:r>
              <a:rPr lang="en-US" altLang="zh-TW" sz="3600" b="1"/>
              <a:t>4,8</a:t>
            </a:r>
            <a:r>
              <a:rPr lang="zh-TW" altLang="en-US" sz="3600" b="1"/>
              <a:t>）</a:t>
            </a:r>
            <a:endParaRPr lang="zh-TW" altLang="zh-TW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0138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</a:rPr>
              <a:t>帶入主題：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1844824"/>
            <a:ext cx="73448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朋友，你們應該都明白了，不正確的祈禱天主是不會答應的。那我們該怎麼向天主祈禱呢</a:t>
            </a:r>
            <a:r>
              <a:rPr lang="zh-TW" altLang="en-US" sz="3600" b="1" smtClean="0"/>
              <a:t>？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今天</a:t>
            </a:r>
            <a:r>
              <a:rPr lang="zh-TW" altLang="en-US" sz="3600" b="1"/>
              <a:t>我們就來看看聖經裡的一位大司</a:t>
            </a:r>
            <a:r>
              <a:rPr lang="zh-TW" altLang="en-US" sz="3600" b="1" smtClean="0"/>
              <a:t>祭匝加利亞，</a:t>
            </a:r>
            <a:r>
              <a:rPr lang="zh-TW" altLang="en-US" sz="3600" b="1"/>
              <a:t>他在聖殿裡祈禱時發生了什麼事。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47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6026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3429000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 smtClean="0">
                <a:latin typeface="新細明體"/>
                <a:ea typeface="新細明體"/>
              </a:rPr>
              <a:t>妮妮的故事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47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209394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924944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小朋友</a:t>
            </a:r>
            <a:r>
              <a:rPr lang="zh-TW" altLang="en-US" sz="3600" b="1"/>
              <a:t>，貝貝真是幸運，有妮妮這麼好的同學，不在意貝貝對她的誤解，幫助她遠離誘惑。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47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91580" y="2551837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今天耶穌也教導我們，遇到誘惑時不必害怕，只要依靠天主、多多祈禱，天父爸爸都會陪在我們身旁。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2789856822"/>
      </p:ext>
    </p:extLst>
  </p:cSld>
  <p:clrMapOvr>
    <a:masterClrMapping/>
  </p:clrMapOvr>
  <p:transition/>
  <p:timing/>
</p:sld>
</file>

<file path=ppt/slides/slide47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564904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請想一想：</a:t>
            </a:r>
            <a:endParaRPr lang="en-US" altLang="zh-TW" sz="3600" b="1" smtClean="0"/>
          </a:p>
          <a:p>
            <a:r>
              <a:rPr lang="zh-TW" altLang="en-US" sz="3600" b="1"/>
              <a:t>當我們遇到誘惑時，除了祈禱之外，還可以做些什麼來幫助自己抵擋誘惑？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548259667"/>
      </p:ext>
    </p:extLst>
  </p:cSld>
  <p:clrMapOvr>
    <a:masterClrMapping/>
  </p:clrMapOvr>
  <p:transition/>
  <p:timing/>
</p:sld>
</file>

<file path=ppt/slides/slide47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0F95A8"/>
                </a:solidFill>
              </a:rPr>
              <a:t>主題學習單：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08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 smtClean="0">
                <a:latin typeface="+mn-ea"/>
              </a:rPr>
              <a:t>請搭配教學光碟【</a:t>
            </a:r>
            <a:r>
              <a:rPr lang="en-US" altLang="zh-TW" sz="3600" b="1" smtClean="0">
                <a:latin typeface="+mj-ea"/>
              </a:rPr>
              <a:t>2</a:t>
            </a:r>
            <a:r>
              <a:rPr lang="zh-TW" altLang="en-US" sz="3600" b="1">
                <a:latin typeface="+mj-ea"/>
              </a:rPr>
              <a:t>上</a:t>
            </a:r>
            <a:r>
              <a:rPr lang="en-US" altLang="zh-TW" sz="3600" b="1" smtClean="0">
                <a:latin typeface="+mj-ea"/>
              </a:rPr>
              <a:t>-12</a:t>
            </a:r>
            <a:r>
              <a:rPr lang="zh-TW" altLang="zh-TW" sz="3600" b="1" smtClean="0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47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188249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2708920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</a:t>
            </a:r>
            <a:r>
              <a:rPr lang="zh-TW" altLang="zh-TW" sz="3600" b="1" smtClean="0"/>
              <a:t>，</a:t>
            </a:r>
            <a:r>
              <a:rPr lang="zh-TW" altLang="en-US" sz="3600" b="1"/>
              <a:t>今天我們看到耶穌在曠野祈禱時，勇敢的面對接二連三的誘惑，並以經上的話抗拒了這些誘惑。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47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47564" y="1997839"/>
            <a:ext cx="7848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我們也要學習耶穌，在遇到誘惑時不要害怕，只要依靠最棒的</a:t>
            </a:r>
            <a:r>
              <a:rPr lang="zh-TW" altLang="en-US" sz="3600" b="1" smtClean="0"/>
              <a:t>靠山──天</a:t>
            </a:r>
            <a:r>
              <a:rPr lang="zh-TW" altLang="en-US" sz="3600" b="1"/>
              <a:t>父爸爸，祂一定會派遣聖神陪在我們身旁，給我們勇氣、力量和智慧，克服一切誘惑。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060529728"/>
      </p:ext>
    </p:extLst>
  </p:cSld>
  <p:clrMapOvr>
    <a:masterClrMapping/>
  </p:clrMapOvr>
  <p:transition/>
  <p:timing/>
</p:sld>
</file>

<file path=ppt/slides/slide47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35596" y="108583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課後</a:t>
            </a:r>
            <a:r>
              <a:rPr lang="zh-TW" altLang="en-US" sz="4800" b="1" smtClean="0">
                <a:solidFill>
                  <a:srgbClr val="0F95A8"/>
                </a:solidFill>
              </a:rPr>
              <a:t>禱：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35596" y="1916832"/>
            <a:ext cx="77408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耶穌，謝謝祢今天教我們該如何抗拒誘惑。雖然生活中有很多誘惑，但我們不擔心，因為我們有最大的靠山──天父爸爸保護我們。求祢幫助我們在遇到誘惑時，像祢一樣常常信賴天主。以上所求是因祢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667603260"/>
      </p:ext>
    </p:extLst>
  </p:cSld>
  <p:clrMapOvr>
    <a:masterClrMapping/>
  </p:clrMapOvr>
  <p:transition/>
  <p:timing/>
</p:sld>
</file>

<file path=ppt/slides/slide47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2861853"/>
            <a:ext cx="96845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600" b="1">
                <a:ea typeface="Microsoft JhengHei Light" panose="020b0304030504040204"/>
              </a:rPr>
              <a:t>耶穌宣講的開始</a:t>
            </a:r>
            <a:r>
              <a:rPr lang="zh-TW" altLang="en-US" sz="6600" b="1" smtClean="0">
                <a:ea typeface="Microsoft JhengHei Light" panose="020b0304030504040204"/>
              </a:rPr>
              <a:t>～</a:t>
            </a:r>
            <a:endParaRPr lang="en-US" altLang="zh-TW" sz="6600" b="1" smtClean="0">
              <a:ea typeface="Microsoft JhengHei Light" panose="020b0304030504040204"/>
            </a:endParaRPr>
          </a:p>
          <a:p>
            <a:r>
              <a:rPr lang="zh-TW" altLang="en-US" sz="6600" b="1" smtClean="0">
                <a:ea typeface="Microsoft JhengHei Light" panose="020b0304030504040204"/>
              </a:rPr>
              <a:t>向</a:t>
            </a:r>
            <a:r>
              <a:rPr lang="zh-TW" altLang="en-US" sz="6600" b="1">
                <a:ea typeface="Microsoft JhengHei Light" panose="020b0304030504040204"/>
              </a:rPr>
              <a:t>貧窮人傳報喜訊</a:t>
            </a:r>
            <a:endParaRPr lang="en-US" sz="6600" b="1">
              <a:latin typeface="Microsoft JhengHei Light" panose="020b0304030504040204" pitchFamily="34" charset="-120"/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A02F4B11-FE1D-41EC-B989-2CF91062DCB9}"/>
              </a:ext>
            </a:extLst>
          </p:cNvPr>
          <p:cNvSpPr txBox="1"/>
          <p:nvPr/>
        </p:nvSpPr>
        <p:spPr>
          <a:xfrm>
            <a:off x="900230" y="2030856"/>
            <a:ext cx="3275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2</a:t>
            </a:r>
            <a:r>
              <a:rPr lang="zh-TW" altLang="en-US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上</a:t>
            </a:r>
            <a:r>
              <a:rPr lang="en-US" altLang="zh-TW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-13</a:t>
            </a:r>
            <a:endParaRPr lang="en-US" altLang="zh-TW" sz="4800" b="1" smtClean="0">
              <a:solidFill>
                <a:srgbClr val="0F95A8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47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4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30185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j-ea"/>
                <a:ea typeface="+mj-ea"/>
              </a:rPr>
              <a:t>主題內容：</a:t>
            </a:r>
            <a:endParaRPr lang="en-US" sz="4800" b="1">
              <a:solidFill>
                <a:srgbClr val="0F95A8"/>
              </a:solidFill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5576" y="2132856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有</a:t>
            </a:r>
            <a:r>
              <a:rPr lang="zh-TW" altLang="en-US" sz="3600" b="1"/>
              <a:t>一天，一位猶太人的司祭匝加利亞在聖殿祈禱</a:t>
            </a:r>
            <a:r>
              <a:rPr lang="zh-TW" altLang="en-US" sz="3600" b="1" smtClean="0"/>
              <a:t>時，</a:t>
            </a:r>
            <a:r>
              <a:rPr lang="zh-TW" altLang="en-US" sz="3600" b="1"/>
              <a:t>天主的使者出現在他眼前跟他說話</a:t>
            </a:r>
            <a:r>
              <a:rPr lang="zh-TW" altLang="en-US" sz="3600" b="1" smtClean="0"/>
              <a:t>：「</a:t>
            </a:r>
            <a:r>
              <a:rPr lang="zh-TW" altLang="en-US" sz="3600" b="1"/>
              <a:t>匝加利亞，不要害怕，天主已經聽到了你的祈禱，你的妻子依撒伯爾要為你生一個兒子，你要給他取名叫若翰。」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48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14127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課前</a:t>
            </a:r>
            <a:r>
              <a:rPr lang="zh-TW" altLang="en-US" sz="4800" b="1" smtClean="0">
                <a:solidFill>
                  <a:srgbClr val="0F95A8"/>
                </a:solidFill>
              </a:rPr>
              <a:t>禱：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91580" y="2243773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親愛的天父爸爸，我們滿心感謝祢，祢讓我們每個星期天都能聽到耶穌的故事，謝謝老師的教導，幫助我們更加認識祢，求祢和我們在一起、陪伴我們上課，讓我們越來越愛祢。奉主耶穌的名祈禱，阿們。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48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主題</a:t>
            </a:r>
            <a:r>
              <a:rPr lang="zh-TW" altLang="en-US" sz="4800" b="1" smtClean="0">
                <a:solidFill>
                  <a:srgbClr val="0F95A8"/>
                </a:solidFill>
              </a:rPr>
              <a:t>經文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>
                <a:latin typeface="+mn-ea"/>
              </a:rPr>
              <a:t>路加福音</a:t>
            </a:r>
            <a:r>
              <a:rPr lang="en-US" altLang="zh-TW" sz="3600" b="1">
                <a:latin typeface="+mn-ea"/>
              </a:rPr>
              <a:t>4,14~30</a:t>
            </a:r>
            <a:endParaRPr 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48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223796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</a:rPr>
              <a:t>主題引導：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3068960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小朋友，你們有聽過有人中大獎的好消息嗎？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48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828835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你們有聽過自己家裡的人中獎的好消息嗎</a:t>
            </a:r>
            <a:r>
              <a:rPr lang="zh-TW" altLang="en-US" sz="3600" b="1" smtClean="0"/>
              <a:t>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376256273"/>
      </p:ext>
    </p:extLst>
  </p:cSld>
  <p:clrMapOvr>
    <a:masterClrMapping/>
  </p:clrMapOvr>
  <p:transition/>
  <p:timing/>
</p:sld>
</file>

<file path=ppt/slides/slide48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1061610" y="2828835"/>
            <a:ext cx="7020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你有聽過什麼好消息，或跟別人分享過什麼好消息嗎？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633627625"/>
      </p:ext>
    </p:extLst>
  </p:cSld>
  <p:clrMapOvr>
    <a:masterClrMapping/>
  </p:clrMapOvr>
  <p:transition/>
  <p:timing/>
</p:sld>
</file>

<file path=ppt/slides/slide48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0" y="30135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b="1"/>
              <a:t>小活動──大家來傳好消息！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224260337"/>
      </p:ext>
    </p:extLst>
  </p:cSld>
  <p:clrMapOvr>
    <a:masterClrMapping/>
  </p:clrMapOvr>
  <p:transition/>
  <p:timing/>
</p:sld>
</file>

<file path=ppt/slides/slide48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51788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</a:rPr>
              <a:t>帶入主題：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348880"/>
            <a:ext cx="73448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謝謝大家分享的好消息，聽到這麼多的好消息真是讓人開心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老師</a:t>
            </a:r>
            <a:r>
              <a:rPr lang="zh-TW" altLang="en-US" sz="3600" b="1"/>
              <a:t>也有一個好消息要跟大家分享，就是耶穌為我們帶來的好消息！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48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22985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j-ea"/>
                <a:ea typeface="+mj-ea"/>
              </a:rPr>
              <a:t>主題內容：</a:t>
            </a:r>
            <a:endParaRPr lang="en-US" sz="4800" b="1">
              <a:solidFill>
                <a:srgbClr val="0F95A8"/>
              </a:solidFill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5576" y="2060848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小朋友，記得耶穌受洗</a:t>
            </a:r>
            <a:r>
              <a:rPr lang="zh-TW" altLang="en-US" sz="3600" b="1" smtClean="0"/>
              <a:t>後，</a:t>
            </a:r>
            <a:r>
              <a:rPr lang="zh-TW" altLang="en-US" sz="3600" b="1"/>
              <a:t>天主聖神陪著祂來到</a:t>
            </a:r>
            <a:r>
              <a:rPr lang="zh-TW" altLang="en-US" sz="3600" b="1" smtClean="0"/>
              <a:t>曠野。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耶穌</a:t>
            </a:r>
            <a:r>
              <a:rPr lang="zh-TW" altLang="en-US" sz="3600" b="1"/>
              <a:t>在那裡很用心的</a:t>
            </a:r>
            <a:r>
              <a:rPr lang="zh-TW" altLang="en-US" sz="3600" b="1" smtClean="0"/>
              <a:t>祈禱了</a:t>
            </a:r>
            <a:r>
              <a:rPr lang="en-US" altLang="zh-TW" sz="3600" b="1"/>
              <a:t>40</a:t>
            </a:r>
            <a:r>
              <a:rPr lang="zh-TW" altLang="en-US" sz="3600" b="1" smtClean="0"/>
              <a:t>天，祂知道自己宣講天國福音的時候到了，</a:t>
            </a:r>
            <a:r>
              <a:rPr lang="zh-TW" altLang="en-US" sz="3600" b="1"/>
              <a:t>便開始四處</a:t>
            </a:r>
            <a:r>
              <a:rPr lang="zh-TW" altLang="en-US" sz="3600" b="1" smtClean="0"/>
              <a:t>宣講。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48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1916832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耶穌要為我們帶來的喜訊就是天主的愛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不管</a:t>
            </a:r>
            <a:r>
              <a:rPr lang="zh-TW" altLang="en-US" sz="3600" b="1"/>
              <a:t>祂走到哪裡，只要有受苦的人前來懇求耶穌，祂都會關懷他們，也醫治他們。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48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88840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耶穌的名聲漸漸傳遍各地，大家都期待看到這一位，從納匝肋出來的耶穌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祂</a:t>
            </a:r>
            <a:r>
              <a:rPr lang="zh-TW" altLang="en-US" sz="3600" b="1">
                <a:latin typeface="新細明體"/>
                <a:ea typeface="新細明體"/>
              </a:rPr>
              <a:t>給大家帶來天國的好消息，天主的愛不再是那麼的遙遠，而是真實的進入我們每個人的生命裡。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18951746"/>
      </p:ext>
    </p:extLst>
  </p:cSld>
  <p:clrMapOvr>
    <a:masterClrMapping/>
  </p:clrMapOvr>
  <p:transition/>
  <p:timing/>
</p:sld>
</file>

<file path=ppt/slides/slide4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匝加利</a:t>
            </a:r>
            <a:r>
              <a:rPr lang="zh-TW" altLang="en-US" sz="3600" b="1" smtClean="0"/>
              <a:t>亞感到</a:t>
            </a:r>
            <a:r>
              <a:rPr lang="zh-TW" altLang="en-US" sz="3600" b="1"/>
              <a:t>很納悶，他在年輕時</a:t>
            </a:r>
            <a:r>
              <a:rPr lang="zh-TW" altLang="en-US" sz="3600" b="1" smtClean="0"/>
              <a:t>確實希望</a:t>
            </a:r>
            <a:r>
              <a:rPr lang="zh-TW" altLang="en-US" sz="3600" b="1"/>
              <a:t>天主賜給他兒子，可是那已經是幾十年前的事了</a:t>
            </a:r>
            <a:r>
              <a:rPr lang="zh-TW" altLang="en-US" sz="3600" b="1" smtClean="0"/>
              <a:t>，何況</a:t>
            </a:r>
            <a:r>
              <a:rPr lang="zh-TW" altLang="en-US" sz="3600" b="1"/>
              <a:t>自己的妻子早已過了生育的年紀。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49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有一天，剛好是猶太人的安息日，大家都在會堂裡敬拜</a:t>
            </a:r>
            <a:r>
              <a:rPr lang="zh-TW" altLang="en-US" sz="3600" b="1" smtClean="0">
                <a:latin typeface="新細明體"/>
                <a:ea typeface="新細明體"/>
              </a:rPr>
              <a:t>天主，</a:t>
            </a:r>
            <a:r>
              <a:rPr lang="zh-TW" altLang="en-US" sz="3600" b="1">
                <a:latin typeface="新細明體"/>
                <a:ea typeface="新細明體"/>
              </a:rPr>
              <a:t>耶穌走進會堂，正準備向大家宣講天國福音時，有人給了祂先知</a:t>
            </a:r>
            <a:r>
              <a:rPr lang="zh-TW" altLang="en-US" sz="3600" b="1" smtClean="0">
                <a:latin typeface="新細明體"/>
                <a:ea typeface="新細明體"/>
              </a:rPr>
              <a:t>書</a:t>
            </a:r>
            <a:r>
              <a:rPr lang="zh-TW" altLang="en-US" sz="3600" b="1">
                <a:latin typeface="新細明體"/>
                <a:ea typeface="新細明體"/>
              </a:rPr>
              <a:t>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89199691"/>
      </p:ext>
    </p:extLst>
  </p:cSld>
  <p:clrMapOvr>
    <a:masterClrMapping/>
  </p:clrMapOvr>
  <p:transition/>
  <p:timing/>
</p:sld>
</file>

<file path=ppt/slides/slide49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720840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耶穌翻了一下，特別選了這</a:t>
            </a:r>
            <a:r>
              <a:rPr lang="zh-TW" altLang="en-US" sz="3600" b="1" smtClean="0">
                <a:latin typeface="新細明體"/>
                <a:ea typeface="新細明體"/>
              </a:rPr>
              <a:t>段念給大家聽：「上主的神臨於我身上，衪</a:t>
            </a:r>
            <a:r>
              <a:rPr lang="zh-TW" altLang="en-US" sz="3600" b="1">
                <a:latin typeface="新細明體"/>
                <a:ea typeface="新細明體"/>
              </a:rPr>
              <a:t>給我傅了油，派遣我向貧窮人傳報喜訊，向俘虜宣告釋放，向盲者宣告復明，使受壓迫者獲得自由，宣布上主恩慈之年。」</a:t>
            </a:r>
          </a:p>
        </p:txBody>
      </p:sp>
    </p:spTree>
    <p:extLst>
      <p:ext uri="{BB962C8B-B14F-4D97-AF65-F5344CB8AC3E}">
        <p14:creationId xmlns:p14="http://schemas.microsoft.com/office/powerpoint/2010/main" val="2271235622"/>
      </p:ext>
    </p:extLst>
  </p:cSld>
  <p:clrMapOvr>
    <a:masterClrMapping/>
  </p:clrMapOvr>
  <p:transition/>
  <p:timing/>
</p:sld>
</file>

<file path=ppt/slides/slide49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82883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耶穌念</a:t>
            </a:r>
            <a:r>
              <a:rPr lang="zh-TW" altLang="en-US" sz="3600" b="1" smtClean="0">
                <a:latin typeface="新細明體"/>
                <a:ea typeface="新細明體"/>
              </a:rPr>
              <a:t>完便</a:t>
            </a:r>
            <a:r>
              <a:rPr lang="zh-TW" altLang="en-US" sz="3600" b="1">
                <a:latin typeface="新細明體"/>
                <a:ea typeface="新細明體"/>
              </a:rPr>
              <a:t>坐下，會堂裡所有的人都專注的看著耶穌。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93299947"/>
      </p:ext>
    </p:extLst>
  </p:cSld>
  <p:clrMapOvr>
    <a:masterClrMapping/>
  </p:clrMapOvr>
  <p:transition/>
  <p:timing/>
</p:sld>
</file>

<file path=ppt/slides/slide49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耶穌對他們說：「你們剛才聽到的這段經上的話，今天應驗了，我來就是要帶來天主的仁慈，你們將要在我的身上看到天主。」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130957352"/>
      </p:ext>
    </p:extLst>
  </p:cSld>
  <p:clrMapOvr>
    <a:masterClrMapping/>
  </p:clrMapOvr>
  <p:transition/>
  <p:timing/>
</p:sld>
</file>

<file path=ppt/slides/slide49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耶穌接著說：「我知道你們心裡有疑問，也不敢相信天主是這麼的愛你們，甚至派自己的兒子來到你們中間，親自為你們帶來天國的喜訊</a:t>
            </a:r>
            <a:r>
              <a:rPr lang="zh-TW" altLang="en-US" sz="3600" b="1" smtClean="0">
                <a:latin typeface="新細明體"/>
                <a:ea typeface="新細明體"/>
              </a:rPr>
              <a:t>。」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507007507"/>
      </p:ext>
    </p:extLst>
  </p:cSld>
  <p:clrMapOvr>
    <a:masterClrMapping/>
  </p:clrMapOvr>
  <p:transition/>
  <p:timing/>
</p:sld>
</file>

<file path=ppt/slides/slide49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耶穌又說：「但</a:t>
            </a:r>
            <a:r>
              <a:rPr lang="zh-TW" altLang="en-US" sz="3600" b="1">
                <a:latin typeface="新細明體"/>
                <a:ea typeface="新細明體"/>
              </a:rPr>
              <a:t>你們至少可以從我所做的事，看到天主的仁慈：瞎子</a:t>
            </a:r>
            <a:r>
              <a:rPr lang="zh-TW" altLang="en-US" sz="3600" b="1" smtClean="0">
                <a:latin typeface="新細明體"/>
                <a:ea typeface="新細明體"/>
              </a:rPr>
              <a:t>看見、啞巴說話</a:t>
            </a:r>
            <a:r>
              <a:rPr lang="zh-TW" altLang="en-US" sz="3600" b="1">
                <a:latin typeface="新細明體"/>
                <a:ea typeface="新細明體"/>
              </a:rPr>
              <a:t>、</a:t>
            </a:r>
            <a:r>
              <a:rPr lang="zh-TW" altLang="en-US" sz="3600" b="1" smtClean="0">
                <a:latin typeface="新細明體"/>
                <a:ea typeface="新細明體"/>
              </a:rPr>
              <a:t>跛子走路。這些</a:t>
            </a:r>
            <a:r>
              <a:rPr lang="zh-TW" altLang="en-US" sz="3600" b="1">
                <a:latin typeface="新細明體"/>
                <a:ea typeface="新細明體"/>
              </a:rPr>
              <a:t>難道不足以讓你們看到天主的仁慈嗎</a:t>
            </a:r>
            <a:r>
              <a:rPr lang="zh-TW" altLang="en-US" sz="3600" b="1" smtClean="0">
                <a:latin typeface="新細明體"/>
                <a:ea typeface="新細明體"/>
              </a:rPr>
              <a:t>？」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501248000"/>
      </p:ext>
    </p:extLst>
  </p:cSld>
  <p:clrMapOvr>
    <a:masterClrMapping/>
  </p:clrMapOvr>
  <p:transition/>
  <p:timing/>
</p:sld>
</file>

<file path=ppt/slides/slide49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556792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耶穌最後說：「</a:t>
            </a:r>
            <a:r>
              <a:rPr lang="zh-TW" altLang="en-US" sz="3600" b="1">
                <a:latin typeface="新細明體"/>
                <a:ea typeface="新細明體"/>
              </a:rPr>
              <a:t>歷代的先知又有哪一位，可以像我一樣這麼清楚的，給你們看到天主的仁慈已經降臨在你們中間？</a:t>
            </a:r>
            <a:r>
              <a:rPr lang="zh-TW" altLang="en-US" sz="3600" b="1" smtClean="0">
                <a:latin typeface="新細明體"/>
                <a:ea typeface="新細明體"/>
              </a:rPr>
              <a:t>」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眾人</a:t>
            </a:r>
            <a:r>
              <a:rPr lang="zh-TW" altLang="en-US" sz="3600" b="1">
                <a:latin typeface="新細明體"/>
                <a:ea typeface="新細明體"/>
              </a:rPr>
              <a:t>聽了，雖然無法反駁耶穌，卻還是不願意相信耶穌所說的話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185532675"/>
      </p:ext>
    </p:extLst>
  </p:cSld>
  <p:clrMapOvr>
    <a:masterClrMapping/>
  </p:clrMapOvr>
  <p:transition/>
  <p:timing/>
</p:sld>
</file>

<file path=ppt/slides/slide49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132856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他們</a:t>
            </a:r>
            <a:r>
              <a:rPr lang="zh-TW" altLang="en-US" sz="3600" b="1">
                <a:latin typeface="新細明體"/>
                <a:ea typeface="新細明體"/>
              </a:rPr>
              <a:t>實在無法相信，天主的兒子怎麼會是木匠的兒子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如果</a:t>
            </a:r>
            <a:r>
              <a:rPr lang="zh-TW" altLang="en-US" sz="3600" b="1">
                <a:latin typeface="新細明體"/>
                <a:ea typeface="新細明體"/>
              </a:rPr>
              <a:t>天主的兒子是來自王宮，那便是君王的兒子，也許更能讓人相信。</a:t>
            </a:r>
          </a:p>
        </p:txBody>
      </p:sp>
    </p:spTree>
    <p:extLst>
      <p:ext uri="{BB962C8B-B14F-4D97-AF65-F5344CB8AC3E}">
        <p14:creationId xmlns:p14="http://schemas.microsoft.com/office/powerpoint/2010/main" val="286149602"/>
      </p:ext>
    </p:extLst>
  </p:cSld>
  <p:clrMapOvr>
    <a:masterClrMapping/>
  </p:clrMapOvr>
  <p:transition/>
  <p:timing/>
</p:sld>
</file>

<file path=ppt/slides/slide49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720840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耶穌看著他們一臉的疑惑與不信</a:t>
            </a:r>
            <a:r>
              <a:rPr lang="zh-TW" altLang="en-US" sz="3600" b="1" smtClean="0">
                <a:latin typeface="新細明體"/>
                <a:ea typeface="新細明體"/>
              </a:rPr>
              <a:t>，說</a:t>
            </a:r>
            <a:r>
              <a:rPr lang="zh-TW" altLang="en-US" sz="3600" b="1">
                <a:latin typeface="新細明體"/>
                <a:ea typeface="新細明體"/>
              </a:rPr>
              <a:t>：「沒想到，你們的心是這麼硬，難怪在古時，厄里亞先知遇到大飢荒、厄里叟先知面對癩病人求醫治，天主都沒有特別派他們將天主的仁慈帶給猶太人，反而是分享給外邦人</a:t>
            </a:r>
            <a:r>
              <a:rPr lang="zh-TW" altLang="en-US" sz="3600" b="1" smtClean="0">
                <a:latin typeface="新細明體"/>
                <a:ea typeface="新細明體"/>
              </a:rPr>
              <a:t>。」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685051893"/>
      </p:ext>
    </p:extLst>
  </p:cSld>
  <p:clrMapOvr>
    <a:masterClrMapping/>
  </p:clrMapOvr>
  <p:transition/>
  <p:timing/>
</p:sld>
</file>

<file path=ppt/slides/slide49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在會堂裡的</a:t>
            </a:r>
            <a:r>
              <a:rPr lang="zh-TW" altLang="en-US" sz="3600" b="1" smtClean="0">
                <a:latin typeface="新細明體"/>
                <a:ea typeface="新細明體"/>
              </a:rPr>
              <a:t>眾人聽</a:t>
            </a:r>
            <a:r>
              <a:rPr lang="zh-TW" altLang="en-US" sz="3600" b="1">
                <a:latin typeface="新細明體"/>
                <a:ea typeface="新細明體"/>
              </a:rPr>
              <a:t>了耶穌這話，竟然心生不滿，覺得耶穌說的話是在指責他們，怪他們不願意相信耶穌。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528546831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63588" y="245398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主題引導：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63588" y="3284984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小朋友，你們曾經和爸爸用手打勾勾約定事情嗎？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5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492896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使者告訴他：</a:t>
            </a:r>
            <a:r>
              <a:rPr lang="zh-TW" altLang="en-US" sz="3600" b="1">
                <a:latin typeface="新細明體"/>
                <a:ea typeface="新細明體"/>
              </a:rPr>
              <a:t>「你的兒子在上主面前將是偉大的，淡酒、濃酒都不喝，在母胎中就要充滿聖神，他將要使許多以色列子民轉向天主。」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89199691"/>
      </p:ext>
    </p:extLst>
  </p:cSld>
  <p:clrMapOvr>
    <a:masterClrMapping/>
  </p:clrMapOvr>
  <p:transition/>
  <p:timing/>
</p:sld>
</file>

<file path=ppt/slides/slide50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大家將</a:t>
            </a:r>
            <a:r>
              <a:rPr lang="zh-TW" altLang="en-US" sz="3600" b="1">
                <a:latin typeface="新細明體"/>
                <a:ea typeface="新細明體"/>
              </a:rPr>
              <a:t>矛頭都指向耶穌，對耶穌十分憤怒，將耶穌圍起來，一步步的趕出會堂。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141000315"/>
      </p:ext>
    </p:extLst>
  </p:cSld>
  <p:clrMapOvr>
    <a:masterClrMapping/>
  </p:clrMapOvr>
  <p:transition/>
  <p:timing/>
</p:sld>
</file>

<file path=ppt/slides/slide50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132856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這時，還有人提議乾脆將耶穌推到山崖下，一伙人將耶穌團團圍住，不讓祂離開，將耶穌逼到山崖上準備推祂下去，耶穌卻輕易的由他們中間離開了。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05571236"/>
      </p:ext>
    </p:extLst>
  </p:cSld>
  <p:clrMapOvr>
    <a:masterClrMapping/>
  </p:clrMapOvr>
  <p:transition/>
  <p:timing/>
</p:sld>
</file>

<file path=ppt/slides/slide50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19572" y="180591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0F95A8"/>
                </a:solidFill>
                <a:latin typeface="+mn-ea"/>
              </a:rPr>
              <a:t>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19129" y="263691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耶穌宣講天國喜訊前，要到曠野祈禱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宣講天國喜訊前到曠野祈禱時，誰和祂在一起？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50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204864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要為我們帶來的天國喜訊，是要告訴我們什麼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在安息日進到猶太人的會堂做了什麼？</a:t>
            </a: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50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556792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耶穌在會堂裡念完先知書後說，「你們聽到的這段經上的話應驗了」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耶穌說「你們聽到的這段經上的話應驗了」，眾人都十分驚訝？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65820408"/>
      </p:ext>
    </p:extLst>
  </p:cSld>
  <p:clrMapOvr>
    <a:masterClrMapping/>
  </p:clrMapOvr>
  <p:transition/>
  <p:timing/>
</p:sld>
</file>

<file path=ppt/slides/slide50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132856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會堂裡的眾人無法相信，天主的兒子竟然會是木匠的兒子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你</a:t>
            </a:r>
            <a:r>
              <a:rPr lang="zh-TW" altLang="en-US" sz="3600" b="1">
                <a:latin typeface="新細明體"/>
                <a:ea typeface="新細明體"/>
              </a:rPr>
              <a:t>覺得從耶穌做的事</a:t>
            </a:r>
            <a:r>
              <a:rPr lang="en-US" altLang="zh-TW" sz="3600" b="1">
                <a:latin typeface="新細明體"/>
                <a:ea typeface="新細明體"/>
              </a:rPr>
              <a:t>——</a:t>
            </a:r>
            <a:r>
              <a:rPr lang="zh-TW" altLang="en-US" sz="3600" b="1">
                <a:latin typeface="新細明體"/>
                <a:ea typeface="新細明體"/>
              </a:rPr>
              <a:t>「瞎子</a:t>
            </a:r>
            <a:r>
              <a:rPr lang="zh-TW" altLang="en-US" sz="3600" b="1" smtClean="0">
                <a:latin typeface="新細明體"/>
                <a:ea typeface="新細明體"/>
              </a:rPr>
              <a:t>看見、啞巴說話</a:t>
            </a:r>
            <a:r>
              <a:rPr lang="zh-TW" altLang="en-US" sz="3600" b="1">
                <a:latin typeface="新細明體"/>
                <a:ea typeface="新細明體"/>
              </a:rPr>
              <a:t>、</a:t>
            </a:r>
            <a:r>
              <a:rPr lang="zh-TW" altLang="en-US" sz="3600" b="1" smtClean="0">
                <a:latin typeface="新細明體"/>
                <a:ea typeface="新細明體"/>
              </a:rPr>
              <a:t>跛子</a:t>
            </a:r>
            <a:r>
              <a:rPr lang="zh-TW" altLang="en-US" sz="3600" b="1">
                <a:latin typeface="新細明體"/>
                <a:ea typeface="新細明體"/>
              </a:rPr>
              <a:t>走路」可以看到天主的仁慈嗎？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40033755"/>
      </p:ext>
    </p:extLst>
  </p:cSld>
  <p:clrMapOvr>
    <a:masterClrMapping/>
  </p:clrMapOvr>
  <p:transition/>
  <p:timing/>
</p:sld>
</file>

<file path=ppt/slides/slide50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耶穌會非常感嘆在會堂裡的眾人是那麼心硬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會堂裡的眾人聽到耶穌說他們心硬都非常不高興？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87880651"/>
      </p:ext>
    </p:extLst>
  </p:cSld>
  <p:clrMapOvr>
    <a:masterClrMapping/>
  </p:clrMapOvr>
  <p:transition/>
  <p:timing/>
</p:sld>
</file>

<file path=ppt/slides/slide50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你</a:t>
            </a:r>
            <a:r>
              <a:rPr lang="zh-TW" altLang="en-US" sz="3600" b="1">
                <a:latin typeface="新細明體"/>
                <a:ea typeface="新細明體"/>
              </a:rPr>
              <a:t>覺得會堂裡的眾人為什麼不願意反省，反而將矛頭指向耶穌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當眾人要將耶穌推到山崖下時，耶穌沒有反抗他們？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78982790"/>
      </p:ext>
    </p:extLst>
  </p:cSld>
  <p:clrMapOvr>
    <a:masterClrMapping/>
  </p:clrMapOvr>
  <p:transition/>
  <p:timing/>
</p:sld>
</file>

<file path=ppt/slides/slide50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美勞教學：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</a:t>
            </a:r>
            <a:r>
              <a:rPr lang="zh-TW" altLang="zh-TW" sz="3600" b="1" smtClean="0">
                <a:latin typeface="+mj-ea"/>
                <a:ea typeface="+mj-ea"/>
              </a:rPr>
              <a:t>【</a:t>
            </a:r>
            <a:r>
              <a:rPr lang="en-US" altLang="zh-TW" sz="3600" b="1" smtClean="0">
                <a:latin typeface="+mj-ea"/>
                <a:ea typeface="+mj-ea"/>
              </a:rPr>
              <a:t>2</a:t>
            </a:r>
            <a:r>
              <a:rPr lang="zh-TW" altLang="en-US" sz="3600" b="1" smtClean="0">
                <a:latin typeface="+mj-ea"/>
                <a:ea typeface="+mj-ea"/>
              </a:rPr>
              <a:t>上</a:t>
            </a:r>
            <a:r>
              <a:rPr lang="en-US" altLang="zh-TW" sz="3600" b="1" smtClean="0">
                <a:latin typeface="+mj-ea"/>
                <a:ea typeface="+mj-ea"/>
              </a:rPr>
              <a:t>-13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50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「耶穌說：『上主的神臨在我身上，派遣我向貧窮人傳報喜訊！』</a:t>
            </a:r>
            <a:r>
              <a:rPr lang="zh-TW" altLang="zh-TW" sz="3600" b="1" smtClean="0"/>
              <a:t>」</a:t>
            </a:r>
            <a:endParaRPr lang="en-US" altLang="zh-TW" sz="3600" b="1" smtClean="0"/>
          </a:p>
          <a:p>
            <a:r>
              <a:rPr lang="zh-TW" altLang="zh-TW" sz="3600" b="1" smtClean="0"/>
              <a:t>（</a:t>
            </a:r>
            <a:r>
              <a:rPr lang="zh-TW" altLang="zh-TW" sz="3600" b="1"/>
              <a:t>路</a:t>
            </a:r>
            <a:r>
              <a:rPr lang="en-US" altLang="zh-TW" sz="3600" b="1"/>
              <a:t>4,18</a:t>
            </a:r>
            <a:r>
              <a:rPr lang="zh-TW" altLang="zh-TW" sz="3600" b="1"/>
              <a:t>）</a:t>
            </a:r>
            <a:endParaRPr lang="zh-TW" altLang="zh-TW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5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492896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使者繼續說：「你為天主所做的一切，天主都看到了</a:t>
            </a:r>
            <a:r>
              <a:rPr lang="zh-TW" altLang="en-US" sz="3600" b="1" smtClean="0">
                <a:latin typeface="新細明體"/>
                <a:ea typeface="新細明體"/>
              </a:rPr>
              <a:t>，時候</a:t>
            </a:r>
            <a:r>
              <a:rPr lang="zh-TW" altLang="en-US" sz="3600" b="1">
                <a:latin typeface="新細明體"/>
                <a:ea typeface="新細明體"/>
              </a:rPr>
              <a:t>到了你就會相信我的話，在事成之前你會成為啞巴，不能說話。」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71235622"/>
      </p:ext>
    </p:extLst>
  </p:cSld>
  <p:clrMapOvr>
    <a:masterClrMapping/>
  </p:clrMapOvr>
  <p:transition/>
  <p:timing/>
</p:sld>
</file>

<file path=ppt/slides/slide5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6026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3429000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 smtClean="0">
                <a:latin typeface="新細明體"/>
                <a:ea typeface="新細明體"/>
              </a:rPr>
              <a:t>路易的故事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5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94993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780928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小朋友</a:t>
            </a:r>
            <a:r>
              <a:rPr lang="zh-TW" altLang="en-US" sz="3600" b="1"/>
              <a:t>，聽了路易的故事，我們會發現只要自己願意，任何一個小小的愛心行動，都可以成為天國的喜訊，為身邊的人帶來溫暖。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5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564904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請想一想：</a:t>
            </a:r>
            <a:endParaRPr lang="en-US" altLang="zh-TW" sz="3600" b="1" smtClean="0"/>
          </a:p>
          <a:p>
            <a:r>
              <a:rPr lang="zh-TW" altLang="en-US" sz="3600" b="1"/>
              <a:t>在生活中，我可以做些什麼小小的行動，將天國的喜訊分享給身旁的人？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548259667"/>
      </p:ext>
    </p:extLst>
  </p:cSld>
  <p:clrMapOvr>
    <a:masterClrMapping/>
  </p:clrMapOvr>
  <p:transition/>
  <p:timing/>
</p:sld>
</file>

<file path=ppt/slides/slide5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0F95A8"/>
                </a:solidFill>
              </a:rPr>
              <a:t>主題學習單：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08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 smtClean="0">
                <a:latin typeface="+mn-ea"/>
              </a:rPr>
              <a:t>請搭配教學光碟【</a:t>
            </a:r>
            <a:r>
              <a:rPr lang="en-US" altLang="zh-TW" sz="3600" b="1" smtClean="0">
                <a:latin typeface="+mj-ea"/>
              </a:rPr>
              <a:t>2</a:t>
            </a:r>
            <a:r>
              <a:rPr lang="zh-TW" altLang="en-US" sz="3600" b="1">
                <a:latin typeface="+mj-ea"/>
              </a:rPr>
              <a:t>上</a:t>
            </a:r>
            <a:r>
              <a:rPr lang="en-US" altLang="zh-TW" sz="3600" b="1" smtClean="0">
                <a:latin typeface="+mj-ea"/>
              </a:rPr>
              <a:t>-13</a:t>
            </a:r>
            <a:r>
              <a:rPr lang="zh-TW" altLang="zh-TW" sz="3600" b="1" smtClean="0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5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145044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227687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</a:t>
            </a:r>
            <a:r>
              <a:rPr lang="zh-TW" altLang="zh-TW" sz="3600" b="1" smtClean="0"/>
              <a:t>，</a:t>
            </a:r>
            <a:r>
              <a:rPr lang="zh-TW" altLang="en-US" sz="3600" b="1"/>
              <a:t>我們今天聽到耶穌帶來的好消息，就是天國的喜訊</a:t>
            </a:r>
            <a:r>
              <a:rPr lang="en-US" altLang="zh-TW" sz="3600" b="1"/>
              <a:t>——</a:t>
            </a:r>
            <a:r>
              <a:rPr lang="zh-TW" altLang="en-US" sz="3600" b="1"/>
              <a:t>天父爸爸是這麼的愛我們，祂特別關心那些受苦、生病的人和受壓迫的人，耶穌的好消息要帶給他們希望和自由。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5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47564" y="2551837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在生活中，我們要跟隨耶穌，成為祂的小幫手，一起將耶穌的好消息傳給身邊的人。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060529728"/>
      </p:ext>
    </p:extLst>
  </p:cSld>
  <p:clrMapOvr>
    <a:masterClrMapping/>
  </p:clrMapOvr>
  <p:transition/>
  <p:timing/>
</p:sld>
</file>

<file path=ppt/slides/slide5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35596" y="209394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課後</a:t>
            </a:r>
            <a:r>
              <a:rPr lang="zh-TW" altLang="en-US" sz="4800" b="1" smtClean="0">
                <a:solidFill>
                  <a:srgbClr val="0F95A8"/>
                </a:solidFill>
              </a:rPr>
              <a:t>禱：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35596" y="2924944"/>
            <a:ext cx="72368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親愛的天父爸爸，我們滿心感謝祢，派遣耶穌到世界上來，親自告訴我們，祢是這麼的愛我們</a:t>
            </a:r>
            <a:r>
              <a:rPr lang="zh-TW" altLang="en-US" sz="3600" b="1" smtClean="0"/>
              <a:t>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667603260"/>
      </p:ext>
    </p:extLst>
  </p:cSld>
  <p:clrMapOvr>
    <a:masterClrMapping/>
  </p:clrMapOvr>
  <p:transition/>
  <p:timing/>
</p:sld>
</file>

<file path=ppt/slides/slide5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935596" y="1997839"/>
            <a:ext cx="73808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祢知道有許多人受苦、生病、受壓迫，都期待得到這個好消息，求祢幫助我們鼓起勇氣跟隨耶穌，將耶穌的好消息傳給更多的人。奉耶穌的名祈禱，阿們。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2586952045"/>
      </p:ext>
    </p:extLst>
  </p:cSld>
  <p:clrMapOvr>
    <a:masterClrMapping/>
  </p:clrMapOvr>
  <p:transition/>
  <p:timing/>
</p:sld>
</file>

<file path=ppt/slides/slide5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2861853"/>
            <a:ext cx="96845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600" b="1">
                <a:ea typeface="Microsoft JhengHei Light" panose="020b0304030504040204"/>
              </a:rPr>
              <a:t>捕人的漁夫</a:t>
            </a:r>
            <a:r>
              <a:rPr lang="zh-TW" altLang="en-US" sz="6600" b="1" smtClean="0">
                <a:ea typeface="Microsoft JhengHei Light" panose="020b0304030504040204"/>
              </a:rPr>
              <a:t>～</a:t>
            </a:r>
            <a:endParaRPr lang="en-US" altLang="zh-TW" sz="6600" b="1" smtClean="0">
              <a:ea typeface="Microsoft JhengHei Light" panose="020b0304030504040204"/>
            </a:endParaRPr>
          </a:p>
          <a:p>
            <a:r>
              <a:rPr lang="zh-TW" altLang="en-US" sz="6600" b="1" smtClean="0">
                <a:ea typeface="Microsoft JhengHei Light" panose="020b0304030504040204"/>
              </a:rPr>
              <a:t>伯</a:t>
            </a:r>
            <a:r>
              <a:rPr lang="zh-TW" altLang="en-US" sz="6600" b="1">
                <a:ea typeface="Microsoft JhengHei Light" panose="020b0304030504040204"/>
              </a:rPr>
              <a:t>多祿跟隨耶穌</a:t>
            </a:r>
            <a:endParaRPr lang="en-US" sz="6600" b="1">
              <a:latin typeface="Microsoft JhengHei Light" panose="020b0304030504040204" pitchFamily="34" charset="-120"/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A02F4B11-FE1D-41EC-B989-2CF91062DCB9}"/>
              </a:ext>
            </a:extLst>
          </p:cNvPr>
          <p:cNvSpPr txBox="1"/>
          <p:nvPr/>
        </p:nvSpPr>
        <p:spPr>
          <a:xfrm>
            <a:off x="900230" y="2030856"/>
            <a:ext cx="3275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2</a:t>
            </a:r>
            <a:r>
              <a:rPr lang="zh-TW" altLang="en-US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上</a:t>
            </a:r>
            <a:r>
              <a:rPr lang="en-US" altLang="zh-TW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-14</a:t>
            </a:r>
            <a:endParaRPr lang="en-US" altLang="zh-TW" sz="4800" b="1" smtClean="0">
              <a:solidFill>
                <a:srgbClr val="0F95A8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5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5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64904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匝加利</a:t>
            </a:r>
            <a:r>
              <a:rPr lang="zh-TW" altLang="en-US" sz="3600" b="1" smtClean="0">
                <a:latin typeface="新細明體"/>
                <a:ea typeface="新細明體"/>
              </a:rPr>
              <a:t>亞從</a:t>
            </a:r>
            <a:r>
              <a:rPr lang="zh-TW" altLang="en-US" sz="3600" b="1">
                <a:latin typeface="新細明體"/>
                <a:ea typeface="新細明體"/>
              </a:rPr>
              <a:t>聖殿出來，</a:t>
            </a:r>
            <a:r>
              <a:rPr lang="zh-TW" altLang="en-US" sz="3600" b="1" smtClean="0">
                <a:latin typeface="新細明體"/>
                <a:ea typeface="新細明體"/>
              </a:rPr>
              <a:t>竟然變成無法</a:t>
            </a:r>
            <a:r>
              <a:rPr lang="zh-TW" altLang="en-US" sz="3600" b="1">
                <a:latin typeface="新細明體"/>
                <a:ea typeface="新細明體"/>
              </a:rPr>
              <a:t>說話的啞巴，在聖殿外等候的眾人都十分驚奇</a:t>
            </a:r>
            <a:r>
              <a:rPr lang="zh-TW" altLang="en-US" sz="3600" b="1" smtClean="0">
                <a:latin typeface="新細明體"/>
                <a:ea typeface="新細明體"/>
              </a:rPr>
              <a:t>，只知道</a:t>
            </a:r>
            <a:r>
              <a:rPr lang="zh-TW" altLang="en-US" sz="3600" b="1">
                <a:latin typeface="新細明體"/>
                <a:ea typeface="新細明體"/>
              </a:rPr>
              <a:t>在聖殿裡</a:t>
            </a:r>
            <a:r>
              <a:rPr lang="zh-TW" altLang="en-US" sz="3600" b="1" smtClean="0">
                <a:latin typeface="新細明體"/>
                <a:ea typeface="新細明體"/>
              </a:rPr>
              <a:t>一定發生</a:t>
            </a:r>
            <a:r>
              <a:rPr lang="zh-TW" altLang="en-US" sz="3600" b="1">
                <a:latin typeface="新細明體"/>
                <a:ea typeface="新細明體"/>
              </a:rPr>
              <a:t>了很奇妙的事。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93299947"/>
      </p:ext>
    </p:extLst>
  </p:cSld>
  <p:clrMapOvr>
    <a:masterClrMapping/>
  </p:clrMapOvr>
  <p:transition/>
  <p:timing/>
</p:sld>
</file>

<file path=ppt/slides/slide5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14127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課前</a:t>
            </a:r>
            <a:r>
              <a:rPr lang="zh-TW" altLang="en-US" sz="4800" b="1" smtClean="0">
                <a:solidFill>
                  <a:srgbClr val="0F95A8"/>
                </a:solidFill>
              </a:rPr>
              <a:t>禱：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91580" y="2243773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親愛的天父，謝謝祢讓我們再一次的來到祢面前，學習祢的話語，求祢幫助我們打開心胸，讓祢的話進到我們心裡，教導我們做祢的好寶貝。以上所求是因主耶穌的名，阿們。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5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主題</a:t>
            </a:r>
            <a:r>
              <a:rPr lang="zh-TW" altLang="en-US" sz="4800" b="1" smtClean="0">
                <a:solidFill>
                  <a:srgbClr val="0F95A8"/>
                </a:solidFill>
              </a:rPr>
              <a:t>經文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>
                <a:latin typeface="+mn-ea"/>
              </a:rPr>
              <a:t>路加福音</a:t>
            </a:r>
            <a:r>
              <a:rPr lang="en-US" altLang="zh-TW" sz="3600" b="1">
                <a:latin typeface="+mn-ea"/>
              </a:rPr>
              <a:t>5,1~11</a:t>
            </a:r>
            <a:endParaRPr 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5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223796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</a:rPr>
              <a:t>主題引導：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3068960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小朋友</a:t>
            </a:r>
            <a:r>
              <a:rPr lang="zh-TW" altLang="en-US" sz="3600" b="1" smtClean="0"/>
              <a:t>，你們在夜市玩過撈魚的遊戲嗎</a:t>
            </a:r>
            <a:r>
              <a:rPr lang="zh-TW" altLang="en-US" sz="3600" b="1"/>
              <a:t>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5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828835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你們</a:t>
            </a:r>
            <a:r>
              <a:rPr lang="zh-TW" altLang="en-US" sz="3600" b="1"/>
              <a:t>喜歡玩撈魚的遊戲嗎？有撈到魚嗎？還是還沒撈到魚，魚網就破掉了？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376256273"/>
      </p:ext>
    </p:extLst>
  </p:cSld>
  <p:clrMapOvr>
    <a:masterClrMapping/>
  </p:clrMapOvr>
  <p:transition/>
  <p:timing/>
</p:sld>
</file>

<file path=ppt/slides/slide5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0" y="30135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b="1"/>
              <a:t>小活動──大家來釣魚！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224260337"/>
      </p:ext>
    </p:extLst>
  </p:cSld>
  <p:clrMapOvr>
    <a:masterClrMapping/>
  </p:clrMapOvr>
  <p:transition/>
  <p:timing/>
</p:sld>
</file>

<file path=ppt/slides/slide5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124744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</a:rPr>
              <a:t>帶入主題：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1955741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恭喜大家都釣到了魚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耶穌的學生中有很多人</a:t>
            </a:r>
            <a:r>
              <a:rPr lang="zh-TW" altLang="en-US" sz="3600" b="1"/>
              <a:t>是靠捕魚</a:t>
            </a:r>
            <a:r>
              <a:rPr lang="zh-TW" altLang="en-US" sz="3600" b="1" smtClean="0"/>
              <a:t>為生的，可是</a:t>
            </a:r>
            <a:r>
              <a:rPr lang="zh-TW" altLang="en-US" sz="3600" b="1"/>
              <a:t>耶穌卻告訴他們要做「捕人的漁夫」，這是為什麼呢</a:t>
            </a:r>
            <a:r>
              <a:rPr lang="zh-TW" altLang="en-US" sz="3600" b="1" smtClean="0"/>
              <a:t>？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5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700808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j-ea"/>
                <a:ea typeface="+mj-ea"/>
              </a:rPr>
              <a:t>主題內容：</a:t>
            </a:r>
            <a:endParaRPr lang="en-US" sz="4800" b="1">
              <a:solidFill>
                <a:srgbClr val="0F95A8"/>
              </a:solidFill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5576" y="2531805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耶穌四處</a:t>
            </a:r>
            <a:r>
              <a:rPr lang="zh-TW" altLang="en-US" sz="3600" b="1"/>
              <a:t>宣講天國福音，也到處為人治病，</a:t>
            </a:r>
            <a:r>
              <a:rPr lang="zh-TW" altLang="en-US" sz="3600" b="1" smtClean="0"/>
              <a:t>漸漸的有</a:t>
            </a:r>
            <a:r>
              <a:rPr lang="zh-TW" altLang="en-US" sz="3600" b="1"/>
              <a:t>很多</a:t>
            </a:r>
            <a:r>
              <a:rPr lang="zh-TW" altLang="en-US" sz="3600" b="1" smtClean="0"/>
              <a:t>人跟</a:t>
            </a:r>
            <a:r>
              <a:rPr lang="zh-TW" altLang="en-US" sz="3600" b="1"/>
              <a:t>在祂的旁邊</a:t>
            </a:r>
            <a:r>
              <a:rPr lang="zh-TW" altLang="en-US" sz="3600" b="1" smtClean="0"/>
              <a:t>，為了</a:t>
            </a:r>
            <a:r>
              <a:rPr lang="zh-TW" altLang="en-US" sz="3600" b="1"/>
              <a:t>可以好好的照顧這些跟隨祂的人，耶穌決定要找一些願意長時間跟在祂身邊的宗徒。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5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1916832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有一天，耶穌來到</a:t>
            </a:r>
            <a:r>
              <a:rPr lang="zh-TW" altLang="en-US" sz="3600" b="1" smtClean="0"/>
              <a:t>湖邊，有</a:t>
            </a:r>
            <a:r>
              <a:rPr lang="zh-TW" altLang="en-US" sz="3600" b="1"/>
              <a:t>一大群人跟著</a:t>
            </a:r>
            <a:r>
              <a:rPr lang="zh-TW" altLang="en-US" sz="3600" b="1" smtClean="0"/>
              <a:t>祂。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耶穌</a:t>
            </a:r>
            <a:r>
              <a:rPr lang="zh-TW" altLang="en-US" sz="3600" b="1"/>
              <a:t>看到湖邊停著兩艘船，船上的漁夫正下船在一旁洗魚網。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5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為了讓大家方便靠近自己，耶穌就踏上其中一艘屬於西滿伯多祿的</a:t>
            </a:r>
            <a:r>
              <a:rPr lang="zh-TW" altLang="en-US" sz="3600" b="1" smtClean="0">
                <a:latin typeface="新細明體"/>
                <a:ea typeface="新細明體"/>
              </a:rPr>
              <a:t>船，</a:t>
            </a:r>
            <a:r>
              <a:rPr lang="zh-TW" altLang="en-US" sz="3600" b="1">
                <a:latin typeface="新細明體"/>
                <a:ea typeface="新細明體"/>
              </a:rPr>
              <a:t>請伯多祿將船稍稍划開，離開陸地，然後坐在船上，開始向群眾宣講。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18951746"/>
      </p:ext>
    </p:extLst>
  </p:cSld>
  <p:clrMapOvr>
    <a:masterClrMapping/>
  </p:clrMapOvr>
  <p:transition/>
  <p:timing/>
</p:sld>
</file>

<file path=ppt/slides/slide5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720840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耶穌講了好一會，伯多祿也在自己的船上聽祂講道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當</a:t>
            </a:r>
            <a:r>
              <a:rPr lang="zh-TW" altLang="en-US" sz="3600" b="1">
                <a:latin typeface="新細明體"/>
                <a:ea typeface="新細明體"/>
              </a:rPr>
              <a:t>耶穌講完準備休息時，對伯祿說：「伯多祿，將你的船划到深處去，撒下你們的網捕魚吧！」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89199691"/>
      </p:ext>
    </p:extLst>
  </p:cSld>
  <p:clrMapOvr>
    <a:masterClrMapping/>
  </p:clrMapOvr>
  <p:transition/>
  <p:timing/>
</p:sld>
</file>

<file path=ppt/slides/slide5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64904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匝加利亞回到家中</a:t>
            </a:r>
            <a:r>
              <a:rPr lang="zh-TW" altLang="en-US" sz="3600" b="1" smtClean="0">
                <a:latin typeface="新細明體"/>
                <a:ea typeface="新細明體"/>
              </a:rPr>
              <a:t>，找</a:t>
            </a:r>
            <a:r>
              <a:rPr lang="zh-TW" altLang="en-US" sz="3600" b="1">
                <a:latin typeface="新細明體"/>
                <a:ea typeface="新細明體"/>
              </a:rPr>
              <a:t>了塊寫字</a:t>
            </a:r>
            <a:r>
              <a:rPr lang="zh-TW" altLang="en-US" sz="3600" b="1" smtClean="0">
                <a:latin typeface="新細明體"/>
                <a:ea typeface="新細明體"/>
              </a:rPr>
              <a:t>板將聖殿</a:t>
            </a:r>
            <a:r>
              <a:rPr lang="zh-TW" altLang="en-US" sz="3600" b="1">
                <a:latin typeface="新細明體"/>
                <a:ea typeface="新細明體"/>
              </a:rPr>
              <a:t>裡發生的事，對妻子一一的說明，妻子聽到自己將懷孕生子的事</a:t>
            </a:r>
            <a:r>
              <a:rPr lang="zh-TW" altLang="en-US" sz="3600" b="1" smtClean="0">
                <a:latin typeface="新細明體"/>
                <a:ea typeface="新細明體"/>
              </a:rPr>
              <a:t>，既</a:t>
            </a:r>
            <a:r>
              <a:rPr lang="zh-TW" altLang="en-US" sz="3600" b="1">
                <a:latin typeface="新細明體"/>
                <a:ea typeface="新細明體"/>
              </a:rPr>
              <a:t>驚訝又興奮。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130957352"/>
      </p:ext>
    </p:extLst>
  </p:cSld>
  <p:clrMapOvr>
    <a:masterClrMapping/>
  </p:clrMapOvr>
  <p:transition/>
  <p:timing/>
</p:sld>
</file>

<file path=ppt/slides/slide5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伯多祿看了看耶穌，不明白為什麼耶穌要他撒網捕魚</a:t>
            </a:r>
            <a:r>
              <a:rPr lang="zh-TW" altLang="en-US" sz="3600" b="1" smtClean="0">
                <a:latin typeface="新細明體"/>
                <a:ea typeface="新細明體"/>
              </a:rPr>
              <a:t>，但</a:t>
            </a:r>
            <a:r>
              <a:rPr lang="zh-TW" altLang="en-US" sz="3600" b="1">
                <a:latin typeface="新細明體"/>
                <a:ea typeface="新細明體"/>
              </a:rPr>
              <a:t>聽了耶穌剛剛講的道，知道耶穌是個好人，也不想拒絕</a:t>
            </a:r>
            <a:r>
              <a:rPr lang="zh-TW" altLang="en-US" sz="3600" b="1" smtClean="0">
                <a:latin typeface="新細明體"/>
                <a:ea typeface="新細明體"/>
              </a:rPr>
              <a:t>耶穌。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71235622"/>
      </p:ext>
    </p:extLst>
  </p:cSld>
  <p:clrMapOvr>
    <a:masterClrMapping/>
  </p:clrMapOvr>
  <p:transition/>
  <p:timing/>
</p:sld>
</file>

<file path=ppt/slides/slide5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伯</a:t>
            </a:r>
            <a:r>
              <a:rPr lang="zh-TW" altLang="en-US" sz="3600" b="1">
                <a:latin typeface="新細明體"/>
                <a:ea typeface="新細明體"/>
              </a:rPr>
              <a:t>多祿勉為其難的說：「老師啊，我們已辛苦了一整夜，都毫無所獲，既然祢說了，我就照祢的話做吧！」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271477285"/>
      </p:ext>
    </p:extLst>
  </p:cSld>
  <p:clrMapOvr>
    <a:masterClrMapping/>
  </p:clrMapOvr>
  <p:transition/>
  <p:timing/>
</p:sld>
</file>

<file path=ppt/slides/slide5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伯</a:t>
            </a:r>
            <a:r>
              <a:rPr lang="zh-TW" altLang="en-US" sz="3600" b="1">
                <a:latin typeface="新細明體"/>
                <a:ea typeface="新細明體"/>
              </a:rPr>
              <a:t>多祿照著耶穌的話，將船划到深處、撒下魚網時，奇妙的事情發生了，瞬間他們就感受到魚網非常的沉重，重得幾乎拉不</a:t>
            </a:r>
            <a:r>
              <a:rPr lang="zh-TW" altLang="en-US" sz="3600" b="1" smtClean="0">
                <a:latin typeface="新細明體"/>
                <a:ea typeface="新細明體"/>
              </a:rPr>
              <a:t>起來。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93299947"/>
      </p:ext>
    </p:extLst>
  </p:cSld>
  <p:clrMapOvr>
    <a:masterClrMapping/>
  </p:clrMapOvr>
  <p:transition/>
  <p:timing/>
</p:sld>
</file>

<file path=ppt/slides/slide5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伯多祿趕緊拜託另一艘船上的伙伴過來幫忙，才將網裡的魚統統撈了上來，也將兩艘船裝得滿滿的，大家都看得目瞪口呆！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130957352"/>
      </p:ext>
    </p:extLst>
  </p:cSld>
  <p:clrMapOvr>
    <a:masterClrMapping/>
  </p:clrMapOvr>
  <p:transition/>
  <p:timing/>
</p:sld>
</file>

<file path=ppt/slides/slide5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伯多祿親眼看見滿滿兩艘船的魚</a:t>
            </a:r>
            <a:r>
              <a:rPr lang="zh-TW" altLang="en-US" sz="3600" b="1" smtClean="0">
                <a:latin typeface="新細明體"/>
                <a:ea typeface="新細明體"/>
              </a:rPr>
              <a:t>，心裡</a:t>
            </a:r>
            <a:r>
              <a:rPr lang="zh-TW" altLang="en-US" sz="3600" b="1">
                <a:latin typeface="新細明體"/>
                <a:ea typeface="新細明體"/>
              </a:rPr>
              <a:t>不得不佩服眼前這位</a:t>
            </a:r>
            <a:r>
              <a:rPr lang="zh-TW" altLang="en-US" sz="3600" b="1" smtClean="0">
                <a:latin typeface="新細明體"/>
                <a:ea typeface="新細明體"/>
              </a:rPr>
              <a:t>老師</a:t>
            </a:r>
            <a:r>
              <a:rPr lang="zh-TW" altLang="en-US" sz="3600" b="1">
                <a:latin typeface="新細明體"/>
                <a:ea typeface="新細明體"/>
              </a:rPr>
              <a:t>，</a:t>
            </a:r>
            <a:r>
              <a:rPr lang="zh-TW" altLang="en-US" sz="3600" b="1" smtClean="0">
                <a:latin typeface="新細明體"/>
                <a:ea typeface="新細明體"/>
              </a:rPr>
              <a:t>沒想到</a:t>
            </a:r>
            <a:r>
              <a:rPr lang="zh-TW" altLang="en-US" sz="3600" b="1">
                <a:latin typeface="新細明體"/>
                <a:ea typeface="新細明體"/>
              </a:rPr>
              <a:t>祂連捕魚的事都如此精明</a:t>
            </a:r>
            <a:r>
              <a:rPr lang="zh-TW" altLang="en-US" sz="3600" b="1" smtClean="0">
                <a:latin typeface="新細明體"/>
                <a:ea typeface="新細明體"/>
              </a:rPr>
              <a:t>，剛剛</a:t>
            </a:r>
            <a:r>
              <a:rPr lang="zh-TW" altLang="en-US" sz="3600" b="1">
                <a:latin typeface="新細明體"/>
                <a:ea typeface="新細明體"/>
              </a:rPr>
              <a:t>若不是勉為其難的照著老師的意思做，恐怕現在漁船上還是空空如也。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507007507"/>
      </p:ext>
    </p:extLst>
  </p:cSld>
  <p:clrMapOvr>
    <a:masterClrMapping/>
  </p:clrMapOvr>
  <p:transition/>
  <p:timing/>
</p:sld>
</file>

<file path=ppt/slides/slide5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伯</a:t>
            </a:r>
            <a:r>
              <a:rPr lang="zh-TW" altLang="en-US" sz="3600" b="1">
                <a:latin typeface="新細明體"/>
                <a:ea typeface="新細明體"/>
              </a:rPr>
              <a:t>多祿感到實在慚愧，由衷的敬佩耶穌，同時心中也害怕起來，立即跪倒在耶穌跟前說：「主啊，請祢原諒我對祢的不敬，我實在是個罪人！」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501248000"/>
      </p:ext>
    </p:extLst>
  </p:cSld>
  <p:clrMapOvr>
    <a:masterClrMapping/>
  </p:clrMapOvr>
  <p:transition/>
  <p:timing/>
</p:sld>
</file>

<file path=ppt/slides/slide5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556792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</a:t>
            </a:r>
            <a:r>
              <a:rPr lang="zh-TW" altLang="en-US" sz="3600" b="1" smtClean="0">
                <a:latin typeface="新細明體"/>
                <a:ea typeface="新細明體"/>
              </a:rPr>
              <a:t>穌</a:t>
            </a:r>
            <a:r>
              <a:rPr lang="zh-TW" altLang="en-US" sz="3600" b="1">
                <a:latin typeface="新細明體"/>
                <a:ea typeface="新細明體"/>
              </a:rPr>
              <a:t>彎</a:t>
            </a:r>
            <a:r>
              <a:rPr lang="zh-TW" altLang="en-US" sz="3600" b="1" smtClean="0">
                <a:latin typeface="新細明體"/>
                <a:ea typeface="新細明體"/>
              </a:rPr>
              <a:t>下身扶</a:t>
            </a:r>
            <a:r>
              <a:rPr lang="zh-TW" altLang="en-US" sz="3600" b="1">
                <a:latin typeface="新細明體"/>
                <a:ea typeface="新細明體"/>
              </a:rPr>
              <a:t>起伯多祿說：「不必害怕，從今以後你要做捕人的漁夫了，來跟隨我吧！</a:t>
            </a:r>
            <a:r>
              <a:rPr lang="zh-TW" altLang="en-US" sz="3600" b="1" smtClean="0">
                <a:latin typeface="新細明體"/>
                <a:ea typeface="新細明體"/>
              </a:rPr>
              <a:t>」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伯</a:t>
            </a:r>
            <a:r>
              <a:rPr lang="zh-TW" altLang="en-US" sz="3600" b="1">
                <a:latin typeface="新細明體"/>
                <a:ea typeface="新細明體"/>
              </a:rPr>
              <a:t>多祿和他的伙伴將船划到岸邊，就捨棄一切，跟隨了耶穌。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185532675"/>
      </p:ext>
    </p:extLst>
  </p:cSld>
  <p:clrMapOvr>
    <a:masterClrMapping/>
  </p:clrMapOvr>
  <p:transition/>
  <p:timing/>
</p:sld>
</file>

<file path=ppt/slides/slide5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19572" y="180591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0F95A8"/>
                </a:solidFill>
                <a:latin typeface="+mn-ea"/>
              </a:rPr>
              <a:t>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19129" y="263691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來到湖邊時，為什麼會上伯多祿的船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上了伯多祿的船，為什麼要請他將船稍稍划開，離開陸地？</a:t>
            </a: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5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204864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在伯多祿的船上講完道時，要伯多祿做什麼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要伯多祿將船划到深處時，為什麼伯多祿不太想照著做？</a:t>
            </a: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5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當</a:t>
            </a:r>
            <a:r>
              <a:rPr lang="zh-TW" altLang="en-US" sz="3600" b="1">
                <a:latin typeface="新細明體"/>
                <a:ea typeface="新細明體"/>
              </a:rPr>
              <a:t>伯多祿照著耶穌所說的，將船划到深處時，發生了什麼事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你</a:t>
            </a:r>
            <a:r>
              <a:rPr lang="zh-TW" altLang="en-US" sz="3600" b="1">
                <a:latin typeface="新細明體"/>
                <a:ea typeface="新細明體"/>
              </a:rPr>
              <a:t>覺得耶穌要伯多祿將船划到深處，是要給他機會還是在考驗他？</a:t>
            </a:r>
          </a:p>
        </p:txBody>
      </p:sp>
    </p:spTree>
    <p:extLst>
      <p:ext uri="{BB962C8B-B14F-4D97-AF65-F5344CB8AC3E}">
        <p14:creationId xmlns:p14="http://schemas.microsoft.com/office/powerpoint/2010/main" val="2265820408"/>
      </p:ext>
    </p:extLst>
  </p:cSld>
  <p:clrMapOvr>
    <a:masterClrMapping/>
  </p:clrMapOvr>
  <p:transition/>
  <p:timing/>
</p:sld>
</file>

<file path=ppt/slides/slide5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42088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匝加利</a:t>
            </a:r>
            <a:r>
              <a:rPr lang="zh-TW" altLang="en-US" sz="3600" b="1" smtClean="0">
                <a:latin typeface="新細明體"/>
                <a:ea typeface="新細明體"/>
              </a:rPr>
              <a:t>亞仔細</a:t>
            </a:r>
            <a:r>
              <a:rPr lang="zh-TW" altLang="en-US" sz="3600" b="1">
                <a:latin typeface="新細明體"/>
                <a:ea typeface="新細明體"/>
              </a:rPr>
              <a:t>回想</a:t>
            </a:r>
            <a:r>
              <a:rPr lang="zh-TW" altLang="en-US" sz="3600" b="1" smtClean="0">
                <a:latin typeface="新細明體"/>
                <a:ea typeface="新細明體"/>
              </a:rPr>
              <a:t>使者對</a:t>
            </a:r>
            <a:r>
              <a:rPr lang="zh-TW" altLang="en-US" sz="3600" b="1">
                <a:latin typeface="新細明體"/>
                <a:ea typeface="新細明體"/>
              </a:rPr>
              <a:t>他說</a:t>
            </a:r>
            <a:r>
              <a:rPr lang="zh-TW" altLang="en-US" sz="3600" b="1" smtClean="0">
                <a:latin typeface="新細明體"/>
                <a:ea typeface="新細明體"/>
              </a:rPr>
              <a:t>的話，過去的自己</a:t>
            </a:r>
            <a:r>
              <a:rPr lang="zh-TW" altLang="en-US" sz="3600" b="1">
                <a:latin typeface="新細明體"/>
                <a:ea typeface="新細明體"/>
              </a:rPr>
              <a:t>確實很期待有一個兒子</a:t>
            </a:r>
            <a:r>
              <a:rPr lang="zh-TW" altLang="en-US" sz="3600" b="1" smtClean="0">
                <a:latin typeface="新細明體"/>
                <a:ea typeface="新細明體"/>
              </a:rPr>
              <a:t>，沒想到過</a:t>
            </a:r>
            <a:r>
              <a:rPr lang="zh-TW" altLang="en-US" sz="3600" b="1">
                <a:latin typeface="新細明體"/>
                <a:ea typeface="新細明體"/>
              </a:rPr>
              <a:t>了這麼多年，自己</a:t>
            </a:r>
            <a:r>
              <a:rPr lang="zh-TW" altLang="en-US" sz="3600" b="1" smtClean="0">
                <a:latin typeface="新細明體"/>
                <a:ea typeface="新細明體"/>
              </a:rPr>
              <a:t>都忘</a:t>
            </a:r>
            <a:r>
              <a:rPr lang="zh-TW" altLang="en-US" sz="3600" b="1">
                <a:latin typeface="新細明體"/>
                <a:ea typeface="新細明體"/>
              </a:rPr>
              <a:t>了這件事，天主卻沒有</a:t>
            </a:r>
            <a:r>
              <a:rPr lang="zh-TW" altLang="en-US" sz="3600" b="1" smtClean="0">
                <a:latin typeface="新細明體"/>
                <a:ea typeface="新細明體"/>
              </a:rPr>
              <a:t>忘記。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502377102"/>
      </p:ext>
    </p:extLst>
  </p:cSld>
  <p:clrMapOvr>
    <a:masterClrMapping/>
  </p:clrMapOvr>
  <p:transition/>
  <p:timing/>
</p:sld>
</file>

<file path=ppt/slides/slide5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當</a:t>
            </a:r>
            <a:r>
              <a:rPr lang="zh-TW" altLang="en-US" sz="3600" b="1">
                <a:latin typeface="新細明體"/>
                <a:ea typeface="新細明體"/>
              </a:rPr>
              <a:t>伯多祿將船划到深處，捕到魚時，為什麼還要拜託他的伙伴來幫忙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伯多祿要跪在耶穌跟前，請求耶穌的原諒？</a:t>
            </a:r>
          </a:p>
        </p:txBody>
      </p:sp>
    </p:spTree>
    <p:extLst>
      <p:ext uri="{BB962C8B-B14F-4D97-AF65-F5344CB8AC3E}">
        <p14:creationId xmlns:p14="http://schemas.microsoft.com/office/powerpoint/2010/main" val="4140033755"/>
      </p:ext>
    </p:extLst>
  </p:cSld>
  <p:clrMapOvr>
    <a:masterClrMapping/>
  </p:clrMapOvr>
  <p:transition/>
  <p:timing/>
</p:sld>
</file>

<file path=ppt/slides/slide5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耶穌要對伯多祿說，從今以後你要做捕人的漁夫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當</a:t>
            </a:r>
            <a:r>
              <a:rPr lang="zh-TW" altLang="en-US" sz="3600" b="1">
                <a:latin typeface="新細明體"/>
                <a:ea typeface="新細明體"/>
              </a:rPr>
              <a:t>耶穌召喚伯多祿跟隨祂時，伯多祿做了什麼？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87880651"/>
      </p:ext>
    </p:extLst>
  </p:cSld>
  <p:clrMapOvr>
    <a:masterClrMapping/>
  </p:clrMapOvr>
  <p:transition/>
  <p:timing/>
</p:sld>
</file>

<file path=ppt/slides/slide5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636912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耶穌那麼愛伯多祿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你</a:t>
            </a:r>
            <a:r>
              <a:rPr lang="zh-TW" altLang="en-US" sz="3600" b="1">
                <a:latin typeface="新細明體"/>
                <a:ea typeface="新細明體"/>
              </a:rPr>
              <a:t>覺得伯多祿為什麼要捨棄一切跟隨耶穌？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78982790"/>
      </p:ext>
    </p:extLst>
  </p:cSld>
  <p:clrMapOvr>
    <a:masterClrMapping/>
  </p:clrMapOvr>
  <p:transition/>
  <p:timing/>
</p:sld>
</file>

<file path=ppt/slides/slide5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美勞教學：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</a:t>
            </a:r>
            <a:r>
              <a:rPr lang="zh-TW" altLang="zh-TW" sz="3600" b="1" smtClean="0">
                <a:latin typeface="+mj-ea"/>
                <a:ea typeface="+mj-ea"/>
              </a:rPr>
              <a:t>【</a:t>
            </a:r>
            <a:r>
              <a:rPr lang="en-US" altLang="zh-TW" sz="3600" b="1" smtClean="0">
                <a:latin typeface="+mj-ea"/>
                <a:ea typeface="+mj-ea"/>
              </a:rPr>
              <a:t>2</a:t>
            </a:r>
            <a:r>
              <a:rPr lang="zh-TW" altLang="en-US" sz="3600" b="1" smtClean="0">
                <a:latin typeface="+mj-ea"/>
                <a:ea typeface="+mj-ea"/>
              </a:rPr>
              <a:t>上</a:t>
            </a:r>
            <a:r>
              <a:rPr lang="en-US" altLang="zh-TW" sz="3600" b="1" smtClean="0">
                <a:latin typeface="+mj-ea"/>
                <a:ea typeface="+mj-ea"/>
              </a:rPr>
              <a:t>-14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5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「耶穌對西滿說：</a:t>
            </a:r>
            <a:r>
              <a:rPr lang="en-US" altLang="zh-TW" sz="3600" b="1"/>
              <a:t>『</a:t>
            </a:r>
            <a:r>
              <a:rPr lang="zh-TW" altLang="en-US" sz="3600" b="1"/>
              <a:t>從今以後你們要做捕人的漁夫！他們就捨棄一切跟隨了衪。</a:t>
            </a:r>
            <a:r>
              <a:rPr lang="en-US" altLang="zh-TW" sz="3600" b="1"/>
              <a:t>』</a:t>
            </a:r>
            <a:r>
              <a:rPr lang="zh-TW" altLang="en-US" sz="3600" b="1"/>
              <a:t>」（路</a:t>
            </a:r>
            <a:r>
              <a:rPr lang="en-US" altLang="zh-TW" sz="3600" b="1"/>
              <a:t>5,10~11</a:t>
            </a:r>
            <a:r>
              <a:rPr lang="zh-TW" altLang="en-US" sz="3600" b="1"/>
              <a:t>）</a:t>
            </a:r>
            <a:endParaRPr lang="zh-TW" altLang="zh-TW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5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6026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3429000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 smtClean="0">
                <a:latin typeface="新細明體"/>
                <a:ea typeface="新細明體"/>
              </a:rPr>
              <a:t>阿全的故事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5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94993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780928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小朋友</a:t>
            </a:r>
            <a:r>
              <a:rPr lang="zh-TW" altLang="en-US" sz="3600" b="1"/>
              <a:t>，阿全得到「天國郵差」的幫忙，也決定以後要成為「天國郵差」，繼續將天主的愛帶給更多需要的人，這真是跟隨耶穌的好方法。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5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564904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請想一想：</a:t>
            </a:r>
            <a:endParaRPr lang="en-US" altLang="zh-TW" sz="3600" b="1" smtClean="0"/>
          </a:p>
          <a:p>
            <a:r>
              <a:rPr lang="zh-TW" altLang="en-US" sz="3600" b="1"/>
              <a:t>在生活中，我可以做些什麼來幫助自己天天跟隨耶穌？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548259667"/>
      </p:ext>
    </p:extLst>
  </p:cSld>
  <p:clrMapOvr>
    <a:masterClrMapping/>
  </p:clrMapOvr>
  <p:transition/>
  <p:timing/>
</p:sld>
</file>

<file path=ppt/slides/slide54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0F95A8"/>
                </a:solidFill>
              </a:rPr>
              <a:t>主題學習單：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08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 smtClean="0">
                <a:latin typeface="+mn-ea"/>
              </a:rPr>
              <a:t>請搭配教學光碟【</a:t>
            </a:r>
            <a:r>
              <a:rPr lang="en-US" altLang="zh-TW" sz="3600" b="1" smtClean="0">
                <a:latin typeface="+mj-ea"/>
              </a:rPr>
              <a:t>2</a:t>
            </a:r>
            <a:r>
              <a:rPr lang="zh-TW" altLang="en-US" sz="3600" b="1">
                <a:latin typeface="+mj-ea"/>
              </a:rPr>
              <a:t>上</a:t>
            </a:r>
            <a:r>
              <a:rPr lang="en-US" altLang="zh-TW" sz="3600" b="1" smtClean="0">
                <a:latin typeface="+mj-ea"/>
              </a:rPr>
              <a:t>-14</a:t>
            </a:r>
            <a:r>
              <a:rPr lang="zh-TW" altLang="zh-TW" sz="3600" b="1" smtClean="0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54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145044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2276872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</a:t>
            </a:r>
            <a:r>
              <a:rPr lang="zh-TW" altLang="zh-TW" sz="3600" b="1" smtClean="0"/>
              <a:t>，</a:t>
            </a:r>
            <a:r>
              <a:rPr lang="zh-TW" altLang="en-US" sz="3600" b="1" smtClean="0"/>
              <a:t>今天</a:t>
            </a:r>
            <a:r>
              <a:rPr lang="zh-TW" altLang="en-US" sz="3600" b="1"/>
              <a:t>耶穌讓伯多祿將船划到深處，給他機會找到了自己生命的導師，伯多祿也慷慨的接受耶穌的邀請，放下一切成為宗徒全心跟隨耶穌。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5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852936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原來天主早已為他預備了一個兒子，他的兒子若翰要使許多以色列子民轉向天主。</a:t>
            </a:r>
          </a:p>
        </p:txBody>
      </p:sp>
    </p:spTree>
    <p:extLst>
      <p:ext uri="{BB962C8B-B14F-4D97-AF65-F5344CB8AC3E}">
        <p14:creationId xmlns:p14="http://schemas.microsoft.com/office/powerpoint/2010/main" val="883102621"/>
      </p:ext>
    </p:extLst>
  </p:cSld>
  <p:clrMapOvr>
    <a:masterClrMapping/>
  </p:clrMapOvr>
  <p:transition/>
  <p:timing/>
</p:sld>
</file>

<file path=ppt/slides/slide55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47564" y="2274838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我們也看到阿全因著「天國郵差」的幫助，重新找到了天主的愛，也下定決心成為「天國郵差」，以實際行動跟隨耶穌，讓更多的人可以找到天主。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969445011"/>
      </p:ext>
    </p:extLst>
  </p:cSld>
  <p:clrMapOvr>
    <a:masterClrMapping/>
  </p:clrMapOvr>
  <p:transition/>
  <p:timing/>
</p:sld>
</file>

<file path=ppt/slides/slide55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47564" y="2551837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在生活中，只要我們願意，都可以像他們一樣，一起來跟隨耶穌，以愛的行動讓更多的人歸向天主。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060529728"/>
      </p:ext>
    </p:extLst>
  </p:cSld>
  <p:clrMapOvr>
    <a:masterClrMapping/>
  </p:clrMapOvr>
  <p:transition/>
  <p:timing/>
</p:sld>
</file>

<file path=ppt/slides/slide55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35596" y="14458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課後</a:t>
            </a:r>
            <a:r>
              <a:rPr lang="zh-TW" altLang="en-US" sz="4800" b="1" smtClean="0">
                <a:solidFill>
                  <a:srgbClr val="0F95A8"/>
                </a:solidFill>
              </a:rPr>
              <a:t>禱：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35596" y="2276872"/>
            <a:ext cx="72368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親愛的主耶穌，感謝祢一直在我們的身旁照顧我們，也讓我們看到祢是這麼的愛我們，在我們有困難時總是派遣很多的「天國郵差」來陪伴</a:t>
            </a:r>
            <a:r>
              <a:rPr lang="zh-TW" altLang="en-US" sz="3600" b="1" smtClean="0"/>
              <a:t>我們。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667603260"/>
      </p:ext>
    </p:extLst>
  </p:cSld>
  <p:clrMapOvr>
    <a:masterClrMapping/>
  </p:clrMapOvr>
  <p:transition/>
  <p:timing/>
</p:sld>
</file>

<file path=ppt/slides/slide55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881590" y="2420888"/>
            <a:ext cx="73808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求祢幫助我們在生活中，可以像伯多祿一樣勇敢的跟隨祢，將祢的愛帶給更多的人。以上所求是因祢的名，阿們。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2586952045"/>
      </p:ext>
    </p:extLst>
  </p:cSld>
  <p:clrMapOvr>
    <a:masterClrMapping/>
  </p:clrMapOvr>
  <p:transition/>
  <p:timing/>
</p:sld>
</file>

<file path=ppt/slides/slide55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2861853"/>
            <a:ext cx="96845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600" b="1">
                <a:ea typeface="Microsoft JhengHei Light" panose="020b0304030504040204"/>
              </a:rPr>
              <a:t>同心協力表信德</a:t>
            </a:r>
            <a:r>
              <a:rPr lang="zh-TW" altLang="en-US" sz="6600" b="1" smtClean="0">
                <a:ea typeface="Microsoft JhengHei Light" panose="020b0304030504040204"/>
              </a:rPr>
              <a:t>～</a:t>
            </a:r>
            <a:endParaRPr lang="en-US" altLang="zh-TW" sz="6600" b="1" smtClean="0">
              <a:ea typeface="Microsoft JhengHei Light" panose="020b0304030504040204"/>
            </a:endParaRPr>
          </a:p>
          <a:p>
            <a:r>
              <a:rPr lang="zh-TW" altLang="en-US" sz="6600" b="1" smtClean="0">
                <a:ea typeface="Microsoft JhengHei Light" panose="020b0304030504040204"/>
              </a:rPr>
              <a:t>耶穌</a:t>
            </a:r>
            <a:r>
              <a:rPr lang="zh-TW" altLang="en-US" sz="6600" b="1">
                <a:ea typeface="Microsoft JhengHei Light" panose="020b0304030504040204"/>
              </a:rPr>
              <a:t>治癒癱子</a:t>
            </a:r>
            <a:endParaRPr lang="en-US" sz="6600" b="1">
              <a:latin typeface="Microsoft JhengHei Light" panose="020b0304030504040204" pitchFamily="34" charset="-120"/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A02F4B11-FE1D-41EC-B989-2CF91062DCB9}"/>
              </a:ext>
            </a:extLst>
          </p:cNvPr>
          <p:cNvSpPr txBox="1"/>
          <p:nvPr/>
        </p:nvSpPr>
        <p:spPr>
          <a:xfrm>
            <a:off x="900230" y="2030856"/>
            <a:ext cx="3275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2</a:t>
            </a:r>
            <a:r>
              <a:rPr lang="zh-TW" altLang="en-US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上</a:t>
            </a:r>
            <a:r>
              <a:rPr lang="en-US" altLang="zh-TW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-15</a:t>
            </a:r>
            <a:endParaRPr lang="en-US" altLang="zh-TW" sz="4800" b="1" smtClean="0">
              <a:solidFill>
                <a:srgbClr val="0F95A8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55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55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14127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課前</a:t>
            </a:r>
            <a:r>
              <a:rPr lang="zh-TW" altLang="en-US" sz="4800" b="1" smtClean="0">
                <a:solidFill>
                  <a:srgbClr val="0F95A8"/>
                </a:solidFill>
              </a:rPr>
              <a:t>禱：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91580" y="2243773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愛我們的主耶穌，謝謝祢天天照顧我們，賜給我們各項恩典，求祢幫助我們明瞭老師的教導，在生活中可以像祢一樣，常常去關心身旁有需要的人。以上所求是因祢的名，阿們。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55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主題</a:t>
            </a:r>
            <a:r>
              <a:rPr lang="zh-TW" altLang="en-US" sz="4800" b="1" smtClean="0">
                <a:solidFill>
                  <a:srgbClr val="0F95A8"/>
                </a:solidFill>
              </a:rPr>
              <a:t>經文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>
                <a:latin typeface="+mn-ea"/>
              </a:rPr>
              <a:t>路加福音</a:t>
            </a:r>
            <a:r>
              <a:rPr lang="en-US" altLang="zh-TW" sz="3600" b="1">
                <a:latin typeface="+mn-ea"/>
              </a:rPr>
              <a:t>5,17~26</a:t>
            </a:r>
            <a:endParaRPr 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55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223796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</a:rPr>
              <a:t>主題引導：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3068960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小朋友</a:t>
            </a:r>
            <a:r>
              <a:rPr lang="zh-TW" altLang="en-US" sz="3600" b="1" smtClean="0"/>
              <a:t>，參加</a:t>
            </a:r>
            <a:r>
              <a:rPr lang="zh-TW" altLang="en-US" sz="3600" b="1"/>
              <a:t>過接力賽跑，或看過接力賽跑的比賽嗎？你們喜歡接力賽嗎？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55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0" y="30135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b="1"/>
              <a:t>小活動──同心協力好默契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224260337"/>
      </p:ext>
    </p:extLst>
  </p:cSld>
  <p:clrMapOvr>
    <a:masterClrMapping/>
  </p:clrMapOvr>
  <p:transition/>
  <p:timing/>
</p:sld>
</file>

<file path=ppt/slides/slide5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27584" y="2780928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匝加利亞漸漸明白使者對他說</a:t>
            </a:r>
            <a:r>
              <a:rPr lang="zh-TW" altLang="en-US" sz="3600" b="1" smtClean="0">
                <a:latin typeface="新細明體"/>
                <a:ea typeface="新細明體"/>
              </a:rPr>
              <a:t>的話，</a:t>
            </a:r>
            <a:r>
              <a:rPr lang="zh-TW" altLang="en-US" sz="3600" b="1">
                <a:latin typeface="新細明體"/>
                <a:ea typeface="新細明體"/>
              </a:rPr>
              <a:t>這一切真是天主奇妙的作為，從此他更明白要全心信賴天主、依靠天主。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966929242"/>
      </p:ext>
    </p:extLst>
  </p:cSld>
  <p:clrMapOvr>
    <a:masterClrMapping/>
  </p:clrMapOvr>
  <p:transition/>
  <p:timing/>
</p:sld>
</file>

<file path=ppt/slides/slide56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73390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</a:rPr>
              <a:t>帶入主題：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2564904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你們真是太棒了，都這麼有默契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在</a:t>
            </a:r>
            <a:r>
              <a:rPr lang="zh-TW" altLang="en-US" sz="3600" b="1"/>
              <a:t>聖經裡也有一組很有默契的伙伴，他們一起完成了讓耶穌特別讚賞的事，他們做了什麼呢？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56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02193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j-ea"/>
                <a:ea typeface="+mj-ea"/>
              </a:rPr>
              <a:t>主題內容：</a:t>
            </a:r>
            <a:endParaRPr lang="en-US" sz="4800" b="1">
              <a:solidFill>
                <a:srgbClr val="0F95A8"/>
              </a:solidFill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5576" y="2852936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當耶穌開始四處的宣講天國福音時，常常會有一大群人跟著祂，除了很想聽耶穌講道之外，也是為了懇求耶穌幫他們治病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56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1443841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在那個</a:t>
            </a:r>
            <a:r>
              <a:rPr lang="zh-TW" altLang="en-US" sz="3600" b="1" smtClean="0"/>
              <a:t>時候想要</a:t>
            </a:r>
            <a:r>
              <a:rPr lang="zh-TW" altLang="en-US" sz="3600" b="1"/>
              <a:t>看病並不方便</a:t>
            </a:r>
            <a:r>
              <a:rPr lang="zh-TW" altLang="en-US" sz="3600" b="1" smtClean="0"/>
              <a:t>，醫學</a:t>
            </a:r>
            <a:r>
              <a:rPr lang="zh-TW" altLang="en-US" sz="3600" b="1"/>
              <a:t>也不發達，生病時若是找不到醫生，是很痛苦的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許多</a:t>
            </a:r>
            <a:r>
              <a:rPr lang="zh-TW" altLang="en-US" sz="3600" b="1"/>
              <a:t>人聽說耶穌很仁慈，會幫人治病，都不辭辛勞的從很遠的地方前來懇求耶穌治病。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56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82883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有一天，耶穌在葛法翁講道</a:t>
            </a:r>
            <a:r>
              <a:rPr lang="zh-TW" altLang="en-US" sz="3600" b="1" smtClean="0">
                <a:latin typeface="新細明體"/>
                <a:ea typeface="新細明體"/>
              </a:rPr>
              <a:t>時，</a:t>
            </a:r>
            <a:r>
              <a:rPr lang="zh-TW" altLang="en-US" sz="3600" b="1">
                <a:latin typeface="新細明體"/>
                <a:ea typeface="新細明體"/>
              </a:rPr>
              <a:t>來了好多</a:t>
            </a:r>
            <a:r>
              <a:rPr lang="zh-TW" altLang="en-US" sz="3600" b="1" smtClean="0">
                <a:latin typeface="新細明體"/>
                <a:ea typeface="新細明體"/>
              </a:rPr>
              <a:t>人，</a:t>
            </a:r>
            <a:r>
              <a:rPr lang="zh-TW" altLang="en-US" sz="3600" b="1">
                <a:latin typeface="新細明體"/>
                <a:ea typeface="新細明體"/>
              </a:rPr>
              <a:t>將講道的屋子擠得水洩不通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18951746"/>
      </p:ext>
    </p:extLst>
  </p:cSld>
  <p:clrMapOvr>
    <a:masterClrMapping/>
  </p:clrMapOvr>
  <p:transition/>
  <p:timing/>
</p:sld>
</file>

<file path=ppt/slides/slide56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720840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這時，有四個人抬來一張小床，床上躺著他們的朋友，已經癱瘓，無法下床行走。</a:t>
            </a: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zh-TW" altLang="en-US" sz="3600" b="1">
                <a:latin typeface="新細明體"/>
                <a:ea typeface="新細明體"/>
              </a:rPr>
              <a:t>這四人一聽說耶穌在葛法翁，就趕緊把朋友抬過來，打算懇求耶穌醫治。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084791114"/>
      </p:ext>
    </p:extLst>
  </p:cSld>
  <p:clrMapOvr>
    <a:masterClrMapping/>
  </p:clrMapOvr>
  <p:transition/>
  <p:timing/>
</p:sld>
</file>

<file path=ppt/slides/slide56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720840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沒想到，他們來到現場才發現根本不得其門而入，只能在外頭等著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>
                <a:latin typeface="新細明體"/>
                <a:ea typeface="新細明體"/>
              </a:rPr>
              <a:t>不知等了多久，還是不見群眾散去，他們好幾次想找個縫擠進去，但人實在太多，試了幾次都徒勞無功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56096265"/>
      </p:ext>
    </p:extLst>
  </p:cSld>
  <p:clrMapOvr>
    <a:masterClrMapping/>
  </p:clrMapOvr>
  <p:transition/>
  <p:timing/>
</p:sld>
</file>

<file path=ppt/slides/slide56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突然，四人中有一人想了個法子，既然從門進不去，那就換個方式，從屋頂總可以吧！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271477285"/>
      </p:ext>
    </p:extLst>
  </p:cSld>
  <p:clrMapOvr>
    <a:masterClrMapping/>
  </p:clrMapOvr>
  <p:transition/>
  <p:timing/>
</p:sld>
</file>

<file path=ppt/slides/slide56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四個人便討論起來，有人贊成，也有人反對，贊成的是認為這至少是個法子，總比繼續待著虛耗時間來得</a:t>
            </a:r>
            <a:r>
              <a:rPr lang="zh-TW" altLang="en-US" sz="3600" b="1" smtClean="0">
                <a:latin typeface="新細明體"/>
                <a:ea typeface="新細明體"/>
              </a:rPr>
              <a:t>好。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93299947"/>
      </p:ext>
    </p:extLst>
  </p:cSld>
  <p:clrMapOvr>
    <a:masterClrMapping/>
  </p:clrMapOvr>
  <p:transition/>
  <p:timing/>
</p:sld>
</file>

<file path=ppt/slides/slide56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反對的是認為這屋子又不是自己的，若把人家的屋頂拆掉，屋子的主人要我們賠償，那可怎麼辦？更何況就算行得通，萬一耶穌不肯醫治癱子，豈不是白忙一場？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130957352"/>
      </p:ext>
    </p:extLst>
  </p:cSld>
  <p:clrMapOvr>
    <a:masterClrMapping/>
  </p:clrMapOvr>
  <p:transition/>
  <p:timing/>
</p:sld>
</file>

<file path=ppt/slides/slide56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628800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討論</a:t>
            </a:r>
            <a:r>
              <a:rPr lang="zh-TW" altLang="en-US" sz="3600" b="1">
                <a:latin typeface="新細明體"/>
                <a:ea typeface="新細明體"/>
              </a:rPr>
              <a:t>了好一會，總算有了結論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他們決定要</a:t>
            </a:r>
            <a:r>
              <a:rPr lang="zh-TW" altLang="en-US" sz="3600" b="1">
                <a:latin typeface="新細明體"/>
                <a:ea typeface="新細明體"/>
              </a:rPr>
              <a:t>拆屋子的屋頂，只有這樣才有辦法見到耶穌，就算主人要求賠償也是應該</a:t>
            </a:r>
            <a:r>
              <a:rPr lang="zh-TW" altLang="en-US" sz="3600" b="1" smtClean="0">
                <a:latin typeface="新細明體"/>
                <a:ea typeface="新細明體"/>
              </a:rPr>
              <a:t>的，這一切</a:t>
            </a:r>
            <a:r>
              <a:rPr lang="zh-TW" altLang="en-US" sz="3600" b="1">
                <a:latin typeface="新細明體"/>
                <a:ea typeface="新細明體"/>
              </a:rPr>
              <a:t>都是為了他們的好朋友。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507007507"/>
      </p:ext>
    </p:extLst>
  </p:cSld>
  <p:clrMapOvr>
    <a:masterClrMapping/>
  </p:clrMapOvr>
  <p:transition/>
  <p:timing/>
</p:sld>
</file>

<file path=ppt/slides/slide5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6872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過不久，妻子依撒伯爾果然懷孕，夫妻兩人滿懷喜悅的感謝天主：「上主聆聽了我們多年的祈禱，滿全了我們的心願，在我們年老時還恩待我們，讓我們可以享有後代子孫的喜樂。」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91469551"/>
      </p:ext>
    </p:extLst>
  </p:cSld>
  <p:clrMapOvr>
    <a:masterClrMapping/>
  </p:clrMapOvr>
  <p:transition/>
  <p:timing/>
</p:sld>
</file>

<file path=ppt/slides/slide57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當然，就算拆了人家的屋頂，也不能強硬要求耶穌醫治他，只能盡自己的力量，做自己能做到的事，其他就交給耶穌了！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501248000"/>
      </p:ext>
    </p:extLst>
  </p:cSld>
  <p:clrMapOvr>
    <a:masterClrMapping/>
  </p:clrMapOvr>
  <p:transition/>
  <p:timing/>
</p:sld>
</file>

<file path=ppt/slides/slide57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於是，這四人就同心協力的將癱子抬上屋頂，小心翼翼的拆了屋頂，再慢慢的將小床</a:t>
            </a:r>
            <a:r>
              <a:rPr lang="zh-TW" altLang="en-US" sz="3600" b="1" smtClean="0">
                <a:latin typeface="新細明體"/>
                <a:ea typeface="新細明體"/>
              </a:rPr>
              <a:t>放下。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185532675"/>
      </p:ext>
    </p:extLst>
  </p:cSld>
  <p:clrMapOvr>
    <a:masterClrMapping/>
  </p:clrMapOvr>
  <p:transition/>
  <p:timing/>
</p:sld>
</file>

<file path=ppt/slides/slide57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耶穌看見他們所做的一切，再看看四周滿滿的群眾，心裡想著他們哪來的勇氣，為了朋友竟做出如此大膽的</a:t>
            </a:r>
            <a:r>
              <a:rPr lang="zh-TW" altLang="en-US" sz="3600" b="1" smtClean="0">
                <a:latin typeface="新細明體"/>
                <a:ea typeface="新細明體"/>
              </a:rPr>
              <a:t>舉動。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455613078"/>
      </p:ext>
    </p:extLst>
  </p:cSld>
  <p:clrMapOvr>
    <a:masterClrMapping/>
  </p:clrMapOvr>
  <p:transition/>
  <p:timing/>
</p:sld>
</file>

<file path=ppt/slides/slide57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443841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耶穌立刻上前</a:t>
            </a:r>
            <a:r>
              <a:rPr lang="zh-TW" altLang="en-US" sz="3600" b="1">
                <a:latin typeface="新細明體"/>
                <a:ea typeface="新細明體"/>
              </a:rPr>
              <a:t>扶起癱子說：「孩子，起來，拿起你的床，平安回家去吧！」那癱子的腳立刻站了起來，感謝耶穌，和他的朋友歡歡喜喜的回家去了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在</a:t>
            </a:r>
            <a:r>
              <a:rPr lang="zh-TW" altLang="en-US" sz="3600" b="1">
                <a:latin typeface="新細明體"/>
                <a:ea typeface="新細明體"/>
              </a:rPr>
              <a:t>場看見這一切的人，個個都驚嘆不已！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649026626"/>
      </p:ext>
    </p:extLst>
  </p:cSld>
  <p:clrMapOvr>
    <a:masterClrMapping/>
  </p:clrMapOvr>
  <p:transition/>
  <p:timing/>
</p:sld>
</file>

<file path=ppt/slides/slide57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19572" y="180591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0F95A8"/>
                </a:solidFill>
                <a:latin typeface="+mn-ea"/>
              </a:rPr>
              <a:t>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19129" y="263691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在葛法翁講道時，為什麼屋子都擠滿了人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在葛法翁講道時，為什麼會有四個人要來求祂？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57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708920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什麼那四個人見</a:t>
            </a:r>
            <a:r>
              <a:rPr lang="zh-TW" altLang="en-US" sz="3600" b="1">
                <a:latin typeface="新細明體"/>
                <a:ea typeface="新細明體"/>
              </a:rPr>
              <a:t>不到耶穌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見</a:t>
            </a:r>
            <a:r>
              <a:rPr lang="zh-TW" altLang="en-US" sz="3600" b="1">
                <a:latin typeface="新細明體"/>
                <a:ea typeface="新細明體"/>
              </a:rPr>
              <a:t>不到耶穌的那四個人，為了要見耶穌，試了哪些方法？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57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>
                <a:latin typeface="新細明體"/>
                <a:ea typeface="新細明體"/>
              </a:rPr>
              <a:t>為什麼</a:t>
            </a:r>
            <a:r>
              <a:rPr lang="zh-TW" altLang="en-US" sz="3600" b="1" smtClean="0">
                <a:latin typeface="新細明體"/>
                <a:ea typeface="新細明體"/>
              </a:rPr>
              <a:t>那四個人最後</a:t>
            </a:r>
            <a:r>
              <a:rPr lang="zh-TW" altLang="en-US" sz="3600" b="1">
                <a:latin typeface="新細明體"/>
                <a:ea typeface="新細明體"/>
              </a:rPr>
              <a:t>要將房子的屋頂拆了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那四</a:t>
            </a:r>
            <a:r>
              <a:rPr lang="zh-TW" altLang="en-US" sz="3600" b="1">
                <a:latin typeface="新細明體"/>
                <a:ea typeface="新細明體"/>
              </a:rPr>
              <a:t>個人將屋頂拆掉，你覺得這樣做會不會太誇張</a:t>
            </a:r>
            <a:r>
              <a:rPr lang="zh-TW" altLang="en-US" sz="3600" b="1" smtClean="0">
                <a:latin typeface="新細明體"/>
                <a:ea typeface="新細明體"/>
              </a:rPr>
              <a:t>了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65820408"/>
      </p:ext>
    </p:extLst>
  </p:cSld>
  <p:clrMapOvr>
    <a:masterClrMapping/>
  </p:clrMapOvr>
  <p:transition/>
  <p:timing/>
</p:sld>
</file>

<file path=ppt/slides/slide57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屋子的主人沒有出面阻止那四個人拆他家的屋頂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除了</a:t>
            </a:r>
            <a:r>
              <a:rPr lang="zh-TW" altLang="en-US" sz="3600" b="1">
                <a:latin typeface="新細明體"/>
                <a:ea typeface="新細明體"/>
              </a:rPr>
              <a:t>拆屋頂之外，還有其他的辦法可以快一點見到耶穌嗎？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40033755"/>
      </p:ext>
    </p:extLst>
  </p:cSld>
  <p:clrMapOvr>
    <a:masterClrMapping/>
  </p:clrMapOvr>
  <p:transition/>
  <p:timing/>
</p:sld>
</file>

<file path=ppt/slides/slide57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那四個人不能在屋外等候耶穌出來，非得拆掉別人家的屋頂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為什麼他們明</a:t>
            </a:r>
            <a:r>
              <a:rPr lang="zh-TW" altLang="en-US" sz="3600" b="1">
                <a:latin typeface="新細明體"/>
                <a:ea typeface="新細明體"/>
              </a:rPr>
              <a:t>知道拆屋頂要付出很大的代價，還是決定同心協力去做？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87880651"/>
      </p:ext>
    </p:extLst>
  </p:cSld>
  <p:clrMapOvr>
    <a:masterClrMapping/>
  </p:clrMapOvr>
  <p:transition/>
  <p:timing/>
</p:sld>
</file>

<file path=ppt/slides/slide57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204864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 smtClean="0">
                <a:latin typeface="新細明體"/>
                <a:ea typeface="新細明體"/>
              </a:rPr>
              <a:t>11</a:t>
            </a:r>
            <a:r>
              <a:rPr lang="zh-TW" altLang="en-US" sz="3600" b="1" smtClean="0">
                <a:latin typeface="新細明體"/>
                <a:ea typeface="新細明體"/>
              </a:rPr>
              <a:t>那四</a:t>
            </a:r>
            <a:r>
              <a:rPr lang="zh-TW" altLang="en-US" sz="3600" b="1">
                <a:latin typeface="新細明體"/>
                <a:ea typeface="新細明體"/>
              </a:rPr>
              <a:t>個人為了自己的朋友將人家的屋頂拆了，這樣值得嗎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耶穌看到那四個人將屋頂拆了，就知道他們非常愛他們的朋友？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78982790"/>
      </p:ext>
    </p:extLst>
  </p:cSld>
  <p:clrMapOvr>
    <a:masterClrMapping/>
  </p:clrMapOvr>
  <p:transition/>
  <p:timing/>
</p:sld>
</file>

<file path=ppt/slides/slide5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132856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依撒伯爾到了產</a:t>
            </a:r>
            <a:r>
              <a:rPr lang="zh-TW" altLang="en-US" sz="3600" b="1" smtClean="0">
                <a:latin typeface="新細明體"/>
                <a:ea typeface="新細明體"/>
              </a:rPr>
              <a:t>期，生</a:t>
            </a:r>
            <a:r>
              <a:rPr lang="zh-TW" altLang="en-US" sz="3600" b="1">
                <a:latin typeface="新細明體"/>
                <a:ea typeface="新細明體"/>
              </a:rPr>
              <a:t>下</a:t>
            </a:r>
            <a:r>
              <a:rPr lang="zh-TW" altLang="en-US" sz="3600" b="1" smtClean="0">
                <a:latin typeface="新細明體"/>
                <a:ea typeface="新細明體"/>
              </a:rPr>
              <a:t>了若翰，</a:t>
            </a:r>
            <a:r>
              <a:rPr lang="zh-TW" altLang="en-US" sz="3600" b="1">
                <a:latin typeface="新細明體"/>
                <a:ea typeface="新細明體"/>
              </a:rPr>
              <a:t>他就是耶穌的</a:t>
            </a:r>
            <a:r>
              <a:rPr lang="zh-TW" altLang="en-US" sz="3600" b="1" smtClean="0">
                <a:latin typeface="新細明體"/>
                <a:ea typeface="新細明體"/>
              </a:rPr>
              <a:t>表哥，</a:t>
            </a:r>
            <a:r>
              <a:rPr lang="zh-TW" altLang="en-US" sz="3600" b="1">
                <a:latin typeface="新細明體"/>
                <a:ea typeface="新細明體"/>
              </a:rPr>
              <a:t>也是日後在約旦河宣講悔改洗禮的洗者若</a:t>
            </a:r>
            <a:r>
              <a:rPr lang="zh-TW" altLang="en-US" sz="3600" b="1" smtClean="0">
                <a:latin typeface="新細明體"/>
                <a:ea typeface="新細明體"/>
              </a:rPr>
              <a:t>翰。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他</a:t>
            </a:r>
            <a:r>
              <a:rPr lang="zh-TW" altLang="en-US" sz="3600" b="1">
                <a:latin typeface="新細明體"/>
                <a:ea typeface="新細明體"/>
              </a:rPr>
              <a:t>要走在耶穌前面，為衪預備道路，並為耶穌作證。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615968506"/>
      </p:ext>
    </p:extLst>
  </p:cSld>
  <p:clrMapOvr>
    <a:masterClrMapping/>
  </p:clrMapOvr>
  <p:transition/>
  <p:timing/>
</p:sld>
</file>

<file path=ppt/slides/slide58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美勞教學：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</a:t>
            </a:r>
            <a:r>
              <a:rPr lang="zh-TW" altLang="zh-TW" sz="3600" b="1" smtClean="0">
                <a:latin typeface="+mj-ea"/>
                <a:ea typeface="+mj-ea"/>
              </a:rPr>
              <a:t>【</a:t>
            </a:r>
            <a:r>
              <a:rPr lang="en-US" altLang="zh-TW" sz="3600" b="1" smtClean="0">
                <a:latin typeface="+mj-ea"/>
                <a:ea typeface="+mj-ea"/>
              </a:rPr>
              <a:t>2</a:t>
            </a:r>
            <a:r>
              <a:rPr lang="zh-TW" altLang="en-US" sz="3600" b="1" smtClean="0">
                <a:latin typeface="+mj-ea"/>
                <a:ea typeface="+mj-ea"/>
              </a:rPr>
              <a:t>上</a:t>
            </a:r>
            <a:r>
              <a:rPr lang="en-US" altLang="zh-TW" sz="3600" b="1" smtClean="0">
                <a:latin typeface="+mj-ea"/>
                <a:ea typeface="+mj-ea"/>
              </a:rPr>
              <a:t>-15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58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「耶穌一見他們的信心，就說：</a:t>
            </a:r>
            <a:r>
              <a:rPr lang="en-US" altLang="zh-TW" sz="3600" b="1"/>
              <a:t>『</a:t>
            </a:r>
            <a:r>
              <a:rPr lang="zh-TW" altLang="en-US" sz="3600" b="1"/>
              <a:t>癱子，起來，拿起你的床，回家去吧！</a:t>
            </a:r>
            <a:r>
              <a:rPr lang="en-US" altLang="zh-TW" sz="3600" b="1"/>
              <a:t>』</a:t>
            </a:r>
            <a:r>
              <a:rPr lang="zh-TW" altLang="en-US" sz="3600" b="1"/>
              <a:t>」（路</a:t>
            </a:r>
            <a:r>
              <a:rPr lang="en-US" altLang="zh-TW" sz="3600" b="1"/>
              <a:t>5,20</a:t>
            </a:r>
            <a:r>
              <a:rPr lang="zh-TW" altLang="en-US" sz="3600" b="1"/>
              <a:t>、</a:t>
            </a:r>
            <a:r>
              <a:rPr lang="en-US" altLang="zh-TW" sz="3600" b="1"/>
              <a:t>24</a:t>
            </a:r>
            <a:r>
              <a:rPr lang="zh-TW" altLang="en-US" sz="3600" b="1"/>
              <a:t>）</a:t>
            </a:r>
            <a:endParaRPr lang="zh-TW" altLang="zh-TW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58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6026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3429000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 smtClean="0">
                <a:latin typeface="新細明體"/>
                <a:ea typeface="新細明體"/>
              </a:rPr>
              <a:t>福勒羅夫婦的故事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58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94993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780928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小朋友</a:t>
            </a:r>
            <a:r>
              <a:rPr lang="zh-TW" altLang="en-US" sz="3600" b="1"/>
              <a:t>，一個擁抱就是大大的關愛。拉烏爾知道自己不是醫生，不能治癒他們，但可以給他們最真情的擁抱。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58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274838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在生活中，每個人都很需要這樣的關愛，不一定是擁抱，即使是一個真心的問候或默默的在一旁陪伴，也都能帶給人很大的支持與撫慰。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2491281761"/>
      </p:ext>
    </p:extLst>
  </p:cSld>
  <p:clrMapOvr>
    <a:masterClrMapping/>
  </p:clrMapOvr>
  <p:transition/>
  <p:timing/>
</p:sld>
</file>

<file path=ppt/slides/slide58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564904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請想一想：</a:t>
            </a:r>
            <a:endParaRPr lang="en-US" altLang="zh-TW" sz="3600" b="1" smtClean="0"/>
          </a:p>
          <a:p>
            <a:r>
              <a:rPr lang="zh-TW" altLang="en-US" sz="3600" b="1"/>
              <a:t>在生活中，我可以為別人做些什麼來表達我真心的關懷？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548259667"/>
      </p:ext>
    </p:extLst>
  </p:cSld>
  <p:clrMapOvr>
    <a:masterClrMapping/>
  </p:clrMapOvr>
  <p:transition/>
  <p:timing/>
</p:sld>
</file>

<file path=ppt/slides/slide58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0F95A8"/>
                </a:solidFill>
              </a:rPr>
              <a:t>主題學習單：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08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 smtClean="0">
                <a:latin typeface="+mn-ea"/>
              </a:rPr>
              <a:t>請搭配教學光碟【</a:t>
            </a:r>
            <a:r>
              <a:rPr lang="en-US" altLang="zh-TW" sz="3600" b="1" smtClean="0">
                <a:latin typeface="+mj-ea"/>
              </a:rPr>
              <a:t>2</a:t>
            </a:r>
            <a:r>
              <a:rPr lang="zh-TW" altLang="en-US" sz="3600" b="1">
                <a:latin typeface="+mj-ea"/>
              </a:rPr>
              <a:t>上</a:t>
            </a:r>
            <a:r>
              <a:rPr lang="en-US" altLang="zh-TW" sz="3600" b="1" smtClean="0">
                <a:latin typeface="+mj-ea"/>
              </a:rPr>
              <a:t>-15</a:t>
            </a:r>
            <a:r>
              <a:rPr lang="zh-TW" altLang="zh-TW" sz="3600" b="1" smtClean="0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58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1725408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91580" y="2551837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</a:t>
            </a:r>
            <a:r>
              <a:rPr lang="zh-TW" altLang="zh-TW" sz="3600" b="1" smtClean="0"/>
              <a:t>，</a:t>
            </a:r>
            <a:r>
              <a:rPr lang="zh-TW" altLang="en-US" sz="3600" b="1"/>
              <a:t>耶穌看到癱子朋友的真情，就滿足了他們的渴望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從</a:t>
            </a:r>
            <a:r>
              <a:rPr lang="zh-TW" altLang="en-US" sz="3600" b="1"/>
              <a:t>故事中，我們再次看到耶穌是這麼的愛我們。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58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47564" y="2828835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在生活中，我們也可以學習他們，將內心的關懷之情表達出來。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969445011"/>
      </p:ext>
    </p:extLst>
  </p:cSld>
  <p:clrMapOvr>
    <a:masterClrMapping/>
  </p:clrMapOvr>
  <p:transition/>
  <p:timing/>
</p:sld>
</file>

<file path=ppt/slides/slide58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47564" y="2551837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每個人都需要被關愛，希望我們都能擁有和癱子的朋友與福勒羅夫婦一樣的熱情，將天主的愛帶給身旁的人。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060529728"/>
      </p:ext>
    </p:extLst>
  </p:cSld>
  <p:clrMapOvr>
    <a:masterClrMapping/>
  </p:clrMapOvr>
  <p:transition/>
  <p:timing/>
</p:sld>
</file>

<file path=ppt/slides/slide5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19572" y="166189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0F95A8"/>
                </a:solidFill>
                <a:latin typeface="+mn-ea"/>
              </a:rPr>
              <a:t>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19129" y="249289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猶太人</a:t>
            </a:r>
            <a:r>
              <a:rPr lang="zh-TW" altLang="en-US" sz="3600" b="1">
                <a:latin typeface="新細明體"/>
                <a:ea typeface="新細明體"/>
              </a:rPr>
              <a:t>司祭匝加利亞在聖殿祈禱時發生了什麼事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匝加利亞聽了天主使者向他說的話，會感到納悶？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59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35596" y="14458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課後</a:t>
            </a:r>
            <a:r>
              <a:rPr lang="zh-TW" altLang="en-US" sz="4800" b="1" smtClean="0">
                <a:solidFill>
                  <a:srgbClr val="0F95A8"/>
                </a:solidFill>
              </a:rPr>
              <a:t>禱：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35596" y="2276872"/>
            <a:ext cx="72368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親愛的耶穌，感謝祢今天教我們看到真情的關懷。求祢幫助我們，開啟我們的心，使我們能夠將這份真情的關懷分享給身旁的人。以上所求是因主耶穌的名，阿們。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667603260"/>
      </p:ext>
    </p:extLst>
  </p:cSld>
  <p:clrMapOvr>
    <a:masterClrMapping/>
  </p:clrMapOvr>
  <p:transition/>
  <p:timing/>
</p:sld>
</file>

<file path=ppt/slides/slide59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780928"/>
            <a:ext cx="96845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600" b="1">
                <a:ea typeface="Microsoft JhengHei Light" panose="020b0304030504040204"/>
              </a:rPr>
              <a:t>耶穌召喚貪汙的稅</a:t>
            </a:r>
            <a:r>
              <a:rPr lang="zh-TW" altLang="en-US" sz="6600" b="1" smtClean="0">
                <a:ea typeface="Microsoft JhengHei Light" panose="020b0304030504040204"/>
              </a:rPr>
              <a:t>吏</a:t>
            </a:r>
            <a:endParaRPr lang="en-US" altLang="zh-TW" sz="6600" b="1" smtClean="0">
              <a:ea typeface="Microsoft JhengHei Light" panose="020b0304030504040204"/>
            </a:endParaRPr>
          </a:p>
          <a:p>
            <a:r>
              <a:rPr lang="zh-TW" altLang="en-US" sz="6600" b="1" smtClean="0">
                <a:ea typeface="Microsoft JhengHei Light" panose="020b0304030504040204"/>
              </a:rPr>
              <a:t>瑪</a:t>
            </a:r>
            <a:r>
              <a:rPr lang="zh-TW" altLang="en-US" sz="6600" b="1">
                <a:ea typeface="Microsoft JhengHei Light" panose="020b0304030504040204"/>
              </a:rPr>
              <a:t>竇</a:t>
            </a:r>
            <a:endParaRPr lang="en-US" sz="6600" b="1">
              <a:latin typeface="Microsoft JhengHei Light" panose="020b0304030504040204" pitchFamily="34" charset="-120"/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A02F4B11-FE1D-41EC-B989-2CF91062DCB9}"/>
              </a:ext>
            </a:extLst>
          </p:cNvPr>
          <p:cNvSpPr txBox="1"/>
          <p:nvPr/>
        </p:nvSpPr>
        <p:spPr>
          <a:xfrm>
            <a:off x="755576" y="1949931"/>
            <a:ext cx="3275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2</a:t>
            </a:r>
            <a:r>
              <a:rPr lang="zh-TW" altLang="en-US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上</a:t>
            </a:r>
            <a:r>
              <a:rPr lang="en-US" altLang="zh-TW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-16</a:t>
            </a:r>
            <a:endParaRPr lang="en-US" altLang="zh-TW" sz="4800" b="1" smtClean="0">
              <a:solidFill>
                <a:srgbClr val="0F95A8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59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59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14127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課前</a:t>
            </a:r>
            <a:r>
              <a:rPr lang="zh-TW" altLang="en-US" sz="4800" b="1" smtClean="0">
                <a:solidFill>
                  <a:srgbClr val="0F95A8"/>
                </a:solidFill>
              </a:rPr>
              <a:t>禱：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91580" y="2243773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親愛的主耶穌，感謝祢給我們這麼好的環境、這麼好的同學一起互相學習，請祢與我們同在，幫助我們記得今天的聖經故事，使我們成為祢喜悅的孩子，祢的好兒女。以上所求是因祢的名，阿們。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59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主題</a:t>
            </a:r>
            <a:r>
              <a:rPr lang="zh-TW" altLang="en-US" sz="4800" b="1" smtClean="0">
                <a:solidFill>
                  <a:srgbClr val="0F95A8"/>
                </a:solidFill>
              </a:rPr>
              <a:t>經文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>
                <a:latin typeface="+mn-ea"/>
              </a:rPr>
              <a:t>路加福音</a:t>
            </a:r>
            <a:r>
              <a:rPr lang="en-US" altLang="zh-TW" sz="3600" b="1">
                <a:latin typeface="+mn-ea"/>
              </a:rPr>
              <a:t>5,27~32</a:t>
            </a:r>
            <a:endParaRPr 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59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223796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</a:rPr>
              <a:t>主題引導：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3068960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小朋友</a:t>
            </a:r>
            <a:r>
              <a:rPr lang="zh-TW" altLang="en-US" sz="3600" b="1"/>
              <a:t>，你們喜歡上學嗎？在學校有和同學一起玩遊戲嗎？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59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551837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你都找誰一起玩呢？是不是都找你最喜歡的同學一起玩？有找過你不喜歡的同學一起玩遊戲嗎？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697540057"/>
      </p:ext>
    </p:extLst>
  </p:cSld>
  <p:clrMapOvr>
    <a:masterClrMapping/>
  </p:clrMapOvr>
  <p:transition/>
  <p:timing/>
</p:sld>
</file>

<file path=ppt/slides/slide59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0" y="30135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b="1"/>
              <a:t>小短劇──不受歡迎的小刺蝟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224260337"/>
      </p:ext>
    </p:extLst>
  </p:cSld>
  <p:clrMapOvr>
    <a:masterClrMapping/>
  </p:clrMapOvr>
  <p:transition/>
  <p:timing/>
</p:sld>
</file>

<file path=ppt/slides/slide59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22985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</a:rPr>
              <a:t>帶入主題：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2060848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你們都說對了，小白兔和小鳥都討厭小刺蝟，小刺蝟是不是很孤單呢</a:t>
            </a:r>
            <a:r>
              <a:rPr lang="zh-TW" altLang="en-US" sz="3600" b="1" smtClean="0"/>
              <a:t>？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在</a:t>
            </a:r>
            <a:r>
              <a:rPr lang="zh-TW" altLang="en-US" sz="3600" b="1"/>
              <a:t>聖經裡也有一種人，是大家都不喜歡的，耶穌卻偏偏和這種人做朋友，耶穌為什麼會這麼做呢？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59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02193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j-ea"/>
                <a:ea typeface="+mj-ea"/>
              </a:rPr>
              <a:t>主題內容：</a:t>
            </a:r>
            <a:endParaRPr lang="en-US" sz="4800" b="1">
              <a:solidFill>
                <a:srgbClr val="0F95A8"/>
              </a:solidFill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5576" y="2852936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在耶穌那時候，猶太人受到羅馬人統治，每個人都要繳稅給羅馬政府，會有人負責跟老百姓收稅，大家都叫他們「稅吏」。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828835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爸爸有遵守這個約定嗎？還是有時會記得、有時會忘記呢？</a:t>
            </a:r>
          </a:p>
        </p:txBody>
      </p:sp>
    </p:spTree>
    <p:extLst>
      <p:ext uri="{BB962C8B-B14F-4D97-AF65-F5344CB8AC3E}">
        <p14:creationId xmlns:p14="http://schemas.microsoft.com/office/powerpoint/2010/main" val="2800009428"/>
      </p:ext>
    </p:extLst>
  </p:cSld>
  <p:clrMapOvr>
    <a:masterClrMapping/>
  </p:clrMapOvr>
  <p:transition/>
  <p:timing/>
</p:sld>
</file>

<file path=ppt/slides/slide6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49289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使者跟匝加利亞說「在事成之前你會成為啞巴」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匝</a:t>
            </a:r>
            <a:r>
              <a:rPr lang="zh-TW" altLang="en-US" sz="3600" b="1">
                <a:latin typeface="新細明體"/>
                <a:ea typeface="新細明體"/>
              </a:rPr>
              <a:t>加利亞從</a:t>
            </a:r>
            <a:r>
              <a:rPr lang="zh-TW" altLang="en-US" sz="3600" b="1" smtClean="0">
                <a:latin typeface="新細明體"/>
                <a:ea typeface="新細明體"/>
              </a:rPr>
              <a:t>聖殿出來後，發生</a:t>
            </a:r>
            <a:r>
              <a:rPr lang="zh-TW" altLang="en-US" sz="3600" b="1">
                <a:latin typeface="新細明體"/>
                <a:ea typeface="新細明體"/>
              </a:rPr>
              <a:t>了什麼事？</a:t>
            </a: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60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那時，大家生活都很苦，繳不出稅，稅吏卻毫無同情心，不但不減輕大家的負擔，還用盡各種手段要每個人多繳稅，搞得大家苦上加苦，抱怨連連，大家都很討厭稅吏，不想親近他們。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60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443841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有一天，耶穌來到葛法</a:t>
            </a:r>
            <a:r>
              <a:rPr lang="zh-TW" altLang="en-US" sz="3600" b="1" smtClean="0">
                <a:latin typeface="新細明體"/>
                <a:ea typeface="新細明體"/>
              </a:rPr>
              <a:t>翁，</a:t>
            </a:r>
            <a:r>
              <a:rPr lang="zh-TW" altLang="en-US" sz="3600" b="1">
                <a:latin typeface="新細明體"/>
                <a:ea typeface="新細明體"/>
              </a:rPr>
              <a:t>看到有個稅吏坐在稅關上收稅，他的名字叫瑪</a:t>
            </a:r>
            <a:r>
              <a:rPr lang="zh-TW" altLang="en-US" sz="3600" b="1" smtClean="0">
                <a:latin typeface="新細明體"/>
                <a:ea typeface="新細明體"/>
              </a:rPr>
              <a:t>竇。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在一旁仔細看著他，過了一會，耶穌上前去跟他說話：「瑪竇，來跟隨我吧，我要做你的朋友！」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18951746"/>
      </p:ext>
    </p:extLst>
  </p:cSld>
  <p:clrMapOvr>
    <a:masterClrMapping/>
  </p:clrMapOvr>
  <p:transition/>
  <p:timing/>
</p:sld>
</file>

<file path=ppt/slides/slide60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瑪竇非常吃驚，這是真的嗎？大家不是很討厭我嗎？怎麼會有人願意和我做朋友呢？瑪竇實在感到太意外，也太高興了，便馬上離開稅關，跟隨了耶穌。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084791114"/>
      </p:ext>
    </p:extLst>
  </p:cSld>
  <p:clrMapOvr>
    <a:masterClrMapping/>
  </p:clrMapOvr>
  <p:transition/>
  <p:timing/>
</p:sld>
</file>

<file path=ppt/slides/slide60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443841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瑪竇馬上邀請耶穌到自己家中作客，途中有一群人跟著，還有法利塞人和經師，他們是故意跟著來的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>
                <a:latin typeface="新細明體"/>
                <a:ea typeface="新細明體"/>
              </a:rPr>
              <a:t>他們不明白耶穌怎麼會和這種人做朋友</a:t>
            </a:r>
            <a:r>
              <a:rPr lang="zh-TW" altLang="en-US" sz="3600" b="1" smtClean="0">
                <a:latin typeface="新細明體"/>
                <a:ea typeface="新細明體"/>
              </a:rPr>
              <a:t>，他們</a:t>
            </a:r>
            <a:r>
              <a:rPr lang="zh-TW" altLang="en-US" sz="3600" b="1">
                <a:latin typeface="新細明體"/>
                <a:ea typeface="新細明體"/>
              </a:rPr>
              <a:t>要看個究竟，想知道耶穌到底為什麼要這麼做！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56096265"/>
      </p:ext>
    </p:extLst>
  </p:cSld>
  <p:clrMapOvr>
    <a:masterClrMapping/>
  </p:clrMapOvr>
  <p:transition/>
  <p:timing/>
</p:sld>
</file>

<file path=ppt/slides/slide60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來到瑪竇家中，瑪竇非常熱情的招待耶穌，將耶穌當成最好的朋友一般，對耶穌說：「祢願意和我這種人做朋友，我實在太高興了，我願意從此放棄一切跟隨祢！」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271477285"/>
      </p:ext>
    </p:extLst>
  </p:cSld>
  <p:clrMapOvr>
    <a:masterClrMapping/>
  </p:clrMapOvr>
  <p:transition/>
  <p:timing/>
</p:sld>
</file>

<file path=ppt/slides/slide60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這一切都看在法利塞人和經師的眼裡，他們非常不認同耶穌所做的，內心感到憤憤不平，對耶穌說：「祢為什麼和稅吏這種罪人一起吃飯呢？」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93299947"/>
      </p:ext>
    </p:extLst>
  </p:cSld>
  <p:clrMapOvr>
    <a:masterClrMapping/>
  </p:clrMapOvr>
  <p:transition/>
  <p:timing/>
</p:sld>
</file>

<file path=ppt/slides/slide60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耶穌知道他們心裡在想什麼，慢慢的對他們說：「你們覺得是有病的人需要醫生，還是健康的人需要醫生呢？我來是要和罪人做朋友，並邀請他們跟隨我！」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130957352"/>
      </p:ext>
    </p:extLst>
  </p:cSld>
  <p:clrMapOvr>
    <a:masterClrMapping/>
  </p:clrMapOvr>
  <p:transition/>
  <p:timing/>
</p:sld>
</file>

<file path=ppt/slides/slide60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04864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耶穌在稅關旁觀察瑪竇時，早知道他不受歡迎，內心很孤單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這</a:t>
            </a:r>
            <a:r>
              <a:rPr lang="zh-TW" altLang="en-US" sz="3600" b="1">
                <a:latin typeface="新細明體"/>
                <a:ea typeface="新細明體"/>
              </a:rPr>
              <a:t>不是他的錯，只是他做了稅吏這份工作，人們才不願意親近他。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507007507"/>
      </p:ext>
    </p:extLst>
  </p:cSld>
  <p:clrMapOvr>
    <a:masterClrMapping/>
  </p:clrMapOvr>
  <p:transition/>
  <p:timing/>
</p:sld>
</file>

<file path=ppt/slides/slide60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720840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瑪竇心中，多麼渴望有人願意接納他，和他做朋友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看到瑪竇的渴望，也明白他內心的孤單，知道他需要朋友，便不在意別人的眼光，主動邀請他做朋友。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501248000"/>
      </p:ext>
    </p:extLst>
  </p:cSld>
  <p:clrMapOvr>
    <a:masterClrMapping/>
  </p:clrMapOvr>
  <p:transition/>
  <p:timing/>
</p:sld>
</file>

<file path=ppt/slides/slide60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耶穌的這份愛與關心溫暖了瑪竇的心，讓他早已死去的心重新燃起光明與希望，毅然決然的放下過去的一切，跟隨耶穌。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185532675"/>
      </p:ext>
    </p:extLst>
  </p:cSld>
  <p:clrMapOvr>
    <a:masterClrMapping/>
  </p:clrMapOvr>
  <p:transition/>
  <p:timing/>
</p:sld>
</file>

<file path=ppt/slides/slide6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249289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匝</a:t>
            </a:r>
            <a:r>
              <a:rPr lang="zh-TW" altLang="en-US" sz="3600" b="1">
                <a:latin typeface="新細明體"/>
                <a:ea typeface="新細明體"/>
              </a:rPr>
              <a:t>加利亞從聖殿出來後成為啞巴，是天主在保護他還是考驗他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在聖殿外等候匝加利亞的眾人看到他時都十分驚奇？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65820408"/>
      </p:ext>
    </p:extLst>
  </p:cSld>
  <p:clrMapOvr>
    <a:masterClrMapping/>
  </p:clrMapOvr>
  <p:transition/>
  <p:timing/>
</p:sld>
</file>

<file path=ppt/slides/slide6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就像剛剛在短劇中看到的小刺蝟一樣。小刺蝟很渴望找到朋友，只可惜小白兔和小鳥都討厭牠身上那尖尖的刺，如同大家都討厭瑪竇是個稅吏。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455613078"/>
      </p:ext>
    </p:extLst>
  </p:cSld>
  <p:clrMapOvr>
    <a:masterClrMapping/>
  </p:clrMapOvr>
  <p:transition/>
  <p:timing/>
</p:sld>
</file>

<file path=ppt/slides/slide6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82883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小白兔和小鳥若可以不在意小刺蝟身上的刺，牠們不就可以做</a:t>
            </a:r>
            <a:r>
              <a:rPr lang="zh-TW" altLang="en-US" sz="3600" b="1" smtClean="0">
                <a:latin typeface="新細明體"/>
                <a:ea typeface="新細明體"/>
              </a:rPr>
              <a:t>朋友了嗎</a:t>
            </a:r>
            <a:r>
              <a:rPr lang="zh-TW" altLang="en-US" sz="3600" b="1">
                <a:latin typeface="新細明體"/>
                <a:ea typeface="新細明體"/>
              </a:rPr>
              <a:t>？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649026626"/>
      </p:ext>
    </p:extLst>
  </p:cSld>
  <p:clrMapOvr>
    <a:masterClrMapping/>
  </p:clrMapOvr>
  <p:transition/>
  <p:timing/>
</p:sld>
</file>

<file path=ppt/slides/slide6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720840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我們每個人的身上，誰沒有刺呢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希望</a:t>
            </a:r>
            <a:r>
              <a:rPr lang="zh-TW" altLang="en-US" sz="3600" b="1">
                <a:latin typeface="新細明體"/>
                <a:ea typeface="新細明體"/>
              </a:rPr>
              <a:t>我們都能像耶穌一樣，少去在意別人身上的刺，多看到別人的需要和渴望，將耶穌的愛分享給所有需要的人。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683479389"/>
      </p:ext>
    </p:extLst>
  </p:cSld>
  <p:clrMapOvr>
    <a:masterClrMapping/>
  </p:clrMapOvr>
  <p:transition/>
  <p:timing/>
</p:sld>
</file>

<file path=ppt/slides/slide6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19572" y="180591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0F95A8"/>
                </a:solidFill>
                <a:latin typeface="+mn-ea"/>
              </a:rPr>
              <a:t>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19129" y="263691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都沒有人要和稅吏瑪竇做朋友呢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耶穌要邀請稅吏瑪竇和自己做朋友？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6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204864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耶穌知道稅吏瑪竇的內心很孤單需要朋友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耶穌要邀請稅吏瑪竇做朋友時，他會那麼驚訝？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6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636912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稅</a:t>
            </a:r>
            <a:r>
              <a:rPr lang="zh-TW" altLang="en-US" sz="3600" b="1">
                <a:latin typeface="新細明體"/>
                <a:ea typeface="新細明體"/>
              </a:rPr>
              <a:t>吏瑪竇喜歡和耶穌做朋友嗎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當</a:t>
            </a:r>
            <a:r>
              <a:rPr lang="zh-TW" altLang="en-US" sz="3600" b="1">
                <a:latin typeface="新細明體"/>
                <a:ea typeface="新細明體"/>
              </a:rPr>
              <a:t>耶穌去稅吏瑪竇家中吃飯時，為什麼有人在一旁不高興？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65820408"/>
      </p:ext>
    </p:extLst>
  </p:cSld>
  <p:clrMapOvr>
    <a:masterClrMapping/>
  </p:clrMapOvr>
  <p:transition/>
  <p:timing/>
</p:sld>
</file>

<file path=ppt/slides/slide6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稅</a:t>
            </a:r>
            <a:r>
              <a:rPr lang="zh-TW" altLang="en-US" sz="3600" b="1">
                <a:latin typeface="新細明體"/>
                <a:ea typeface="新細明體"/>
              </a:rPr>
              <a:t>吏瑪竇是罪人嗎？耶穌到罪人的家中吃飯是對的嗎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耶穌要說：「我來是要和罪人做朋友？」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40033755"/>
      </p:ext>
    </p:extLst>
  </p:cSld>
  <p:clrMapOvr>
    <a:masterClrMapping/>
  </p:clrMapOvr>
  <p:transition/>
  <p:timing/>
</p:sld>
</file>

<file path=ppt/slides/slide6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耶穌要說：「有病的人才需要醫生？</a:t>
            </a:r>
            <a:r>
              <a:rPr lang="zh-TW" altLang="en-US" sz="3600" b="1" smtClean="0">
                <a:latin typeface="新細明體"/>
                <a:ea typeface="新細明體"/>
              </a:rPr>
              <a:t>」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耶穌可以不在意別人的眼光，邀請稅吏瑪竇做自己的朋友？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87880651"/>
      </p:ext>
    </p:extLst>
  </p:cSld>
  <p:clrMapOvr>
    <a:masterClrMapping/>
  </p:clrMapOvr>
  <p:transition/>
  <p:timing/>
</p:sld>
</file>

<file path=ppt/slides/slide6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204864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稅吏瑪竇要放棄一切跟隨耶穌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如果</a:t>
            </a:r>
            <a:r>
              <a:rPr lang="zh-TW" altLang="en-US" sz="3600" b="1">
                <a:latin typeface="新細明體"/>
                <a:ea typeface="新細明體"/>
              </a:rPr>
              <a:t>耶穌也邀請你和祂做朋友並跟隨祂，你願意嗎？</a:t>
            </a:r>
          </a:p>
        </p:txBody>
      </p:sp>
    </p:spTree>
    <p:extLst>
      <p:ext uri="{BB962C8B-B14F-4D97-AF65-F5344CB8AC3E}">
        <p14:creationId xmlns:p14="http://schemas.microsoft.com/office/powerpoint/2010/main" val="1678982790"/>
      </p:ext>
    </p:extLst>
  </p:cSld>
  <p:clrMapOvr>
    <a:masterClrMapping/>
  </p:clrMapOvr>
  <p:transition/>
  <p:timing/>
</p:sld>
</file>

<file path=ppt/slides/slide6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美勞教學：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</a:t>
            </a:r>
            <a:r>
              <a:rPr lang="zh-TW" altLang="zh-TW" sz="3600" b="1" smtClean="0">
                <a:latin typeface="+mj-ea"/>
                <a:ea typeface="+mj-ea"/>
              </a:rPr>
              <a:t>【</a:t>
            </a:r>
            <a:r>
              <a:rPr lang="en-US" altLang="zh-TW" sz="3600" b="1" smtClean="0">
                <a:latin typeface="+mj-ea"/>
                <a:ea typeface="+mj-ea"/>
              </a:rPr>
              <a:t>2</a:t>
            </a:r>
            <a:r>
              <a:rPr lang="zh-TW" altLang="en-US" sz="3600" b="1" smtClean="0">
                <a:latin typeface="+mj-ea"/>
                <a:ea typeface="+mj-ea"/>
              </a:rPr>
              <a:t>上</a:t>
            </a:r>
            <a:r>
              <a:rPr lang="en-US" altLang="zh-TW" sz="3600" b="1" smtClean="0">
                <a:latin typeface="+mj-ea"/>
                <a:ea typeface="+mj-ea"/>
              </a:rPr>
              <a:t>-16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6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49289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匝加利</a:t>
            </a:r>
            <a:r>
              <a:rPr lang="zh-TW" altLang="en-US" sz="3600" b="1" smtClean="0">
                <a:latin typeface="新細明體"/>
                <a:ea typeface="新細明體"/>
              </a:rPr>
              <a:t>亞告訴妻子在</a:t>
            </a:r>
            <a:r>
              <a:rPr lang="zh-TW" altLang="en-US" sz="3600" b="1">
                <a:latin typeface="新細明體"/>
                <a:ea typeface="新細明體"/>
              </a:rPr>
              <a:t>聖殿中發生的事情時，妻子既驚訝又興奮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匝</a:t>
            </a:r>
            <a:r>
              <a:rPr lang="zh-TW" altLang="en-US" sz="3600" b="1">
                <a:latin typeface="新細明體"/>
                <a:ea typeface="新細明體"/>
              </a:rPr>
              <a:t>加利亞回到家中卻無法說話，他用什麼方法跟妻子溝通？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40033755"/>
      </p:ext>
    </p:extLst>
  </p:cSld>
  <p:clrMapOvr>
    <a:masterClrMapping/>
  </p:clrMapOvr>
  <p:transition/>
  <p:timing/>
</p:sld>
</file>

<file path=ppt/slides/slide6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「耶穌說：</a:t>
            </a:r>
            <a:r>
              <a:rPr lang="en-US" altLang="zh-TW" sz="3600" b="1"/>
              <a:t>『</a:t>
            </a:r>
            <a:r>
              <a:rPr lang="zh-TW" altLang="en-US" sz="3600" b="1"/>
              <a:t>不是健康的人需要醫生，而是有病的人。</a:t>
            </a:r>
            <a:r>
              <a:rPr lang="en-US" altLang="zh-TW" sz="3600" b="1"/>
              <a:t>』</a:t>
            </a:r>
            <a:r>
              <a:rPr lang="zh-TW" altLang="en-US" sz="3600" b="1"/>
              <a:t>」（路</a:t>
            </a:r>
            <a:r>
              <a:rPr lang="en-US" altLang="zh-TW" sz="3600" b="1"/>
              <a:t>5,31</a:t>
            </a:r>
            <a:r>
              <a:rPr lang="zh-TW" altLang="en-US" sz="3600" b="1"/>
              <a:t>）</a:t>
            </a:r>
            <a:endParaRPr lang="zh-TW" altLang="zh-TW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6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6026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3429000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 smtClean="0">
                <a:latin typeface="新細明體"/>
                <a:ea typeface="新細明體"/>
              </a:rPr>
              <a:t>小</a:t>
            </a:r>
            <a:r>
              <a:rPr lang="zh-TW" altLang="en-US" sz="6000" b="1">
                <a:latin typeface="新細明體"/>
                <a:ea typeface="新細明體"/>
              </a:rPr>
              <a:t>游</a:t>
            </a:r>
            <a:r>
              <a:rPr lang="zh-TW" altLang="en-US" sz="6000" b="1" smtClean="0">
                <a:latin typeface="新細明體"/>
                <a:ea typeface="新細明體"/>
              </a:rPr>
              <a:t>的故事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6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94993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780928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小朋友</a:t>
            </a:r>
            <a:r>
              <a:rPr lang="zh-TW" altLang="en-US" sz="3600" b="1"/>
              <a:t>，當一個人被其他人冷落時，內心一定是很難過的，就像小利一樣。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6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274838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還好小游平常有上主日學，聽了很多耶穌的故事，知道要在生活中關心別人，便主動找小利玩，和他做朋友。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2491281761"/>
      </p:ext>
    </p:extLst>
  </p:cSld>
  <p:clrMapOvr>
    <a:masterClrMapping/>
  </p:clrMapOvr>
  <p:transition/>
  <p:timing/>
</p:sld>
</file>

<file path=ppt/slides/slide6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564904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請想一想：</a:t>
            </a:r>
            <a:endParaRPr lang="en-US" altLang="zh-TW" sz="3600" b="1" smtClean="0"/>
          </a:p>
          <a:p>
            <a:r>
              <a:rPr lang="zh-TW" altLang="en-US" sz="3600" b="1"/>
              <a:t>在生活中，我們可以主動的做些什麼，來關心自己身邊的人？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548259667"/>
      </p:ext>
    </p:extLst>
  </p:cSld>
  <p:clrMapOvr>
    <a:masterClrMapping/>
  </p:clrMapOvr>
  <p:transition/>
  <p:timing/>
</p:sld>
</file>

<file path=ppt/slides/slide6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0F95A8"/>
                </a:solidFill>
              </a:rPr>
              <a:t>主題學習單：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08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 smtClean="0">
                <a:latin typeface="+mn-ea"/>
              </a:rPr>
              <a:t>請搭配教學光碟【</a:t>
            </a:r>
            <a:r>
              <a:rPr lang="en-US" altLang="zh-TW" sz="3600" b="1" smtClean="0">
                <a:latin typeface="+mj-ea"/>
              </a:rPr>
              <a:t>2</a:t>
            </a:r>
            <a:r>
              <a:rPr lang="zh-TW" altLang="en-US" sz="3600" b="1">
                <a:latin typeface="+mj-ea"/>
              </a:rPr>
              <a:t>上</a:t>
            </a:r>
            <a:r>
              <a:rPr lang="en-US" altLang="zh-TW" sz="3600" b="1" smtClean="0">
                <a:latin typeface="+mj-ea"/>
              </a:rPr>
              <a:t>-16</a:t>
            </a:r>
            <a:r>
              <a:rPr lang="zh-TW" altLang="zh-TW" sz="3600" b="1" smtClean="0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6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1725408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91580" y="2551837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</a:t>
            </a:r>
            <a:r>
              <a:rPr lang="zh-TW" altLang="zh-TW" sz="3600" b="1" smtClean="0"/>
              <a:t>，</a:t>
            </a:r>
            <a:r>
              <a:rPr lang="zh-TW" altLang="en-US" sz="3600" b="1"/>
              <a:t>今天耶穌親自以行動告訴我們，祂是那麼的愛我們，也願意和每個人做朋友，特別是那些常常被忽略，或不受歡迎的人。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6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47564" y="2551837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在生活中，我們不必擔心自己成績不夠好、家裡不夠富裕、衣服不乾淨或是身上有味道。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969445011"/>
      </p:ext>
    </p:extLst>
  </p:cSld>
  <p:clrMapOvr>
    <a:masterClrMapping/>
  </p:clrMapOvr>
  <p:transition/>
  <p:timing/>
</p:sld>
</file>

<file path=ppt/slides/slide6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47564" y="2551837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因為不論如何，耶穌都願意和我們做朋友，就像祂一點都不在意別人的眼光，主動邀請稅吏瑪竇做朋友。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060529728"/>
      </p:ext>
    </p:extLst>
  </p:cSld>
  <p:clrMapOvr>
    <a:masterClrMapping/>
  </p:clrMapOvr>
  <p:transition/>
  <p:timing/>
</p:sld>
</file>

<file path=ppt/slides/slide6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47564" y="2551837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有了耶穌這位好朋友，我們也可以勇敢的邀請更多的人，一起來和耶穌做朋友。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2196825512"/>
      </p:ext>
    </p:extLst>
  </p:cSld>
  <p:clrMapOvr>
    <a:masterClrMapping/>
  </p:clrMapOvr>
  <p:transition/>
  <p:timing/>
</p:sld>
</file>

<file path=ppt/slides/slide6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49289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匝加利亞會忘了自己年輕時向天主求的心願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天主從來沒有忘記匝加利亞年輕時向天主求的心願？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78982790"/>
      </p:ext>
    </p:extLst>
  </p:cSld>
  <p:clrMapOvr>
    <a:masterClrMapping/>
  </p:clrMapOvr>
  <p:transition/>
  <p:timing/>
</p:sld>
</file>

<file path=ppt/slides/slide6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53598" y="180591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課後</a:t>
            </a:r>
            <a:r>
              <a:rPr lang="zh-TW" altLang="en-US" sz="4800" b="1" smtClean="0">
                <a:solidFill>
                  <a:srgbClr val="0F95A8"/>
                </a:solidFill>
              </a:rPr>
              <a:t>禱：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53598" y="2636912"/>
            <a:ext cx="72368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親愛的主耶穌，謝謝祢這麼愛我們，也願意和我們做朋友，就像祢不在意別人的眼光邀請瑪竇做祢的朋友</a:t>
            </a:r>
            <a:r>
              <a:rPr lang="zh-TW" altLang="en-US" sz="3600" b="1" smtClean="0"/>
              <a:t>一樣。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667603260"/>
      </p:ext>
    </p:extLst>
  </p:cSld>
  <p:clrMapOvr>
    <a:masterClrMapping/>
  </p:clrMapOvr>
  <p:transition/>
  <p:timing/>
</p:sld>
</file>

<file path=ppt/slides/slide6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953598" y="2274838"/>
            <a:ext cx="72368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我們願意緊緊跟在祢身邊、聽祢的話，求祢保祐我們每天都可以平平安安的長大。以上祈禱是因祢的名，阿們。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2883505274"/>
      </p:ext>
    </p:extLst>
  </p:cSld>
  <p:clrMapOvr>
    <a:masterClrMapping/>
  </p:clrMapOvr>
  <p:transition/>
  <p:timing/>
</p:sld>
</file>

<file path=ppt/slides/slide6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780928"/>
            <a:ext cx="96845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600" b="1">
                <a:ea typeface="Microsoft JhengHei Light" panose="020b0304030504040204"/>
              </a:rPr>
              <a:t>慈悲百夫</a:t>
            </a:r>
            <a:r>
              <a:rPr lang="zh-TW" altLang="en-US" sz="6600" b="1" smtClean="0">
                <a:ea typeface="Microsoft JhengHei Light" panose="020b0304030504040204"/>
              </a:rPr>
              <a:t>長</a:t>
            </a:r>
            <a:endParaRPr lang="en-US" altLang="zh-TW" sz="6600" b="1" smtClean="0">
              <a:ea typeface="Microsoft JhengHei Light" panose="020b0304030504040204"/>
            </a:endParaRPr>
          </a:p>
          <a:p>
            <a:r>
              <a:rPr lang="zh-TW" altLang="en-US" sz="6600" b="1" smtClean="0">
                <a:ea typeface="Microsoft JhengHei Light" panose="020b0304030504040204"/>
              </a:rPr>
              <a:t>為</a:t>
            </a:r>
            <a:r>
              <a:rPr lang="zh-TW" altLang="en-US" sz="6600" b="1">
                <a:ea typeface="Microsoft JhengHei Light" panose="020b0304030504040204"/>
              </a:rPr>
              <a:t>家僕求醫治</a:t>
            </a:r>
            <a:endParaRPr lang="en-US" sz="6600" b="1">
              <a:latin typeface="Microsoft JhengHei Light" panose="020b0304030504040204" pitchFamily="34" charset="-120"/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A02F4B11-FE1D-41EC-B989-2CF91062DCB9}"/>
              </a:ext>
            </a:extLst>
          </p:cNvPr>
          <p:cNvSpPr txBox="1"/>
          <p:nvPr/>
        </p:nvSpPr>
        <p:spPr>
          <a:xfrm>
            <a:off x="755576" y="1949931"/>
            <a:ext cx="3275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2</a:t>
            </a:r>
            <a:r>
              <a:rPr lang="zh-TW" altLang="en-US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上</a:t>
            </a:r>
            <a:r>
              <a:rPr lang="en-US" altLang="zh-TW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-17</a:t>
            </a:r>
            <a:endParaRPr lang="en-US" altLang="zh-TW" sz="4800" b="1" smtClean="0">
              <a:solidFill>
                <a:srgbClr val="0F95A8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6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6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209394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課前</a:t>
            </a:r>
            <a:r>
              <a:rPr lang="zh-TW" altLang="en-US" sz="4800" b="1" smtClean="0">
                <a:solidFill>
                  <a:srgbClr val="0F95A8"/>
                </a:solidFill>
              </a:rPr>
              <a:t>禱：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91580" y="2924944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親愛的主耶穌，請祢來到我們中間，幫助我們專心聆聽祢要告訴我們的話，讓祢的話進入我們</a:t>
            </a:r>
            <a:r>
              <a:rPr lang="zh-TW" altLang="en-US" sz="3600" b="1" smtClean="0"/>
              <a:t>心中。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6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91580" y="2274838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陪伴我們在困難中得著力量，在困惑中得著方向，在生活中幫助需要幫助的人，成為令祢喜悅的孩子。以上所求是因主耶穌的名，阿們。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136652899"/>
      </p:ext>
    </p:extLst>
  </p:cSld>
  <p:clrMapOvr>
    <a:masterClrMapping/>
  </p:clrMapOvr>
  <p:transition/>
  <p:timing/>
</p:sld>
</file>

<file path=ppt/slides/slide6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主題</a:t>
            </a:r>
            <a:r>
              <a:rPr lang="zh-TW" altLang="en-US" sz="4800" b="1" smtClean="0">
                <a:solidFill>
                  <a:srgbClr val="0F95A8"/>
                </a:solidFill>
              </a:rPr>
              <a:t>經文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zh-TW" sz="3600" b="1"/>
              <a:t>路加福音</a:t>
            </a:r>
            <a:r>
              <a:rPr lang="en-US" altLang="zh-TW" sz="3600" b="1"/>
              <a:t>7,1~10</a:t>
            </a:r>
            <a:endParaRPr 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6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223796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</a:rPr>
              <a:t>主題引導：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3068960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小朋友</a:t>
            </a:r>
            <a:r>
              <a:rPr lang="zh-TW" altLang="en-US" sz="3600" b="1"/>
              <a:t>，我們每個人都有生病或是看醫生的經驗，大部分的人都不喜歡生病，也不喜歡看醫生</a:t>
            </a:r>
            <a:r>
              <a:rPr lang="zh-TW" altLang="en-US" sz="3600" b="1" smtClean="0"/>
              <a:t>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6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828835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想想看，為什麼我們不喜歡生病、看醫生呢？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697540057"/>
      </p:ext>
    </p:extLst>
  </p:cSld>
  <p:clrMapOvr>
    <a:masterClrMapping/>
  </p:clrMapOvr>
  <p:transition/>
  <p:timing/>
</p:sld>
</file>

<file path=ppt/slides/slide6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828835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有誰願意和大家分享自己生病和看醫生的經驗？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917939652"/>
      </p:ext>
    </p:extLst>
  </p:cSld>
  <p:clrMapOvr>
    <a:masterClrMapping/>
  </p:clrMapOvr>
  <p:transition/>
  <p:timing/>
</p:sld>
</file>

<file path=ppt/slides/slide6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16832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匝加利亞漸漸明白自己成為啞巴時，要更全心信賴天主、依靠天主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12.	</a:t>
            </a:r>
            <a:r>
              <a:rPr lang="zh-TW" altLang="en-US" sz="3600" b="1">
                <a:latin typeface="新細明體"/>
                <a:ea typeface="新細明體"/>
              </a:rPr>
              <a:t>要走在耶穌前面，為衪預備道路，為祂作證的人是誰？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87880651"/>
      </p:ext>
    </p:extLst>
  </p:cSld>
  <p:clrMapOvr>
    <a:masterClrMapping/>
  </p:clrMapOvr>
  <p:transition/>
  <p:timing/>
</p:sld>
</file>

<file path=ppt/slides/slide6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0" y="30135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b="1"/>
              <a:t>小短劇──醫生與病人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224260337"/>
      </p:ext>
    </p:extLst>
  </p:cSld>
  <p:clrMapOvr>
    <a:masterClrMapping/>
  </p:clrMapOvr>
  <p:transition/>
  <p:timing/>
</p:sld>
</file>

<file path=ppt/slides/slide6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0138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</a:rPr>
              <a:t>帶入主題：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1844824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你們都說對了，大家一定都喜歡找好醫生看病，因為他對病人既親切又溫和，讓病人覺得很舒服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聖經</a:t>
            </a:r>
            <a:r>
              <a:rPr lang="zh-TW" altLang="en-US" sz="3600" b="1"/>
              <a:t>裡也有一位很棒的醫生，那就是耶穌，今天我們就要來看看，這位好醫生是如何對待病人的。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6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37386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j-ea"/>
                <a:ea typeface="+mj-ea"/>
              </a:rPr>
              <a:t>主題內容：</a:t>
            </a:r>
            <a:endParaRPr lang="en-US" sz="4800" b="1">
              <a:solidFill>
                <a:srgbClr val="0F95A8"/>
              </a:solidFill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5576" y="2204864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小朋友，在耶穌的</a:t>
            </a:r>
            <a:r>
              <a:rPr lang="zh-TW" altLang="en-US" sz="3600" b="1" smtClean="0"/>
              <a:t>時代的</a:t>
            </a:r>
            <a:r>
              <a:rPr lang="zh-TW" altLang="en-US" sz="3600" b="1"/>
              <a:t>醫學不像現在這麼發達，交通也沒這麼方便，人們無法輕易的找到</a:t>
            </a:r>
            <a:r>
              <a:rPr lang="zh-TW" altLang="en-US" sz="3600" b="1" smtClean="0"/>
              <a:t>醫生看病。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很多</a:t>
            </a:r>
            <a:r>
              <a:rPr lang="zh-TW" altLang="en-US" sz="3600" b="1"/>
              <a:t>人聽說耶穌會幫人治病，都來找</a:t>
            </a:r>
            <a:r>
              <a:rPr lang="zh-TW" altLang="en-US" sz="3600" b="1" smtClean="0"/>
              <a:t>耶穌，</a:t>
            </a:r>
            <a:r>
              <a:rPr lang="zh-TW" altLang="en-US" sz="3600" b="1"/>
              <a:t>請耶穌治好他們的</a:t>
            </a:r>
            <a:r>
              <a:rPr lang="zh-TW" altLang="en-US" sz="3600" b="1" smtClean="0"/>
              <a:t>病。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6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2132856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有一次，有個人來請求耶穌幫忙，這個人很特別，他不是病人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那麼</a:t>
            </a:r>
            <a:r>
              <a:rPr lang="zh-TW" altLang="en-US" sz="3600" b="1"/>
              <a:t>，他為什麼會來請求耶穌呢？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6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04864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跑來請求耶穌幫忙</a:t>
            </a:r>
            <a:r>
              <a:rPr lang="zh-TW" altLang="en-US" sz="3600" b="1" smtClean="0">
                <a:latin typeface="新細明體"/>
                <a:ea typeface="新細明體"/>
              </a:rPr>
              <a:t>的是</a:t>
            </a:r>
            <a:r>
              <a:rPr lang="zh-TW" altLang="en-US" sz="3600" b="1">
                <a:latin typeface="新細明體"/>
                <a:ea typeface="新細明體"/>
              </a:rPr>
              <a:t>一位羅馬軍官，手下有一百</a:t>
            </a:r>
            <a:r>
              <a:rPr lang="zh-TW" altLang="en-US" sz="3600" b="1" smtClean="0">
                <a:latin typeface="新細明體"/>
                <a:ea typeface="新細明體"/>
              </a:rPr>
              <a:t>個人。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他</a:t>
            </a:r>
            <a:r>
              <a:rPr lang="zh-TW" altLang="en-US" sz="3600" b="1">
                <a:latin typeface="新細明體"/>
                <a:ea typeface="新細明體"/>
              </a:rPr>
              <a:t>的僕人得了重病，性命垂危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18951746"/>
      </p:ext>
    </p:extLst>
  </p:cSld>
  <p:clrMapOvr>
    <a:masterClrMapping/>
  </p:clrMapOvr>
  <p:transition/>
  <p:timing/>
</p:sld>
</file>

<file path=ppt/slides/slide6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百夫長並沒有因為他只是僕人便不在乎他的生命，反而非常關心</a:t>
            </a:r>
            <a:r>
              <a:rPr lang="zh-TW" altLang="en-US" sz="3600" b="1" smtClean="0">
                <a:latin typeface="新細明體"/>
                <a:ea typeface="新細明體"/>
              </a:rPr>
              <a:t>他，甚至親自</a:t>
            </a:r>
            <a:r>
              <a:rPr lang="zh-TW" altLang="en-US" sz="3600" b="1">
                <a:latin typeface="新細明體"/>
                <a:ea typeface="新細明體"/>
              </a:rPr>
              <a:t>為僕人做最好的安排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084791114"/>
      </p:ext>
    </p:extLst>
  </p:cSld>
  <p:clrMapOvr>
    <a:masterClrMapping/>
  </p:clrMapOvr>
  <p:transition/>
  <p:timing/>
</p:sld>
</file>

<file path=ppt/slides/slide6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百</a:t>
            </a:r>
            <a:r>
              <a:rPr lang="zh-TW" altLang="en-US" sz="3600" b="1">
                <a:latin typeface="新細明體"/>
                <a:ea typeface="新細明體"/>
              </a:rPr>
              <a:t>夫長四處打聽，一聽說耶穌能為人治病，便趕緊託</a:t>
            </a:r>
            <a:r>
              <a:rPr lang="zh-TW" altLang="en-US" sz="3600" b="1" smtClean="0">
                <a:latin typeface="新細明體"/>
                <a:ea typeface="新細明體"/>
              </a:rPr>
              <a:t>人請求耶穌，希望</a:t>
            </a:r>
            <a:r>
              <a:rPr lang="zh-TW" altLang="en-US" sz="3600" b="1">
                <a:latin typeface="新細明體"/>
                <a:ea typeface="新細明體"/>
              </a:rPr>
              <a:t>耶穌能治癒他所愛的這個僕人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56096265"/>
      </p:ext>
    </p:extLst>
  </p:cSld>
  <p:clrMapOvr>
    <a:masterClrMapping/>
  </p:clrMapOvr>
  <p:transition/>
  <p:timing/>
</p:sld>
</file>

<file path=ppt/slides/slide6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百</a:t>
            </a:r>
            <a:r>
              <a:rPr lang="zh-TW" altLang="en-US" sz="3600" b="1">
                <a:latin typeface="新細明體"/>
                <a:ea typeface="新細明體"/>
              </a:rPr>
              <a:t>夫長所做的，正是耶穌說的：「凡你們為我最小兄弟中的一個所做的，便是對我做的。</a:t>
            </a:r>
            <a:r>
              <a:rPr lang="zh-TW" altLang="en-US" sz="3600" b="1" smtClean="0">
                <a:latin typeface="新細明體"/>
                <a:ea typeface="新細明體"/>
              </a:rPr>
              <a:t>」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看到百夫長對僕人的</a:t>
            </a:r>
            <a:r>
              <a:rPr lang="zh-TW" altLang="en-US" sz="3600" b="1" smtClean="0">
                <a:latin typeface="新細明體"/>
                <a:ea typeface="新細明體"/>
              </a:rPr>
              <a:t>愛</a:t>
            </a:r>
            <a:r>
              <a:rPr lang="zh-TW" altLang="en-US" sz="3600" b="1">
                <a:latin typeface="新細明體"/>
                <a:ea typeface="新細明體"/>
              </a:rPr>
              <a:t>，心中非常感動</a:t>
            </a:r>
            <a:r>
              <a:rPr lang="zh-TW" altLang="en-US" sz="3600" b="1" smtClean="0">
                <a:latin typeface="新細明體"/>
                <a:ea typeface="新細明體"/>
              </a:rPr>
              <a:t>，</a:t>
            </a:r>
            <a:r>
              <a:rPr lang="zh-TW" altLang="en-US" sz="3600" b="1">
                <a:latin typeface="新細明體"/>
                <a:ea typeface="新細明體"/>
              </a:rPr>
              <a:t>便治好了他的僕人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271477285"/>
      </p:ext>
    </p:extLst>
  </p:cSld>
  <p:clrMapOvr>
    <a:masterClrMapping/>
  </p:clrMapOvr>
  <p:transition/>
  <p:timing/>
</p:sld>
</file>

<file path=ppt/slides/slide64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百夫長雖然不是猶太人，也沒見過耶穌</a:t>
            </a:r>
            <a:r>
              <a:rPr lang="zh-TW" altLang="en-US" sz="3600" b="1" smtClean="0">
                <a:latin typeface="新細明體"/>
                <a:ea typeface="新細明體"/>
              </a:rPr>
              <a:t>，卻</a:t>
            </a:r>
            <a:r>
              <a:rPr lang="zh-TW" altLang="en-US" sz="3600" b="1">
                <a:latin typeface="新細明體"/>
                <a:ea typeface="新細明體"/>
              </a:rPr>
              <a:t>一點也不顧慮別人的眼光</a:t>
            </a:r>
            <a:r>
              <a:rPr lang="zh-TW" altLang="en-US" sz="3600" b="1" smtClean="0">
                <a:latin typeface="新細明體"/>
                <a:ea typeface="新細明體"/>
              </a:rPr>
              <a:t>，也</a:t>
            </a:r>
            <a:r>
              <a:rPr lang="zh-TW" altLang="en-US" sz="3600" b="1">
                <a:latin typeface="新細明體"/>
                <a:ea typeface="新細明體"/>
              </a:rPr>
              <a:t>不擔心耶穌願不願意見他，很勇敢的跑來找耶穌，還堅定的相信耶穌一定可以治好他的僕人。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93299947"/>
      </p:ext>
    </p:extLst>
  </p:cSld>
  <p:clrMapOvr>
    <a:masterClrMapping/>
  </p:clrMapOvr>
  <p:transition/>
  <p:timing/>
</p:sld>
</file>

<file path=ppt/slides/slide64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他吩咐</a:t>
            </a:r>
            <a:r>
              <a:rPr lang="zh-TW" altLang="en-US" sz="3600" b="1">
                <a:latin typeface="新細明體"/>
                <a:ea typeface="新細明體"/>
              </a:rPr>
              <a:t>僕人見到耶穌時要說：「主啊！請不必勞駕跑一趟，祢只要說一句話，我的僕人必會痊癒！</a:t>
            </a:r>
            <a:r>
              <a:rPr lang="zh-TW" altLang="en-US" sz="3600" b="1" smtClean="0">
                <a:latin typeface="新細明體"/>
                <a:ea typeface="新細明體"/>
              </a:rPr>
              <a:t>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130957352"/>
      </p:ext>
    </p:extLst>
  </p:cSld>
  <p:clrMapOvr>
    <a:masterClrMapping/>
  </p:clrMapOvr>
  <p:transition/>
  <p:timing/>
</p:sld>
</file>

<file path=ppt/slides/slide6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美勞教學：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</a:t>
            </a:r>
            <a:r>
              <a:rPr lang="zh-TW" altLang="zh-TW" sz="3600" b="1" smtClean="0">
                <a:latin typeface="+mj-ea"/>
                <a:ea typeface="+mj-ea"/>
              </a:rPr>
              <a:t>【</a:t>
            </a:r>
            <a:r>
              <a:rPr lang="en-US" altLang="zh-TW" sz="3600" b="1" smtClean="0">
                <a:latin typeface="+mj-ea"/>
                <a:ea typeface="+mj-ea"/>
              </a:rPr>
              <a:t>2</a:t>
            </a:r>
            <a:r>
              <a:rPr lang="zh-TW" altLang="en-US" sz="3600" b="1" smtClean="0">
                <a:latin typeface="+mj-ea"/>
                <a:ea typeface="+mj-ea"/>
              </a:rPr>
              <a:t>上</a:t>
            </a:r>
            <a:r>
              <a:rPr lang="en-US" altLang="zh-TW" sz="3600" b="1" smtClean="0">
                <a:latin typeface="+mj-ea"/>
                <a:ea typeface="+mj-ea"/>
              </a:rPr>
              <a:t>-2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65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耶穌聽了百夫長屬下的話，非常驚訝，沒想到這位外邦的百夫長有這麼大的信德，實在令人</a:t>
            </a:r>
            <a:r>
              <a:rPr lang="zh-TW" altLang="en-US" sz="3600" b="1" smtClean="0">
                <a:latin typeface="新細明體"/>
                <a:ea typeface="新細明體"/>
              </a:rPr>
              <a:t>感動。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507007507"/>
      </p:ext>
    </p:extLst>
  </p:cSld>
  <p:clrMapOvr>
    <a:masterClrMapping/>
  </p:clrMapOvr>
  <p:transition/>
  <p:timing/>
</p:sld>
</file>

<file path=ppt/slides/slide65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19572" y="180591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0F95A8"/>
                </a:solidFill>
                <a:latin typeface="+mn-ea"/>
              </a:rPr>
              <a:t>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19129" y="263691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在</a:t>
            </a:r>
            <a:r>
              <a:rPr lang="zh-TW" altLang="en-US" sz="3600" b="1">
                <a:latin typeface="新細明體"/>
                <a:ea typeface="新細明體"/>
              </a:rPr>
              <a:t>耶穌的時代，有很多人生了病，他們為什麼會來找耶穌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會有一個人沒生病，卻跑來求耶穌治病？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65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49289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為什麼會治好百夫長僕人的病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百</a:t>
            </a:r>
            <a:r>
              <a:rPr lang="zh-TW" altLang="en-US" sz="3600" b="1">
                <a:latin typeface="新細明體"/>
                <a:ea typeface="新細明體"/>
              </a:rPr>
              <a:t>夫長手下有這麼多的人，為什麼會為了一個生病的僕人特別去求耶穌幫忙？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65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132856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百夫長要特別託人去求耶穌為自己的僕人治病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百</a:t>
            </a:r>
            <a:r>
              <a:rPr lang="zh-TW" altLang="en-US" sz="3600" b="1">
                <a:latin typeface="新細明體"/>
                <a:ea typeface="新細明體"/>
              </a:rPr>
              <a:t>夫長不是猶太人，也沒見過耶穌，為什麼那麼相信耶穌一定可以治好自己的僕人？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65820408"/>
      </p:ext>
    </p:extLst>
  </p:cSld>
  <p:clrMapOvr>
    <a:masterClrMapping/>
  </p:clrMapOvr>
  <p:transition/>
  <p:timing/>
</p:sld>
</file>

<file path=ppt/slides/slide65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720840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如果</a:t>
            </a:r>
            <a:r>
              <a:rPr lang="zh-TW" altLang="en-US" sz="3600" b="1">
                <a:latin typeface="新細明體"/>
                <a:ea typeface="新細明體"/>
              </a:rPr>
              <a:t>你也沒見過耶穌，你會像百夫長一樣，相信耶穌一定可以治好僕人嗎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百</a:t>
            </a:r>
            <a:r>
              <a:rPr lang="zh-TW" altLang="en-US" sz="3600" b="1">
                <a:latin typeface="新細明體"/>
                <a:ea typeface="新細明體"/>
              </a:rPr>
              <a:t>夫長是個高高在上的軍官，為什麼還要那麼客氣的去求耶穌幫忙？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40033755"/>
      </p:ext>
    </p:extLst>
  </p:cSld>
  <p:clrMapOvr>
    <a:masterClrMapping/>
  </p:clrMapOvr>
  <p:transition/>
  <p:timing/>
</p:sld>
</file>

<file path=ppt/slides/slide65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132856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百夫長要跟耶穌說，自己不配親自到祂跟前來呢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百</a:t>
            </a:r>
            <a:r>
              <a:rPr lang="zh-TW" altLang="en-US" sz="3600" b="1">
                <a:latin typeface="新細明體"/>
                <a:ea typeface="新細明體"/>
              </a:rPr>
              <a:t>夫長是好人嗎？為什麼呢？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87880651"/>
      </p:ext>
    </p:extLst>
  </p:cSld>
  <p:clrMapOvr>
    <a:masterClrMapping/>
  </p:clrMapOvr>
  <p:transition/>
  <p:timing/>
</p:sld>
</file>

<file path=ppt/slides/slide65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204864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非常讚賞百夫長</a:t>
            </a:r>
            <a:r>
              <a:rPr lang="zh-TW" altLang="en-US" sz="3600" b="1" smtClean="0">
                <a:latin typeface="新細明體"/>
                <a:ea typeface="新細明體"/>
              </a:rPr>
              <a:t>，他</a:t>
            </a:r>
            <a:r>
              <a:rPr lang="zh-TW" altLang="en-US" sz="3600" b="1">
                <a:latin typeface="新細明體"/>
                <a:ea typeface="新細明體"/>
              </a:rPr>
              <a:t>有什麼地方值得我們</a:t>
            </a:r>
            <a:r>
              <a:rPr lang="zh-TW" altLang="en-US" sz="3600" b="1" smtClean="0">
                <a:latin typeface="新細明體"/>
                <a:ea typeface="新細明體"/>
              </a:rPr>
              <a:t>學習嗎？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是一位好醫生嗎？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78982790"/>
      </p:ext>
    </p:extLst>
  </p:cSld>
  <p:clrMapOvr>
    <a:masterClrMapping/>
  </p:clrMapOvr>
  <p:transition/>
  <p:timing/>
</p:sld>
</file>

<file path=ppt/slides/slide65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美勞教學：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</a:t>
            </a:r>
            <a:r>
              <a:rPr lang="zh-TW" altLang="zh-TW" sz="3600" b="1" smtClean="0">
                <a:latin typeface="+mj-ea"/>
                <a:ea typeface="+mj-ea"/>
              </a:rPr>
              <a:t>【</a:t>
            </a:r>
            <a:r>
              <a:rPr lang="en-US" altLang="zh-TW" sz="3600" b="1" smtClean="0">
                <a:latin typeface="+mj-ea"/>
                <a:ea typeface="+mj-ea"/>
              </a:rPr>
              <a:t>2</a:t>
            </a:r>
            <a:r>
              <a:rPr lang="zh-TW" altLang="en-US" sz="3600" b="1" smtClean="0">
                <a:latin typeface="+mj-ea"/>
                <a:ea typeface="+mj-ea"/>
              </a:rPr>
              <a:t>上</a:t>
            </a:r>
            <a:r>
              <a:rPr lang="en-US" altLang="zh-TW" sz="3600" b="1" smtClean="0">
                <a:latin typeface="+mj-ea"/>
                <a:ea typeface="+mj-ea"/>
              </a:rPr>
              <a:t>-17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65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「主啊！請不必勞駕，我當不起祢到舍下來，請祢說句話，我的僕人就必好了。」（路</a:t>
            </a:r>
            <a:r>
              <a:rPr lang="en-US" altLang="zh-TW" sz="3600" b="1"/>
              <a:t>7,6~7</a:t>
            </a:r>
            <a:r>
              <a:rPr lang="zh-TW" altLang="zh-TW" sz="3600" b="1"/>
              <a:t>）</a:t>
            </a:r>
            <a:endParaRPr lang="zh-TW" altLang="zh-TW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65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6026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3429000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 smtClean="0">
                <a:latin typeface="新細明體"/>
                <a:ea typeface="新細明體"/>
              </a:rPr>
              <a:t>阿勇的故事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6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「天主的使者向匝加利亞說：</a:t>
            </a:r>
            <a:r>
              <a:rPr lang="en-US" altLang="zh-TW" sz="3600" b="1"/>
              <a:t>『</a:t>
            </a:r>
            <a:r>
              <a:rPr lang="zh-TW" altLang="en-US" sz="3600" b="1"/>
              <a:t>不要害怕，你的祈禱已蒙天主應允！</a:t>
            </a:r>
            <a:r>
              <a:rPr lang="en-US" altLang="zh-TW" sz="3600" b="1"/>
              <a:t>』</a:t>
            </a:r>
            <a:r>
              <a:rPr lang="zh-TW" altLang="en-US" sz="3600" b="1"/>
              <a:t>」（路</a:t>
            </a:r>
            <a:r>
              <a:rPr lang="en-US" altLang="zh-TW" sz="3600" b="1"/>
              <a:t>1,13</a:t>
            </a:r>
            <a:r>
              <a:rPr lang="zh-TW" altLang="en-US" sz="3600" b="1"/>
              <a:t>）</a:t>
            </a:r>
            <a:endParaRPr lang="zh-TW" altLang="zh-TW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66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223796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3068960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小朋友</a:t>
            </a:r>
            <a:r>
              <a:rPr lang="zh-TW" altLang="en-US" sz="3600" b="1"/>
              <a:t>，阿勇的病友雖然知道自己所剩的日子不多，內心卻充滿了愛，既勇敢也</a:t>
            </a:r>
            <a:r>
              <a:rPr lang="zh-TW" altLang="en-US" sz="3600" b="1" smtClean="0"/>
              <a:t>樂觀。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66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551837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他將心中美好的景象分享給阿勇，使阿勇感受到他真誠的愛而病情好轉，他真是一位有愛心的勇者。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145647124"/>
      </p:ext>
    </p:extLst>
  </p:cSld>
  <p:clrMapOvr>
    <a:masterClrMapping/>
  </p:clrMapOvr>
  <p:transition/>
  <p:timing/>
</p:sld>
</file>

<file path=ppt/slides/slide66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551837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在生活中，只要我們多用心，也可以像阿勇和百夫長一樣，關心自己身旁的人。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2491281761"/>
      </p:ext>
    </p:extLst>
  </p:cSld>
  <p:clrMapOvr>
    <a:masterClrMapping/>
  </p:clrMapOvr>
  <p:transition/>
  <p:timing/>
</p:sld>
</file>

<file path=ppt/slides/slide66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564904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請想一想：</a:t>
            </a:r>
            <a:endParaRPr lang="en-US" altLang="zh-TW" sz="3600" b="1" smtClean="0"/>
          </a:p>
          <a:p>
            <a:r>
              <a:rPr lang="zh-TW" altLang="en-US" sz="3600" b="1"/>
              <a:t>在生活中</a:t>
            </a:r>
            <a:r>
              <a:rPr lang="zh-TW" altLang="en-US" sz="3600" b="1" smtClean="0"/>
              <a:t>，看到家人或同學生病</a:t>
            </a:r>
            <a:r>
              <a:rPr lang="zh-TW" altLang="en-US" sz="3600" b="1"/>
              <a:t>不舒服、不快樂或難過</a:t>
            </a:r>
            <a:r>
              <a:rPr lang="zh-TW" altLang="en-US" sz="3600" b="1" smtClean="0"/>
              <a:t>時，我</a:t>
            </a:r>
            <a:r>
              <a:rPr lang="zh-TW" altLang="en-US" sz="3600" b="1"/>
              <a:t>可以做些什麼來表示我對</a:t>
            </a:r>
            <a:r>
              <a:rPr lang="zh-TW" altLang="en-US" sz="3600" b="1" smtClean="0"/>
              <a:t>他們</a:t>
            </a:r>
            <a:r>
              <a:rPr lang="zh-TW" altLang="en-US" sz="3600" b="1"/>
              <a:t>的關心？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548259667"/>
      </p:ext>
    </p:extLst>
  </p:cSld>
  <p:clrMapOvr>
    <a:masterClrMapping/>
  </p:clrMapOvr>
  <p:transition/>
  <p:timing/>
</p:sld>
</file>

<file path=ppt/slides/slide66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0F95A8"/>
                </a:solidFill>
              </a:rPr>
              <a:t>主題學習單：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08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 smtClean="0">
                <a:latin typeface="+mn-ea"/>
              </a:rPr>
              <a:t>請搭配教學光碟【</a:t>
            </a:r>
            <a:r>
              <a:rPr lang="en-US" altLang="zh-TW" sz="3600" b="1" smtClean="0">
                <a:latin typeface="+mj-ea"/>
              </a:rPr>
              <a:t>2</a:t>
            </a:r>
            <a:r>
              <a:rPr lang="zh-TW" altLang="en-US" sz="3600" b="1">
                <a:latin typeface="+mj-ea"/>
              </a:rPr>
              <a:t>上</a:t>
            </a:r>
            <a:r>
              <a:rPr lang="en-US" altLang="zh-TW" sz="3600" b="1" smtClean="0">
                <a:latin typeface="+mj-ea"/>
              </a:rPr>
              <a:t>-17</a:t>
            </a:r>
            <a:r>
              <a:rPr lang="zh-TW" altLang="zh-TW" sz="3600" b="1" smtClean="0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66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91580" y="3424432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</a:t>
            </a:r>
            <a:r>
              <a:rPr lang="zh-TW" altLang="zh-TW" sz="3600" b="1" smtClean="0"/>
              <a:t>，</a:t>
            </a:r>
            <a:r>
              <a:rPr lang="zh-TW" altLang="en-US" sz="3600" b="1"/>
              <a:t>希望我們都可以學習百夫長的好榜樣</a:t>
            </a:r>
            <a:r>
              <a:rPr lang="zh-TW" altLang="en-US" sz="3600" b="1" smtClean="0"/>
              <a:t>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66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47564" y="1556792"/>
            <a:ext cx="7848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在生活中，有很多人等著我們去</a:t>
            </a:r>
            <a:r>
              <a:rPr lang="zh-TW" altLang="en-US" sz="3600" b="1" smtClean="0"/>
              <a:t>關心</a:t>
            </a:r>
            <a:r>
              <a:rPr lang="zh-TW" altLang="en-US" sz="3600" b="1"/>
              <a:t>，</a:t>
            </a:r>
            <a:r>
              <a:rPr lang="zh-TW" altLang="en-US" sz="3600" b="1" smtClean="0"/>
              <a:t>當</a:t>
            </a:r>
            <a:r>
              <a:rPr lang="zh-TW" altLang="en-US" sz="3600" b="1"/>
              <a:t>他們需要幫忙時，我們都可以伸出援手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雖然</a:t>
            </a:r>
            <a:r>
              <a:rPr lang="zh-TW" altLang="en-US" sz="3600" b="1"/>
              <a:t>我們年紀還小，可能幫不上什麼忙，但重要的是我們願意努力學習。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969445011"/>
      </p:ext>
    </p:extLst>
  </p:cSld>
  <p:clrMapOvr>
    <a:masterClrMapping/>
  </p:clrMapOvr>
  <p:transition/>
  <p:timing/>
</p:sld>
</file>

<file path=ppt/slides/slide66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47564" y="1720840"/>
            <a:ext cx="7848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我們也看到百夫長對耶穌的信任和他對人的謙卑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當</a:t>
            </a:r>
            <a:r>
              <a:rPr lang="zh-TW" altLang="en-US" sz="3600" b="1"/>
              <a:t>我們遇到困難時，請求耶穌幫助我們，不要害怕，只要有耶穌的幫忙，我們一定可以克服困難。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060529728"/>
      </p:ext>
    </p:extLst>
  </p:cSld>
  <p:clrMapOvr>
    <a:masterClrMapping/>
  </p:clrMapOvr>
  <p:transition/>
  <p:timing/>
</p:sld>
</file>

<file path=ppt/slides/slide66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53598" y="180591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課後</a:t>
            </a:r>
            <a:r>
              <a:rPr lang="zh-TW" altLang="en-US" sz="4800" b="1" smtClean="0">
                <a:solidFill>
                  <a:srgbClr val="0F95A8"/>
                </a:solidFill>
              </a:rPr>
              <a:t>禱：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53598" y="2636912"/>
            <a:ext cx="72368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親愛的主耶穌，感謝祢今天的教導，我們願意向祢學習，努力做個好孩子，幫助身邊弱小的人，也將祢的愛及祝福分享給更多的人</a:t>
            </a:r>
            <a:r>
              <a:rPr lang="zh-TW" altLang="en-US" sz="3600" b="1" smtClean="0"/>
              <a:t>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667603260"/>
      </p:ext>
    </p:extLst>
  </p:cSld>
  <p:clrMapOvr>
    <a:masterClrMapping/>
  </p:clrMapOvr>
  <p:transition/>
  <p:timing/>
</p:sld>
</file>

<file path=ppt/slides/slide66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953598" y="2551837"/>
            <a:ext cx="72368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親愛的主耶穌，我們要下課了，請祢保護我們及老師平安回到家。以上所求是因祢的名，阿們。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2883505274"/>
      </p:ext>
    </p:extLst>
  </p:cSld>
  <p:clrMapOvr>
    <a:masterClrMapping/>
  </p:clrMapOvr>
  <p:transition/>
  <p:timing/>
</p:sld>
</file>

<file path=ppt/slides/slide6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6026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3429000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 smtClean="0">
                <a:latin typeface="新細明體"/>
                <a:ea typeface="新細明體"/>
              </a:rPr>
              <a:t>若望牧師的故事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67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780928"/>
            <a:ext cx="96845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600" b="1">
                <a:ea typeface="Microsoft JhengHei Light" panose="020b0304030504040204"/>
              </a:rPr>
              <a:t>耶穌不忍</a:t>
            </a:r>
            <a:r>
              <a:rPr lang="zh-TW" altLang="en-US" sz="6600" b="1" smtClean="0">
                <a:ea typeface="Microsoft JhengHei Light" panose="020b0304030504040204"/>
              </a:rPr>
              <a:t>見</a:t>
            </a:r>
            <a:endParaRPr lang="en-US" altLang="zh-TW" sz="6600" b="1" smtClean="0">
              <a:ea typeface="Microsoft JhengHei Light" panose="020b0304030504040204"/>
            </a:endParaRPr>
          </a:p>
          <a:p>
            <a:r>
              <a:rPr lang="zh-TW" altLang="en-US" sz="6600" b="1" smtClean="0">
                <a:ea typeface="Microsoft JhengHei Light" panose="020b0304030504040204"/>
              </a:rPr>
              <a:t>伯</a:t>
            </a:r>
            <a:r>
              <a:rPr lang="zh-TW" altLang="en-US" sz="6600" b="1">
                <a:ea typeface="Microsoft JhengHei Light" panose="020b0304030504040204"/>
              </a:rPr>
              <a:t>多祿</a:t>
            </a:r>
            <a:r>
              <a:rPr lang="zh-TW" altLang="en-US" sz="6600" b="1" smtClean="0">
                <a:ea typeface="Microsoft JhengHei Light" panose="020b0304030504040204"/>
              </a:rPr>
              <a:t>岳母受苦</a:t>
            </a:r>
            <a:endParaRPr lang="en-US" altLang="zh-TW" sz="6600" b="1" smtClean="0">
              <a:ea typeface="Microsoft JhengHei Light" panose="020b0304030504040204"/>
            </a:endParaRPr>
          </a:p>
          <a:p>
            <a:r>
              <a:rPr lang="zh-TW" altLang="en-US" sz="6600" b="1" smtClean="0">
                <a:ea typeface="Microsoft JhengHei Light" panose="020b0304030504040204"/>
              </a:rPr>
              <a:t>立即</a:t>
            </a:r>
            <a:r>
              <a:rPr lang="zh-TW" altLang="en-US" sz="6600" b="1">
                <a:ea typeface="Microsoft JhengHei Light" panose="020b0304030504040204"/>
              </a:rPr>
              <a:t>治癒</a:t>
            </a:r>
            <a:endParaRPr lang="en-US" sz="6600" b="1">
              <a:latin typeface="Microsoft JhengHei Light" panose="020b0304030504040204" pitchFamily="34" charset="-120"/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A02F4B11-FE1D-41EC-B989-2CF91062DCB9}"/>
              </a:ext>
            </a:extLst>
          </p:cNvPr>
          <p:cNvSpPr txBox="1"/>
          <p:nvPr/>
        </p:nvSpPr>
        <p:spPr>
          <a:xfrm>
            <a:off x="755576" y="1949931"/>
            <a:ext cx="3275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2</a:t>
            </a:r>
            <a:r>
              <a:rPr lang="zh-TW" altLang="en-US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上</a:t>
            </a:r>
            <a:r>
              <a:rPr lang="en-US" altLang="zh-TW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-18</a:t>
            </a:r>
            <a:endParaRPr lang="en-US" altLang="zh-TW" sz="4800" b="1" smtClean="0">
              <a:solidFill>
                <a:srgbClr val="0F95A8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67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67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137386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課前</a:t>
            </a:r>
            <a:r>
              <a:rPr lang="zh-TW" altLang="en-US" sz="4800" b="1" smtClean="0">
                <a:solidFill>
                  <a:srgbClr val="0F95A8"/>
                </a:solidFill>
              </a:rPr>
              <a:t>禱：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91580" y="2204864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親愛的主耶穌，感謝祢賜予我們平安，使我們可以歡聚一堂共同學習今天的課程，求祢派遣聖神來到我們心中，幫助我們專注聆聽祢的話語，讓我們更加愛慕祢、敬重祢。以上所求是奉祢的名，阿們。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67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主題</a:t>
            </a:r>
            <a:r>
              <a:rPr lang="zh-TW" altLang="en-US" sz="4800" b="1" smtClean="0">
                <a:solidFill>
                  <a:srgbClr val="0F95A8"/>
                </a:solidFill>
              </a:rPr>
              <a:t>經文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瑪竇福音</a:t>
            </a:r>
            <a:r>
              <a:rPr lang="en-US" altLang="zh-TW" sz="3600" b="1"/>
              <a:t>8,14~17</a:t>
            </a:r>
            <a:endParaRPr 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67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223796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</a:rPr>
              <a:t>主題引導：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3068960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小朋友</a:t>
            </a:r>
            <a:r>
              <a:rPr lang="zh-TW" altLang="en-US" sz="3600" b="1"/>
              <a:t>，</a:t>
            </a:r>
            <a:r>
              <a:rPr lang="zh-TW" altLang="en-US" sz="3600" b="1" smtClean="0"/>
              <a:t>你們曾經生</a:t>
            </a:r>
            <a:r>
              <a:rPr lang="zh-TW" altLang="en-US" sz="3600" b="1"/>
              <a:t>過病嗎？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67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1961710" y="3105834"/>
            <a:ext cx="5220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生病時是不是很難過呢？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697540057"/>
      </p:ext>
    </p:extLst>
  </p:cSld>
  <p:clrMapOvr>
    <a:masterClrMapping/>
  </p:clrMapOvr>
  <p:transition/>
  <p:timing/>
</p:sld>
</file>

<file path=ppt/slides/slide67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828835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受傷</a:t>
            </a:r>
            <a:r>
              <a:rPr lang="zh-TW" altLang="en-US" sz="3600" b="1"/>
              <a:t>擦破皮、被誤會時、生氣時、心情不好時，是不是也都很難過呢？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917939652"/>
      </p:ext>
    </p:extLst>
  </p:cSld>
  <p:clrMapOvr>
    <a:masterClrMapping/>
  </p:clrMapOvr>
  <p:transition/>
  <p:timing/>
</p:sld>
</file>

<file path=ppt/slides/slide67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551837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你難過時你會怎麼辦？是一個人躲在角落哭泣，還是找媽媽訴苦呢？有誰願意和大家說說自己的經驗呢？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273415186"/>
      </p:ext>
    </p:extLst>
  </p:cSld>
  <p:clrMapOvr>
    <a:masterClrMapping/>
  </p:clrMapOvr>
  <p:transition/>
  <p:timing/>
</p:sld>
</file>

<file path=ppt/slides/slide67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0" y="30135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b="1"/>
              <a:t>小活動──誰來幫幫我？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224260337"/>
      </p:ext>
    </p:extLst>
  </p:cSld>
  <p:clrMapOvr>
    <a:masterClrMapping/>
  </p:clrMapOvr>
  <p:transition/>
  <p:timing/>
</p:sld>
</file>

<file path=ppt/slides/slide67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30185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</a:rPr>
              <a:t>帶入主題：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2132856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我們難過時，都希望有人快快來幫自己，讓自己心情</a:t>
            </a:r>
            <a:r>
              <a:rPr lang="zh-TW" altLang="en-US" sz="3600" b="1" smtClean="0"/>
              <a:t>好起來。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當</a:t>
            </a:r>
            <a:r>
              <a:rPr lang="zh-TW" altLang="en-US" sz="3600" b="1"/>
              <a:t>你看到身邊有人正在難過時</a:t>
            </a:r>
            <a:r>
              <a:rPr lang="zh-TW" altLang="en-US" sz="3600" b="1" smtClean="0"/>
              <a:t>，你</a:t>
            </a:r>
            <a:r>
              <a:rPr lang="zh-TW" altLang="en-US" sz="3600" b="1"/>
              <a:t>願意過去幫</a:t>
            </a:r>
            <a:r>
              <a:rPr lang="zh-TW" altLang="en-US" sz="3600" b="1" smtClean="0"/>
              <a:t>他嗎</a:t>
            </a:r>
            <a:r>
              <a:rPr lang="zh-TW" altLang="en-US" sz="3600" b="1"/>
              <a:t>？現在，我們就來看看耶穌是怎麼做的。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6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196752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027749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小朋友</a:t>
            </a:r>
            <a:r>
              <a:rPr lang="zh-TW" altLang="en-US" sz="3600" b="1"/>
              <a:t>，希望我們每次唱</a:t>
            </a:r>
            <a:r>
              <a:rPr lang="en-US" altLang="zh-TW" sz="3600" b="1"/>
              <a:t>《</a:t>
            </a:r>
            <a:r>
              <a:rPr lang="zh-TW" altLang="en-US" sz="3600" b="1"/>
              <a:t>奇異恩典</a:t>
            </a:r>
            <a:r>
              <a:rPr lang="en-US" altLang="zh-TW" sz="3600" b="1"/>
              <a:t>》</a:t>
            </a:r>
            <a:r>
              <a:rPr lang="zh-TW" altLang="en-US" sz="3600" b="1"/>
              <a:t>時，都能想起若望牧師的故事，提醒自己全心信賴天主</a:t>
            </a:r>
            <a:r>
              <a:rPr lang="zh-TW" altLang="en-US" sz="3600" b="1" smtClean="0"/>
              <a:t>，每天都要祈禱。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天主也是</a:t>
            </a:r>
            <a:r>
              <a:rPr lang="zh-TW" altLang="en-US" sz="3600" b="1"/>
              <a:t>這麼愛我們，從來不會忘記我們向祂祈求的心願。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68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37386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j-ea"/>
                <a:ea typeface="+mj-ea"/>
              </a:rPr>
              <a:t>主題內容：</a:t>
            </a:r>
            <a:endParaRPr lang="en-US" sz="4800" b="1">
              <a:solidFill>
                <a:srgbClr val="0F95A8"/>
              </a:solidFill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5576" y="2204864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有一天</a:t>
            </a:r>
            <a:r>
              <a:rPr lang="zh-TW" altLang="en-US" sz="3600" b="1" smtClean="0"/>
              <a:t>，耶穌的宗</a:t>
            </a:r>
            <a:r>
              <a:rPr lang="zh-TW" altLang="en-US" sz="3600" b="1"/>
              <a:t>徒</a:t>
            </a:r>
            <a:r>
              <a:rPr lang="zh-TW" altLang="en-US" sz="3600" b="1" smtClean="0"/>
              <a:t>伯</a:t>
            </a:r>
            <a:r>
              <a:rPr lang="zh-TW" altLang="en-US" sz="3600" b="1"/>
              <a:t>多祿高高興興的邀請耶穌到家中吃飯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沒想到</a:t>
            </a:r>
            <a:r>
              <a:rPr lang="zh-TW" altLang="en-US" sz="3600" b="1"/>
              <a:t>，到了伯多祿岳母家時，岳母正生病，發著高燒無法下床，當然也無法下廚為他們做飯了。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68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伯多祿可著急了，興沖沖的請了耶穌到家中作客，卻無法招待耶穌，這怎麼好意思呢</a:t>
            </a:r>
            <a:r>
              <a:rPr lang="zh-TW" altLang="en-US" sz="3600" b="1" smtClean="0"/>
              <a:t>！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68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正當伯多祿急得不知所措時，耶穌不慌不忙的在一旁安慰他，拍拍他的肩，告訴他：「別急！別急！」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18951746"/>
      </p:ext>
    </p:extLst>
  </p:cSld>
  <p:clrMapOvr>
    <a:masterClrMapping/>
  </p:clrMapOvr>
  <p:transition/>
  <p:timing/>
</p:sld>
</file>

<file path=ppt/slides/slide68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耶穌說：「讓我看看你岳母吧！」耶穌走到伯多祿岳母的床邊，輕輕摸了摸她的手，伯多祿岳母身上的熱燒馬上退了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084791114"/>
      </p:ext>
    </p:extLst>
  </p:cSld>
  <p:clrMapOvr>
    <a:masterClrMapping/>
  </p:clrMapOvr>
  <p:transition/>
  <p:timing/>
</p:sld>
</file>

<file path=ppt/slides/slide68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岳母發現自己熱燒退了，精神也變好了，馬上下床走進廚房準備飯菜，要好好的款待耶穌。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56096265"/>
      </p:ext>
    </p:extLst>
  </p:cSld>
  <p:clrMapOvr>
    <a:masterClrMapping/>
  </p:clrMapOvr>
  <p:transition/>
  <p:timing/>
</p:sld>
</file>

<file path=ppt/slides/slide68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那一天，一同到伯多祿家中作客的人，看到所發生的事情都讚嘆不已</a:t>
            </a:r>
            <a:r>
              <a:rPr lang="zh-TW" altLang="en-US" sz="3600" b="1" smtClean="0">
                <a:latin typeface="新細明體"/>
                <a:ea typeface="新細明體"/>
              </a:rPr>
              <a:t>，也被</a:t>
            </a:r>
            <a:r>
              <a:rPr lang="zh-TW" altLang="en-US" sz="3600" b="1">
                <a:latin typeface="新細明體"/>
                <a:ea typeface="新細明體"/>
              </a:rPr>
              <a:t>耶穌的愛和體恤之心深深打動。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271477285"/>
      </p:ext>
    </p:extLst>
  </p:cSld>
  <p:clrMapOvr>
    <a:masterClrMapping/>
  </p:clrMapOvr>
  <p:transition/>
  <p:timing/>
</p:sld>
</file>

<file path=ppt/slides/slide68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小朋友，你們可能心裡想著：耶穌為什麼不讓伯多祿的岳母多休息呢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生病</a:t>
            </a:r>
            <a:r>
              <a:rPr lang="zh-TW" altLang="en-US" sz="3600" b="1">
                <a:latin typeface="新細明體"/>
                <a:ea typeface="新細明體"/>
              </a:rPr>
              <a:t>發燒就是要多休息</a:t>
            </a:r>
            <a:r>
              <a:rPr lang="zh-TW" altLang="en-US" sz="3600" b="1" smtClean="0">
                <a:latin typeface="新細明體"/>
                <a:ea typeface="新細明體"/>
              </a:rPr>
              <a:t>，為什麼</a:t>
            </a:r>
            <a:r>
              <a:rPr lang="zh-TW" altLang="en-US" sz="3600" b="1">
                <a:latin typeface="新細明體"/>
                <a:ea typeface="新細明體"/>
              </a:rPr>
              <a:t>要讓岳母馬上好起來，反而要下廚操勞做飯招待他們？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93299947"/>
      </p:ext>
    </p:extLst>
  </p:cSld>
  <p:clrMapOvr>
    <a:masterClrMapping/>
  </p:clrMapOvr>
  <p:transition/>
  <p:timing/>
</p:sld>
</file>

<file path=ppt/slides/slide68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耶穌當然知道要安撫伯多祿，不一定是要馬上讓岳母康復起床，好下廚做飯招待他們，耶穌大可直接跟伯多祿說祂並不在意這一餐飯。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130957352"/>
      </p:ext>
    </p:extLst>
  </p:cSld>
  <p:clrMapOvr>
    <a:masterClrMapping/>
  </p:clrMapOvr>
  <p:transition/>
  <p:timing/>
</p:sld>
</file>

<file path=ppt/slides/slide68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16832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但，伯</a:t>
            </a:r>
            <a:r>
              <a:rPr lang="zh-TW" altLang="en-US" sz="3600" b="1">
                <a:latin typeface="新細明體"/>
                <a:ea typeface="新細明體"/>
              </a:rPr>
              <a:t>多祿內心沒說出來的著急，耶穌全看在眼裡，也知道</a:t>
            </a:r>
            <a:r>
              <a:rPr lang="zh-TW" altLang="en-US" sz="3600" b="1" smtClean="0">
                <a:latin typeface="新細明體"/>
                <a:ea typeface="新細明體"/>
              </a:rPr>
              <a:t>他是</a:t>
            </a:r>
            <a:r>
              <a:rPr lang="zh-TW" altLang="en-US" sz="3600" b="1">
                <a:latin typeface="新細明體"/>
                <a:ea typeface="新細明體"/>
              </a:rPr>
              <a:t>有誠意要招待自己，卻拿不出一點辦法，才在他最需要幫忙時，伸出了及時的援手，幫他解決眼前的難題。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507007507"/>
      </p:ext>
    </p:extLst>
  </p:cSld>
  <p:clrMapOvr>
    <a:masterClrMapping/>
  </p:clrMapOvr>
  <p:transition/>
  <p:timing/>
</p:sld>
</file>

<file path=ppt/slides/slide68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耶穌讓伯多祿岳母的熱燒退了，看起來像是很普通的奇蹟，既不像瞎子看見，死人復活那樣驚天動地，卻</a:t>
            </a:r>
            <a:r>
              <a:rPr lang="zh-TW" altLang="en-US" sz="3600" b="1" smtClean="0">
                <a:latin typeface="新細明體"/>
                <a:ea typeface="新細明體"/>
              </a:rPr>
              <a:t>深深讓</a:t>
            </a:r>
            <a:r>
              <a:rPr lang="zh-TW" altLang="en-US" sz="3600" b="1">
                <a:latin typeface="新細明體"/>
                <a:ea typeface="新細明體"/>
              </a:rPr>
              <a:t>我們看到，耶穌是</a:t>
            </a:r>
            <a:r>
              <a:rPr lang="zh-TW" altLang="en-US" sz="3600" b="1" smtClean="0">
                <a:latin typeface="新細明體"/>
                <a:ea typeface="新細明體"/>
              </a:rPr>
              <a:t>這麼愛</a:t>
            </a:r>
            <a:r>
              <a:rPr lang="zh-TW" altLang="en-US" sz="3600" b="1">
                <a:latin typeface="新細明體"/>
                <a:ea typeface="新細明體"/>
              </a:rPr>
              <a:t>我們。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270057733"/>
      </p:ext>
    </p:extLst>
  </p:cSld>
  <p:clrMapOvr>
    <a:masterClrMapping/>
  </p:clrMapOvr>
  <p:transition/>
  <p:timing/>
</p:sld>
</file>

<file path=ppt/slides/slide6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564904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請想一想：</a:t>
            </a:r>
            <a:endParaRPr lang="en-US" altLang="zh-TW" sz="3600" b="1" smtClean="0"/>
          </a:p>
          <a:p>
            <a:r>
              <a:rPr lang="zh-TW" altLang="en-US" sz="3600" b="1" smtClean="0"/>
              <a:t>在</a:t>
            </a:r>
            <a:r>
              <a:rPr lang="zh-TW" altLang="en-US" sz="3600" b="1"/>
              <a:t>生活中，我可以做些什麼來幫助自己持續的祈禱？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26513517"/>
      </p:ext>
    </p:extLst>
  </p:cSld>
  <p:clrMapOvr>
    <a:masterClrMapping/>
  </p:clrMapOvr>
  <p:transition/>
  <p:timing/>
</p:sld>
</file>

<file path=ppt/slides/slide69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耶穌總是在一旁</a:t>
            </a:r>
            <a:r>
              <a:rPr lang="zh-TW" altLang="en-US" sz="3600" b="1" smtClean="0">
                <a:latin typeface="新細明體"/>
                <a:ea typeface="新細明體"/>
              </a:rPr>
              <a:t>默默呵護</a:t>
            </a:r>
            <a:r>
              <a:rPr lang="zh-TW" altLang="en-US" sz="3600" b="1">
                <a:latin typeface="新細明體"/>
                <a:ea typeface="新細明體"/>
              </a:rPr>
              <a:t>著我們，在我們最無助，最需要幫忙時，祂總是給我們最及時的幫助，祂的愛是這麼體貼又溫暖。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860655833"/>
      </p:ext>
    </p:extLst>
  </p:cSld>
  <p:clrMapOvr>
    <a:masterClrMapping/>
  </p:clrMapOvr>
  <p:transition/>
  <p:timing/>
</p:sld>
</file>

<file path=ppt/slides/slide69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19572" y="180591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0F95A8"/>
                </a:solidFill>
                <a:latin typeface="+mn-ea"/>
              </a:rPr>
              <a:t>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19129" y="2636912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為什麼會到伯多祿的家中作客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你</a:t>
            </a:r>
            <a:r>
              <a:rPr lang="zh-TW" altLang="en-US" sz="3600" b="1">
                <a:latin typeface="新細明體"/>
                <a:ea typeface="新細明體"/>
              </a:rPr>
              <a:t>會想邀請耶穌到自己的家中作客嗎？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69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204864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到伯多祿的家中作客時，發生了什麼事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伯多祿回到岳母的</a:t>
            </a:r>
            <a:r>
              <a:rPr lang="zh-TW" altLang="en-US" sz="3600" b="1" smtClean="0">
                <a:latin typeface="新細明體"/>
                <a:ea typeface="新細明體"/>
              </a:rPr>
              <a:t>家，看到</a:t>
            </a:r>
            <a:r>
              <a:rPr lang="zh-TW" altLang="en-US" sz="3600" b="1">
                <a:latin typeface="新細明體"/>
                <a:ea typeface="新細明體"/>
              </a:rPr>
              <a:t>岳母生病了卻很著急？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69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556792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如果</a:t>
            </a:r>
            <a:r>
              <a:rPr lang="zh-TW" altLang="en-US" sz="3600" b="1">
                <a:latin typeface="新細明體"/>
                <a:ea typeface="新細明體"/>
              </a:rPr>
              <a:t>你請了耶穌到家中作客，卻發現家裡沒東西可以招待耶穌，你會怎麼做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伯多祿看到岳母生病，還要留耶穌在家中作客？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65820408"/>
      </p:ext>
    </p:extLst>
  </p:cSld>
  <p:clrMapOvr>
    <a:masterClrMapping/>
  </p:clrMapOvr>
  <p:transition/>
  <p:timing/>
</p:sld>
</file>

<file path=ppt/slides/slide69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132856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 smtClean="0">
                <a:latin typeface="新細明體"/>
                <a:ea typeface="新細明體"/>
              </a:rPr>
              <a:t>7.</a:t>
            </a:r>
            <a:r>
              <a:rPr lang="zh-TW" altLang="en-US" sz="3600" b="1" smtClean="0">
                <a:latin typeface="新細明體"/>
                <a:ea typeface="新細明體"/>
              </a:rPr>
              <a:t>耶穌在伯多祿岳母家看著伯多祿很著急時，祂做了什麼？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 smtClean="0">
              <a:latin typeface="新細明體"/>
              <a:ea typeface="新細明體"/>
            </a:endParaRPr>
          </a:p>
          <a:p>
            <a:r>
              <a:rPr lang="en-US" altLang="zh-TW" sz="3600" b="1" smtClean="0">
                <a:latin typeface="新細明體"/>
                <a:ea typeface="新細明體"/>
              </a:rPr>
              <a:t>8.</a:t>
            </a:r>
            <a:r>
              <a:rPr lang="zh-TW" altLang="en-US" sz="3600" b="1" smtClean="0">
                <a:latin typeface="新細明體"/>
                <a:ea typeface="新細明體"/>
              </a:rPr>
              <a:t>耶穌為什麼要治好伯多祿岳母的病？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40033755"/>
      </p:ext>
    </p:extLst>
  </p:cSld>
  <p:clrMapOvr>
    <a:masterClrMapping/>
  </p:clrMapOvr>
  <p:transition/>
  <p:timing/>
</p:sld>
</file>

<file path=ppt/slides/slide69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伯多祿岳母的熱燒退了，便馬上起床下廚做飯款待耶穌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款待</a:t>
            </a:r>
            <a:r>
              <a:rPr lang="zh-TW" altLang="en-US" sz="3600" b="1">
                <a:latin typeface="新細明體"/>
                <a:ea typeface="新細明體"/>
              </a:rPr>
              <a:t>耶穌的方式，一定是要下廚做飯嗎？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87880651"/>
      </p:ext>
    </p:extLst>
  </p:cSld>
  <p:clrMapOvr>
    <a:masterClrMapping/>
  </p:clrMapOvr>
  <p:transition/>
  <p:timing/>
</p:sld>
</file>

<file path=ppt/slides/slide69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204864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為什麼要快快治好伯多祿岳母的病，而不是讓她多休息幾天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從</a:t>
            </a:r>
            <a:r>
              <a:rPr lang="zh-TW" altLang="en-US" sz="3600" b="1">
                <a:latin typeface="新細明體"/>
                <a:ea typeface="新細明體"/>
              </a:rPr>
              <a:t>哪些地方可以看到耶穌很愛伯多祿？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78982790"/>
      </p:ext>
    </p:extLst>
  </p:cSld>
  <p:clrMapOvr>
    <a:masterClrMapping/>
  </p:clrMapOvr>
  <p:transition/>
  <p:timing/>
</p:sld>
</file>

<file path=ppt/slides/slide69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美勞教學：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</a:t>
            </a:r>
            <a:r>
              <a:rPr lang="zh-TW" altLang="zh-TW" sz="3600" b="1" smtClean="0">
                <a:latin typeface="+mj-ea"/>
                <a:ea typeface="+mj-ea"/>
              </a:rPr>
              <a:t>【</a:t>
            </a:r>
            <a:r>
              <a:rPr lang="en-US" altLang="zh-TW" sz="3600" b="1" smtClean="0">
                <a:latin typeface="+mj-ea"/>
                <a:ea typeface="+mj-ea"/>
              </a:rPr>
              <a:t>2</a:t>
            </a:r>
            <a:r>
              <a:rPr lang="zh-TW" altLang="en-US" sz="3600" b="1" smtClean="0">
                <a:latin typeface="+mj-ea"/>
                <a:ea typeface="+mj-ea"/>
              </a:rPr>
              <a:t>上</a:t>
            </a:r>
            <a:r>
              <a:rPr lang="en-US" altLang="zh-TW" sz="3600" b="1" smtClean="0">
                <a:latin typeface="+mj-ea"/>
                <a:ea typeface="+mj-ea"/>
              </a:rPr>
              <a:t>-18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69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「耶穌摸了她的手，熱燒便退了，她馬上起來伺候耶穌。」（瑪</a:t>
            </a:r>
            <a:r>
              <a:rPr lang="en-US" altLang="zh-TW" sz="3600" b="1"/>
              <a:t>8,14~15</a:t>
            </a:r>
            <a:r>
              <a:rPr lang="zh-TW" altLang="en-US" sz="3600" b="1"/>
              <a:t>）</a:t>
            </a:r>
            <a:endParaRPr lang="zh-TW" altLang="zh-TW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69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6026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3429000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 smtClean="0">
                <a:latin typeface="新細明體"/>
                <a:ea typeface="新細明體"/>
              </a:rPr>
              <a:t>阿</a:t>
            </a:r>
            <a:r>
              <a:rPr lang="zh-TW" altLang="en-US" sz="6000" b="1">
                <a:latin typeface="新細明體"/>
                <a:ea typeface="新細明體"/>
              </a:rPr>
              <a:t>盈</a:t>
            </a:r>
            <a:r>
              <a:rPr lang="zh-TW" altLang="en-US" sz="6000" b="1" smtClean="0">
                <a:latin typeface="新細明體"/>
                <a:ea typeface="新細明體"/>
              </a:rPr>
              <a:t>的故事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828835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除了家裡的人之外，有沒有和同學或好朋友做過約定呢？</a:t>
            </a:r>
          </a:p>
        </p:txBody>
      </p:sp>
    </p:spTree>
    <p:extLst>
      <p:ext uri="{BB962C8B-B14F-4D97-AF65-F5344CB8AC3E}">
        <p14:creationId xmlns:p14="http://schemas.microsoft.com/office/powerpoint/2010/main" val="2099907338"/>
      </p:ext>
    </p:extLst>
  </p:cSld>
  <p:clrMapOvr>
    <a:masterClrMapping/>
  </p:clrMapOvr>
  <p:transition/>
  <p:timing/>
</p:sld>
</file>

<file path=ppt/slides/slide7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0F95A8"/>
                </a:solidFill>
              </a:rPr>
              <a:t>主題學習單：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08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n-ea"/>
              </a:rPr>
              <a:t>請搭配教學光碟</a:t>
            </a:r>
            <a:r>
              <a:rPr lang="zh-TW" altLang="zh-TW" sz="3600" b="1" smtClean="0">
                <a:latin typeface="+mn-ea"/>
              </a:rPr>
              <a:t>【</a:t>
            </a:r>
            <a:r>
              <a:rPr lang="en-US" altLang="zh-TW" sz="3600" b="1" smtClean="0">
                <a:latin typeface="+mj-ea"/>
              </a:rPr>
              <a:t>2</a:t>
            </a:r>
            <a:r>
              <a:rPr lang="zh-TW" altLang="en-US" sz="3600" b="1">
                <a:latin typeface="+mj-ea"/>
              </a:rPr>
              <a:t>上</a:t>
            </a:r>
            <a:r>
              <a:rPr lang="en-US" altLang="zh-TW" sz="3600" b="1">
                <a:latin typeface="+mj-ea"/>
              </a:rPr>
              <a:t>-</a:t>
            </a:r>
            <a:r>
              <a:rPr lang="en-US" altLang="zh-TW" sz="3600" b="1" smtClean="0">
                <a:latin typeface="+mj-ea"/>
              </a:rPr>
              <a:t>2</a:t>
            </a:r>
            <a:r>
              <a:rPr lang="zh-TW" altLang="zh-TW" sz="3600" b="1" smtClean="0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70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2204864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3035861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小朋友</a:t>
            </a:r>
            <a:r>
              <a:rPr lang="zh-TW" altLang="en-US" sz="3600" b="1"/>
              <a:t>，阿盈終於明白，要懂得跟默默在身旁照顧我們的人說「謝謝</a:t>
            </a:r>
            <a:r>
              <a:rPr lang="zh-TW" altLang="en-US" sz="3600" b="1" smtClean="0"/>
              <a:t>」。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70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1720840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當麼</a:t>
            </a:r>
            <a:r>
              <a:rPr lang="zh-TW" altLang="en-US" sz="3600" b="1"/>
              <a:t>多的人在默默照顧我們，</a:t>
            </a:r>
            <a:r>
              <a:rPr lang="zh-TW" altLang="en-US" sz="3600" b="1" smtClean="0"/>
              <a:t>我們</a:t>
            </a:r>
            <a:r>
              <a:rPr lang="zh-TW" altLang="en-US" sz="3600" b="1"/>
              <a:t>我們知道耶穌愛我們時，我們要跟耶穌說「謝謝」，同樣的，當我們感受到爸媽愛我們時，也要跟爸媽說「謝謝」，有這</a:t>
            </a:r>
            <a:r>
              <a:rPr lang="zh-TW" altLang="en-US" sz="3600" b="1" smtClean="0"/>
              <a:t>才</a:t>
            </a:r>
            <a:r>
              <a:rPr lang="zh-TW" altLang="en-US" sz="3600" b="1"/>
              <a:t>可以生活得這麼幸福。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4145647124"/>
      </p:ext>
    </p:extLst>
  </p:cSld>
  <p:clrMapOvr>
    <a:masterClrMapping/>
  </p:clrMapOvr>
  <p:transition/>
  <p:timing/>
</p:sld>
</file>

<file path=ppt/slides/slide70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564904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請想一想：</a:t>
            </a:r>
            <a:endParaRPr lang="en-US" altLang="zh-TW" sz="3600" b="1" smtClean="0"/>
          </a:p>
          <a:p>
            <a:r>
              <a:rPr lang="zh-TW" altLang="en-US" sz="3600" b="1"/>
              <a:t>在生活中，我可以做些什麼來關心我身邊的</a:t>
            </a:r>
            <a:r>
              <a:rPr lang="zh-TW" altLang="en-US" sz="3600" b="1" smtClean="0"/>
              <a:t>人？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548259667"/>
      </p:ext>
    </p:extLst>
  </p:cSld>
  <p:clrMapOvr>
    <a:masterClrMapping/>
  </p:clrMapOvr>
  <p:transition/>
  <p:timing/>
</p:sld>
</file>

<file path=ppt/slides/slide70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0F95A8"/>
                </a:solidFill>
              </a:rPr>
              <a:t>主題學習單：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08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 smtClean="0">
                <a:latin typeface="+mn-ea"/>
              </a:rPr>
              <a:t>請搭配教學光碟【</a:t>
            </a:r>
            <a:r>
              <a:rPr lang="en-US" altLang="zh-TW" sz="3600" b="1" smtClean="0">
                <a:latin typeface="+mj-ea"/>
              </a:rPr>
              <a:t>2</a:t>
            </a:r>
            <a:r>
              <a:rPr lang="zh-TW" altLang="en-US" sz="3600" b="1">
                <a:latin typeface="+mj-ea"/>
              </a:rPr>
              <a:t>上</a:t>
            </a:r>
            <a:r>
              <a:rPr lang="en-US" altLang="zh-TW" sz="3600" b="1" smtClean="0">
                <a:latin typeface="+mj-ea"/>
              </a:rPr>
              <a:t>-18</a:t>
            </a:r>
            <a:r>
              <a:rPr lang="zh-TW" altLang="zh-TW" sz="3600" b="1" smtClean="0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70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17384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91580" y="2564904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</a:t>
            </a:r>
            <a:r>
              <a:rPr lang="zh-TW" altLang="zh-TW" sz="3600" b="1" smtClean="0"/>
              <a:t>，</a:t>
            </a:r>
            <a:r>
              <a:rPr lang="zh-TW" altLang="en-US" sz="3600" b="1"/>
              <a:t>從耶穌治好伯多祿岳母的故事，我們</a:t>
            </a:r>
            <a:r>
              <a:rPr lang="zh-TW" altLang="en-US" sz="3600" b="1" smtClean="0"/>
              <a:t>知道耶穌總是默默在</a:t>
            </a:r>
            <a:r>
              <a:rPr lang="zh-TW" altLang="en-US" sz="3600" b="1"/>
              <a:t>一旁守護著我們，當我們最無助、最需要幫忙的時候，伸出援手幫助我們。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70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47564" y="2274838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在生活中，我們要學習耶穌，一方面要懂得去感謝那默默照顧我們的人，另一方面也要多多去關心我們身邊的人。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969445011"/>
      </p:ext>
    </p:extLst>
  </p:cSld>
  <p:clrMapOvr>
    <a:masterClrMapping/>
  </p:clrMapOvr>
  <p:transition/>
  <p:timing/>
</p:sld>
</file>

<file path=ppt/slides/slide70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53598" y="108583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課後</a:t>
            </a:r>
            <a:r>
              <a:rPr lang="zh-TW" altLang="en-US" sz="4800" b="1" smtClean="0">
                <a:solidFill>
                  <a:srgbClr val="0F95A8"/>
                </a:solidFill>
              </a:rPr>
              <a:t>禱：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53598" y="1916832"/>
            <a:ext cx="72368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親愛的主耶穌，感謝祢讓我們知道祢是這麼地愛我們，總是在一旁呵護著我們，扶持我們，求祢幫助我們，更加信賴祢、依靠祢，也勇敢地去關心我們身邊的人，感謝讚美祢。以上所求是奉祢的名，阿們。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667603260"/>
      </p:ext>
    </p:extLst>
  </p:cSld>
  <p:clrMapOvr>
    <a:masterClrMapping/>
  </p:clrMapOvr>
  <p:transition/>
  <p:timing/>
</p:sld>
</file>

<file path=ppt/slides/slide70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780928"/>
            <a:ext cx="96845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600" b="1">
                <a:ea typeface="Microsoft JhengHei Light" panose="020b0304030504040204"/>
              </a:rPr>
              <a:t>耶穌動了憐憫之</a:t>
            </a:r>
            <a:r>
              <a:rPr lang="zh-TW" altLang="en-US" sz="6600" b="1" smtClean="0">
                <a:ea typeface="Microsoft JhengHei Light" panose="020b0304030504040204"/>
              </a:rPr>
              <a:t>心</a:t>
            </a:r>
            <a:endParaRPr lang="en-US" altLang="zh-TW" sz="6600" b="1" smtClean="0">
              <a:ea typeface="Microsoft JhengHei Light" panose="020b0304030504040204"/>
            </a:endParaRPr>
          </a:p>
          <a:p>
            <a:r>
              <a:rPr lang="zh-TW" altLang="en-US" sz="6600" b="1" smtClean="0">
                <a:ea typeface="Microsoft JhengHei Light" panose="020b0304030504040204"/>
              </a:rPr>
              <a:t>復活</a:t>
            </a:r>
            <a:r>
              <a:rPr lang="zh-TW" altLang="en-US" sz="6600" b="1">
                <a:ea typeface="Microsoft JhengHei Light" panose="020b0304030504040204"/>
              </a:rPr>
              <a:t>寡婦獨子</a:t>
            </a:r>
            <a:endParaRPr lang="en-US" sz="6600" b="1">
              <a:latin typeface="Microsoft JhengHei Light" panose="020b0304030504040204" pitchFamily="34" charset="-120"/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A02F4B11-FE1D-41EC-B989-2CF91062DCB9}"/>
              </a:ext>
            </a:extLst>
          </p:cNvPr>
          <p:cNvSpPr txBox="1"/>
          <p:nvPr/>
        </p:nvSpPr>
        <p:spPr>
          <a:xfrm>
            <a:off x="755576" y="1949931"/>
            <a:ext cx="3275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2</a:t>
            </a:r>
            <a:r>
              <a:rPr lang="zh-TW" altLang="en-US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上</a:t>
            </a:r>
            <a:r>
              <a:rPr lang="en-US" altLang="zh-TW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-19</a:t>
            </a:r>
            <a:endParaRPr lang="en-US" altLang="zh-TW" sz="4800" b="1" smtClean="0">
              <a:solidFill>
                <a:srgbClr val="0F95A8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70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70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105273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課前</a:t>
            </a:r>
            <a:r>
              <a:rPr lang="zh-TW" altLang="en-US" sz="4800" b="1" smtClean="0">
                <a:solidFill>
                  <a:srgbClr val="0F95A8"/>
                </a:solidFill>
              </a:rPr>
              <a:t>禱：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91580" y="1883733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主耶穌，感謝祢賜予我們各項恩典，使我們又可以平安的歡聚一堂，共同學習今天的課程，求祢派遣聖神來到我們心中，幫助我們領受祢所賞賜的恩典，使我們成為天父爸爸的好寶貝。以上所求奉主耶穌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7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188249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2708920"/>
            <a:ext cx="7848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</a:t>
            </a:r>
            <a:r>
              <a:rPr lang="zh-TW" altLang="zh-TW" sz="3600" b="1" smtClean="0"/>
              <a:t>，</a:t>
            </a:r>
            <a:r>
              <a:rPr lang="zh-TW" altLang="en-US" sz="3600" b="1"/>
              <a:t>天父爸爸對我們的</a:t>
            </a:r>
            <a:r>
              <a:rPr lang="zh-TW" altLang="en-US" sz="3600" b="1" smtClean="0"/>
              <a:t>愛超乎</a:t>
            </a:r>
            <a:r>
              <a:rPr lang="zh-TW" altLang="en-US" sz="3600" b="1"/>
              <a:t>我們的想像，連我們自己都忘掉的心願，天父爸爸卻從來沒有忘記，就像祂聆聽了匝加利亞和若望牧師媽媽的祈禱一樣。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7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主題</a:t>
            </a:r>
            <a:r>
              <a:rPr lang="zh-TW" altLang="en-US" sz="4800" b="1" smtClean="0">
                <a:solidFill>
                  <a:srgbClr val="0F95A8"/>
                </a:solidFill>
              </a:rPr>
              <a:t>經文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路加福音</a:t>
            </a:r>
            <a:r>
              <a:rPr lang="en-US" altLang="zh-TW" sz="3600" b="1"/>
              <a:t>7,11~17</a:t>
            </a:r>
            <a:endParaRPr 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7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223796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</a:rPr>
              <a:t>主題引導：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3068960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小朋友</a:t>
            </a:r>
            <a:r>
              <a:rPr lang="zh-TW" altLang="en-US" sz="3600" b="1"/>
              <a:t>，</a:t>
            </a:r>
            <a:r>
              <a:rPr lang="zh-TW" altLang="en-US" sz="3600" b="1" smtClean="0"/>
              <a:t>你們曾經受過</a:t>
            </a:r>
            <a:r>
              <a:rPr lang="zh-TW" altLang="en-US" sz="3600" b="1"/>
              <a:t>傷嗎？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7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1961710" y="3105834"/>
            <a:ext cx="5220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受的傷嚴不嚴重啊？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697540057"/>
      </p:ext>
    </p:extLst>
  </p:cSld>
  <p:clrMapOvr>
    <a:masterClrMapping/>
  </p:clrMapOvr>
  <p:transition/>
  <p:timing/>
</p:sld>
</file>

<file path=ppt/slides/slide7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828835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是自己擦藥就好了，還是嚴重到要住院或動手術呢？有誰願意和大家分享一下自己受傷的經驗？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917939652"/>
      </p:ext>
    </p:extLst>
  </p:cSld>
  <p:clrMapOvr>
    <a:masterClrMapping/>
  </p:clrMapOvr>
  <p:transition/>
  <p:timing/>
</p:sld>
</file>

<file path=ppt/slides/slide7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0" y="30135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b="1"/>
              <a:t>小活動──誰來救我？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224260337"/>
      </p:ext>
    </p:extLst>
  </p:cSld>
  <p:clrMapOvr>
    <a:masterClrMapping/>
  </p:clrMapOvr>
  <p:transition/>
  <p:timing/>
</p:sld>
</file>

<file path=ppt/slides/slide7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0138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</a:rPr>
              <a:t>帶入主題：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1844824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小朋友，剛剛被「警察」</a:t>
            </a:r>
            <a:r>
              <a:rPr lang="zh-TW" altLang="en-US" sz="3600" b="1" smtClean="0"/>
              <a:t>抓到時</a:t>
            </a:r>
            <a:r>
              <a:rPr lang="zh-TW" altLang="en-US" sz="3600" b="1"/>
              <a:t>，是不是很</a:t>
            </a:r>
            <a:r>
              <a:rPr lang="zh-TW" altLang="en-US" sz="3600" b="1" smtClean="0"/>
              <a:t>希望有人</a:t>
            </a:r>
            <a:r>
              <a:rPr lang="zh-TW" altLang="en-US" sz="3600" b="1"/>
              <a:t>來救你呀？當你被救，恢復自由時</a:t>
            </a:r>
            <a:r>
              <a:rPr lang="zh-TW" altLang="en-US" sz="3600" b="1" smtClean="0"/>
              <a:t>，感覺好像</a:t>
            </a:r>
            <a:r>
              <a:rPr lang="zh-TW" altLang="en-US" sz="3600" b="1"/>
              <a:t>死而復活一般，充滿喜樂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今天</a:t>
            </a:r>
            <a:r>
              <a:rPr lang="zh-TW" altLang="en-US" sz="3600" b="1"/>
              <a:t>我們要看看耶穌，為一位傷心的母親帶來這復活的喜樂。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7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j-ea"/>
                <a:ea typeface="+mj-ea"/>
              </a:rPr>
              <a:t>主題內容：</a:t>
            </a:r>
            <a:endParaRPr lang="en-US" sz="4800" b="1">
              <a:solidFill>
                <a:srgbClr val="0F95A8"/>
              </a:solidFill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5576" y="3429000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有一天，耶穌來到納因城，遇到送葬的行列，是個剛去世的年輕人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7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耶穌在一旁看著送葬的行列，見到那母親傷心不已，問了才知道原來這剛去世的年輕人是母親的</a:t>
            </a:r>
            <a:r>
              <a:rPr lang="zh-TW" altLang="en-US" sz="3600" b="1" smtClean="0"/>
              <a:t>獨子。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2816202619"/>
      </p:ext>
    </p:extLst>
  </p:cSld>
  <p:clrMapOvr>
    <a:masterClrMapping/>
  </p:clrMapOvr>
  <p:transition/>
  <p:timing/>
</p:sld>
</file>

<file path=ppt/slides/slide7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母親早已守寡，獨自一人扶養孩子，不料孩子才剛可以撐起一家生計，卻生病過世，難怪母親如此哀痛。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7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82883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耶穌靜靜在旁觀看，看到行列中有不少人，默默的陪伴哀慟的</a:t>
            </a:r>
            <a:r>
              <a:rPr lang="zh-TW" altLang="en-US" sz="3600" b="1" smtClean="0">
                <a:latin typeface="新細明體"/>
                <a:ea typeface="新細明體"/>
              </a:rPr>
              <a:t>母親。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18951746"/>
      </p:ext>
    </p:extLst>
  </p:cSld>
  <p:clrMapOvr>
    <a:masterClrMapping/>
  </p:clrMapOvr>
  <p:transition/>
  <p:timing/>
</p:sld>
</file>

<file path=ppt/slides/slide7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27584" y="2132856"/>
            <a:ext cx="7848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我們要</a:t>
            </a:r>
            <a:r>
              <a:rPr lang="zh-TW" altLang="en-US" sz="3600" b="1"/>
              <a:t>多多學習全心信賴祂、依靠祂，將我們的心願都交給祂，也持續的為自己的心願</a:t>
            </a:r>
            <a:r>
              <a:rPr lang="zh-TW" altLang="en-US" sz="3600" b="1" smtClean="0"/>
              <a:t>祈禱。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愛</a:t>
            </a:r>
            <a:r>
              <a:rPr lang="zh-TW" altLang="en-US" sz="3600" b="1"/>
              <a:t>我們的天父爸爸一定會在我們最需要時，為我們做最好的安排。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819344455"/>
      </p:ext>
    </p:extLst>
  </p:cSld>
  <p:clrMapOvr>
    <a:masterClrMapping/>
  </p:clrMapOvr>
  <p:transition/>
  <p:timing/>
</p:sld>
</file>

<file path=ppt/slides/slide7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母親在失去丈夫依靠後守寡多年，靠著自己的力量辛苦的帶大孩子，將一切希望寄託在孩子身上，盼著孩子長大成人能有個依靠。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944364328"/>
      </p:ext>
    </p:extLst>
  </p:cSld>
  <p:clrMapOvr>
    <a:masterClrMapping/>
  </p:clrMapOvr>
  <p:transition/>
  <p:timing/>
</p:sld>
</file>

<file path=ppt/slides/slide7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哪料到，發生如此不堪的事情，想想自己往後的日子，真是毫無指望，不知道該如何活下去才好。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084791114"/>
      </p:ext>
    </p:extLst>
  </p:cSld>
  <p:clrMapOvr>
    <a:masterClrMapping/>
  </p:clrMapOvr>
  <p:transition/>
  <p:timing/>
</p:sld>
</file>

<file path=ppt/slides/slide7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看著這無奈又無助的母親，耶穌主動上前去，叫住了送葬的行列，大家驚訝不已，不知道耶穌要做什麼。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56096265"/>
      </p:ext>
    </p:extLst>
  </p:cSld>
  <p:clrMapOvr>
    <a:masterClrMapping/>
  </p:clrMapOvr>
  <p:transition/>
  <p:timing/>
</p:sld>
</file>

<file path=ppt/slides/slide7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556792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耶穌走近那傷心不已的母親，安慰她說：「不要哭了！</a:t>
            </a:r>
            <a:r>
              <a:rPr lang="zh-TW" altLang="en-US" sz="3600" b="1" smtClean="0">
                <a:latin typeface="新細明體"/>
                <a:ea typeface="新細明體"/>
              </a:rPr>
              <a:t>」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接著</a:t>
            </a:r>
            <a:r>
              <a:rPr lang="zh-TW" altLang="en-US" sz="3600" b="1">
                <a:latin typeface="新細明體"/>
                <a:ea typeface="新細明體"/>
              </a:rPr>
              <a:t>，耶穌做了一件讓所有在場的人難以置信的事，祂直接靠近棺木，用手按住棺木說：「年輕人，起來吧！」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271477285"/>
      </p:ext>
    </p:extLst>
  </p:cSld>
  <p:clrMapOvr>
    <a:masterClrMapping/>
  </p:clrMapOvr>
  <p:transition/>
  <p:timing/>
</p:sld>
</file>

<file path=ppt/slides/slide7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628800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那原已毫無氣息的年輕人，竟然從棺木裡坐了起來，完全不知道到底發生了什麼事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親自將那復活的年輕人，交給了母親，讓她重新獲得安慰與依靠。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93299947"/>
      </p:ext>
    </p:extLst>
  </p:cSld>
  <p:clrMapOvr>
    <a:masterClrMapping/>
  </p:clrMapOvr>
  <p:transition/>
  <p:timing/>
</p:sld>
</file>

<file path=ppt/slides/slide7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耶穌和這位失去獨子的寡婦非親非故的，為什麼要主動上前去叫住送葬的行列呢？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130957352"/>
      </p:ext>
    </p:extLst>
  </p:cSld>
  <p:clrMapOvr>
    <a:masterClrMapping/>
  </p:clrMapOvr>
  <p:transition/>
  <p:timing/>
</p:sld>
</file>

<file path=ppt/slides/slide7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耶穌能夠理解</a:t>
            </a:r>
            <a:r>
              <a:rPr lang="zh-TW" altLang="en-US" sz="3600" b="1" smtClean="0">
                <a:latin typeface="新細明體"/>
                <a:ea typeface="新細明體"/>
              </a:rPr>
              <a:t>，一</a:t>
            </a:r>
            <a:r>
              <a:rPr lang="zh-TW" altLang="en-US" sz="3600" b="1">
                <a:latin typeface="新細明體"/>
                <a:ea typeface="新細明體"/>
              </a:rPr>
              <a:t>位</a:t>
            </a:r>
            <a:r>
              <a:rPr lang="zh-TW" altLang="en-US" sz="3600" b="1" smtClean="0">
                <a:latin typeface="新細明體"/>
                <a:ea typeface="新細明體"/>
              </a:rPr>
              <a:t>獨自照顧</a:t>
            </a:r>
            <a:r>
              <a:rPr lang="zh-TW" altLang="en-US" sz="3600" b="1">
                <a:latin typeface="新細明體"/>
                <a:ea typeface="新細明體"/>
              </a:rPr>
              <a:t>孩子的母親，在失去唯一兒子的情況下，在當時那以男人為中心的社會裡，處境是非常艱困的。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507007507"/>
      </p:ext>
    </p:extLst>
  </p:cSld>
  <p:clrMapOvr>
    <a:masterClrMapping/>
  </p:clrMapOvr>
  <p:transition/>
  <p:timing/>
</p:sld>
</file>

<file path=ppt/slides/slide7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82883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如果沒有人願意伸出援手接濟她，這位母親將失去生活下去的能力與機會。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270057733"/>
      </p:ext>
    </p:extLst>
  </p:cSld>
  <p:clrMapOvr>
    <a:masterClrMapping/>
  </p:clrMapOvr>
  <p:transition/>
  <p:timing/>
</p:sld>
</file>

<file path=ppt/slides/slide7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耶穌的感同身受之心，讓我們看到，祂對我們的愛是在我們開口說出自己的需要之前，便主動伸出援手。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860655833"/>
      </p:ext>
    </p:extLst>
  </p:cSld>
  <p:clrMapOvr>
    <a:masterClrMapping/>
  </p:clrMapOvr>
  <p:transition/>
  <p:timing/>
</p:sld>
</file>

<file path=ppt/slides/slide7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1763688" y="3105834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祂的愛，是感同身受的愛。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267908470"/>
      </p:ext>
    </p:extLst>
  </p:cSld>
  <p:clrMapOvr>
    <a:masterClrMapping/>
  </p:clrMapOvr>
  <p:transition/>
  <p:timing/>
</p:sld>
</file>

<file path=ppt/slides/slide7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35596" y="202193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課後</a:t>
            </a:r>
            <a:r>
              <a:rPr lang="zh-TW" altLang="en-US" sz="4800" b="1" smtClean="0">
                <a:solidFill>
                  <a:srgbClr val="0F95A8"/>
                </a:solidFill>
              </a:rPr>
              <a:t>禱：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35596" y="2852936"/>
            <a:ext cx="77408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慈愛的天父，謝謝祢從來沒有忘記我們向祢祈求的心願，雖然有時候連我們自己都忘了，祢還是這麼的愛我們，為我們準備所需要的一切</a:t>
            </a:r>
            <a:r>
              <a:rPr lang="zh-TW" altLang="en-US" sz="3600" b="1" smtClean="0"/>
              <a:t>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667603260"/>
      </p:ext>
    </p:extLst>
  </p:cSld>
  <p:clrMapOvr>
    <a:masterClrMapping/>
  </p:clrMapOvr>
  <p:transition/>
  <p:timing/>
</p:sld>
</file>

<file path=ppt/slides/slide7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19572" y="180591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0F95A8"/>
                </a:solidFill>
                <a:latin typeface="+mn-ea"/>
              </a:rPr>
              <a:t>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19129" y="263691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在</a:t>
            </a:r>
            <a:r>
              <a:rPr lang="zh-TW" altLang="en-US" sz="3600" b="1">
                <a:latin typeface="新細明體"/>
                <a:ea typeface="新細明體"/>
              </a:rPr>
              <a:t>耶穌那時候為什麼很多人都會來投靠耶穌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當</a:t>
            </a:r>
            <a:r>
              <a:rPr lang="zh-TW" altLang="en-US" sz="3600" b="1">
                <a:latin typeface="新細明體"/>
                <a:ea typeface="新細明體"/>
              </a:rPr>
              <a:t>耶穌一群人走近納因城時，發生了什麼事？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7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204864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當耶穌遇到</a:t>
            </a:r>
            <a:r>
              <a:rPr lang="zh-TW" altLang="en-US" sz="3600" b="1">
                <a:latin typeface="新細明體"/>
                <a:ea typeface="新細明體"/>
              </a:rPr>
              <a:t>送葬的行列時，祂做了什麼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你</a:t>
            </a:r>
            <a:r>
              <a:rPr lang="zh-TW" altLang="en-US" sz="3600" b="1">
                <a:latin typeface="新細明體"/>
                <a:ea typeface="新細明體"/>
              </a:rPr>
              <a:t>覺得耶穌突然上前叫住那送葬的行列，會不會太失禮了？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7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636912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為什麼要復活那寡婦的獨子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和那寡婦非親非故的，為什麼要特別關心她？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65820408"/>
      </p:ext>
    </p:extLst>
  </p:cSld>
  <p:clrMapOvr>
    <a:masterClrMapping/>
  </p:clrMapOvr>
  <p:transition/>
  <p:timing/>
</p:sld>
</file>

<file path=ppt/slides/slide7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那</a:t>
            </a:r>
            <a:r>
              <a:rPr lang="zh-TW" altLang="en-US" sz="3600" b="1">
                <a:latin typeface="新細明體"/>
                <a:ea typeface="新細明體"/>
              </a:rPr>
              <a:t>寡婦並沒有開口求耶穌幫忙，為什麼耶穌要主動幫忙她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為什麼耶穌知道</a:t>
            </a:r>
            <a:r>
              <a:rPr lang="zh-TW" altLang="en-US" sz="3600" b="1">
                <a:latin typeface="新細明體"/>
                <a:ea typeface="新細明體"/>
              </a:rPr>
              <a:t>她內心的痛苦，直接上前安慰她？</a:t>
            </a:r>
          </a:p>
        </p:txBody>
      </p:sp>
    </p:spTree>
    <p:extLst>
      <p:ext uri="{BB962C8B-B14F-4D97-AF65-F5344CB8AC3E}">
        <p14:creationId xmlns:p14="http://schemas.microsoft.com/office/powerpoint/2010/main" val="4140033755"/>
      </p:ext>
    </p:extLst>
  </p:cSld>
  <p:clrMapOvr>
    <a:masterClrMapping/>
  </p:clrMapOvr>
  <p:transition/>
  <p:timing/>
</p:sld>
</file>

<file path=ppt/slides/slide7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沒有問那寡婦便直接復活她的獨子，會不會很沒有禮貌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耶穌只是站在一旁觀看，便能看到那母親內心的痛苦？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87880651"/>
      </p:ext>
    </p:extLst>
  </p:cSld>
  <p:clrMapOvr>
    <a:masterClrMapping/>
  </p:clrMapOvr>
  <p:transition/>
  <p:timing/>
</p:sld>
</file>

<file path=ppt/slides/slide7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204864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自己並沒有兒子，為什麼祂能感同身受那母親失去兒子的傷痛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你覺得當</a:t>
            </a:r>
            <a:r>
              <a:rPr lang="zh-TW" altLang="en-US" sz="3600" b="1">
                <a:latin typeface="新細明體"/>
                <a:ea typeface="新細明體"/>
              </a:rPr>
              <a:t>你正在受苦時，耶穌能對你的痛苦感同身受嗎？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78982790"/>
      </p:ext>
    </p:extLst>
  </p:cSld>
  <p:clrMapOvr>
    <a:masterClrMapping/>
  </p:clrMapOvr>
  <p:transition/>
  <p:timing/>
</p:sld>
</file>

<file path=ppt/slides/slide7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美勞教學：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</a:t>
            </a:r>
            <a:r>
              <a:rPr lang="zh-TW" altLang="zh-TW" sz="3600" b="1" smtClean="0">
                <a:latin typeface="+mj-ea"/>
                <a:ea typeface="+mj-ea"/>
              </a:rPr>
              <a:t>【</a:t>
            </a:r>
            <a:r>
              <a:rPr lang="en-US" altLang="zh-TW" sz="3600" b="1" smtClean="0">
                <a:latin typeface="+mj-ea"/>
                <a:ea typeface="+mj-ea"/>
              </a:rPr>
              <a:t>2</a:t>
            </a:r>
            <a:r>
              <a:rPr lang="zh-TW" altLang="en-US" sz="3600" b="1" smtClean="0">
                <a:latin typeface="+mj-ea"/>
                <a:ea typeface="+mj-ea"/>
              </a:rPr>
              <a:t>上</a:t>
            </a:r>
            <a:r>
              <a:rPr lang="en-US" altLang="zh-TW" sz="3600" b="1" smtClean="0">
                <a:latin typeface="+mj-ea"/>
                <a:ea typeface="+mj-ea"/>
              </a:rPr>
              <a:t>-19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7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「耶穌動了憐憫的心，對她說：</a:t>
            </a:r>
            <a:r>
              <a:rPr lang="en-US" altLang="zh-TW" sz="3600" b="1"/>
              <a:t>『</a:t>
            </a:r>
            <a:r>
              <a:rPr lang="zh-TW" altLang="en-US" sz="3600" b="1"/>
              <a:t>不要哭了。</a:t>
            </a:r>
            <a:r>
              <a:rPr lang="en-US" altLang="zh-TW" sz="3600" b="1"/>
              <a:t>』</a:t>
            </a:r>
            <a:r>
              <a:rPr lang="zh-TW" altLang="en-US" sz="3600" b="1"/>
              <a:t>」（路</a:t>
            </a:r>
            <a:r>
              <a:rPr lang="en-US" altLang="zh-TW" sz="3600" b="1"/>
              <a:t>7,13</a:t>
            </a:r>
            <a:r>
              <a:rPr lang="zh-TW" altLang="en-US" sz="3600" b="1"/>
              <a:t>）</a:t>
            </a:r>
            <a:endParaRPr lang="zh-TW" altLang="zh-TW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7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6026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3429000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 smtClean="0">
                <a:latin typeface="新細明體"/>
                <a:ea typeface="新細明體"/>
              </a:rPr>
              <a:t>小偉的故事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7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2204864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3035861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小朋友</a:t>
            </a:r>
            <a:r>
              <a:rPr lang="zh-TW" altLang="en-US" sz="3600" b="1"/>
              <a:t>，小偉聽到小明對學琴的渴望，便拜託母親邀同學一起來家裡練琴，讓小明找回彈琴的樂趣。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7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899592" y="2492896"/>
            <a:ext cx="77408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求祢幫助我們在生活中持續的信賴祢、依靠祢，並跟隨耶穌的帶領，生活在祢的愛裡。以上所求是奉主耶穌的名，阿們。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193779387"/>
      </p:ext>
    </p:extLst>
  </p:cSld>
  <p:clrMapOvr>
    <a:masterClrMapping/>
  </p:clrMapOvr>
  <p:transition/>
  <p:timing/>
</p:sld>
</file>

<file path=ppt/slides/slide7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274838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生活中，只要我們多用點心思，處處都有機會對別人的需要與渴望「感同身受」，將耶穌的愛分享給別人。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4145647124"/>
      </p:ext>
    </p:extLst>
  </p:cSld>
  <p:clrMapOvr>
    <a:masterClrMapping/>
  </p:clrMapOvr>
  <p:transition/>
  <p:timing/>
</p:sld>
</file>

<file path=ppt/slides/slide7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請想一想：</a:t>
            </a:r>
            <a:endParaRPr lang="en-US" altLang="zh-TW" sz="3600" b="1" smtClean="0"/>
          </a:p>
          <a:p>
            <a:r>
              <a:rPr lang="zh-TW" altLang="en-US" sz="3600" b="1"/>
              <a:t>在生活中，我們可以做些什麼，來「感同身受」別人的需要和渴望？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548259667"/>
      </p:ext>
    </p:extLst>
  </p:cSld>
  <p:clrMapOvr>
    <a:masterClrMapping/>
  </p:clrMapOvr>
  <p:transition/>
  <p:timing/>
</p:sld>
</file>

<file path=ppt/slides/slide7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0F95A8"/>
                </a:solidFill>
              </a:rPr>
              <a:t>主題學習單：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08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 smtClean="0">
                <a:latin typeface="+mn-ea"/>
              </a:rPr>
              <a:t>請搭配教學光碟【</a:t>
            </a:r>
            <a:r>
              <a:rPr lang="en-US" altLang="zh-TW" sz="3600" b="1" smtClean="0">
                <a:latin typeface="+mj-ea"/>
              </a:rPr>
              <a:t>2</a:t>
            </a:r>
            <a:r>
              <a:rPr lang="zh-TW" altLang="en-US" sz="3600" b="1">
                <a:latin typeface="+mj-ea"/>
              </a:rPr>
              <a:t>上</a:t>
            </a:r>
            <a:r>
              <a:rPr lang="en-US" altLang="zh-TW" sz="3600" b="1" smtClean="0">
                <a:latin typeface="+mj-ea"/>
              </a:rPr>
              <a:t>-19</a:t>
            </a:r>
            <a:r>
              <a:rPr lang="zh-TW" altLang="zh-TW" sz="3600" b="1" smtClean="0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7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17384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91580" y="2564904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</a:t>
            </a:r>
            <a:r>
              <a:rPr lang="zh-TW" altLang="zh-TW" sz="3600" b="1" smtClean="0"/>
              <a:t>，</a:t>
            </a:r>
            <a:r>
              <a:rPr lang="zh-TW" altLang="en-US" sz="3600" b="1"/>
              <a:t>今天從耶穌復活寡婦獨子的故事中，我們學到「感同身受」的愛，耶穌沒有等到寡婦開口就「感同身受」她內心的痛苦。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7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47564" y="2551837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耶穌是這麼的愛我們，常常在生活中「感同身受」我們的心情，安慰我們、鼓勵我們。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969445011"/>
      </p:ext>
    </p:extLst>
  </p:cSld>
  <p:clrMapOvr>
    <a:masterClrMapping/>
  </p:clrMapOvr>
  <p:transition/>
  <p:timing/>
</p:sld>
</file>

<file path=ppt/slides/slide7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47564" y="2828835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讓我們多多學習耶穌「感同身受」的愛，設身處地的關心身旁的人！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540306449"/>
      </p:ext>
    </p:extLst>
  </p:cSld>
  <p:clrMapOvr>
    <a:masterClrMapping/>
  </p:clrMapOvr>
  <p:transition/>
  <p:timing/>
</p:sld>
</file>

<file path=ppt/slides/slide7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53598" y="173390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課後</a:t>
            </a:r>
            <a:r>
              <a:rPr lang="zh-TW" altLang="en-US" sz="4800" b="1" smtClean="0">
                <a:solidFill>
                  <a:srgbClr val="0F95A8"/>
                </a:solidFill>
              </a:rPr>
              <a:t>禱：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53598" y="2564904"/>
            <a:ext cx="72368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親愛的主耶穌，感謝祢這麼愛我們，在祢的愛內沒有害怕和擔憂，感謝祢常常「感同身受」我們的心情，也安慰</a:t>
            </a:r>
            <a:r>
              <a:rPr lang="zh-TW" altLang="en-US" sz="3600" b="1" smtClean="0"/>
              <a:t>我們。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667603260"/>
      </p:ext>
    </p:extLst>
  </p:cSld>
  <p:clrMapOvr>
    <a:masterClrMapping/>
  </p:clrMapOvr>
  <p:transition/>
  <p:timing/>
</p:sld>
</file>

<file path=ppt/slides/slide7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953598" y="2274838"/>
            <a:ext cx="72368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我們願意跟祢學習，邀請祢進入我們的生命，陪伴我們一同在生活中將祢「感同身受」的愛分享給身旁的人。奉祢的名祈禱，阿們。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74825481"/>
      </p:ext>
    </p:extLst>
  </p:cSld>
  <p:clrMapOvr>
    <a:masterClrMapping/>
  </p:clrMapOvr>
  <p:transition/>
  <p:timing/>
</p:sld>
</file>

<file path=ppt/slides/slide74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780928"/>
            <a:ext cx="82089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600" b="1">
                <a:ea typeface="Microsoft JhengHei Light" panose="020b0304030504040204"/>
              </a:rPr>
              <a:t>悔改罪婦愛得</a:t>
            </a:r>
            <a:r>
              <a:rPr lang="zh-TW" altLang="en-US" sz="6600" b="1" smtClean="0">
                <a:ea typeface="Microsoft JhengHei Light" panose="020b0304030504040204"/>
              </a:rPr>
              <a:t>多</a:t>
            </a:r>
            <a:endParaRPr lang="en-US" altLang="zh-TW" sz="6600" b="1" smtClean="0">
              <a:ea typeface="Microsoft JhengHei Light" panose="020b0304030504040204"/>
            </a:endParaRPr>
          </a:p>
          <a:p>
            <a:r>
              <a:rPr lang="zh-TW" altLang="en-US" sz="6600" b="1" smtClean="0">
                <a:ea typeface="Microsoft JhengHei Light" panose="020b0304030504040204"/>
              </a:rPr>
              <a:t>幸</a:t>
            </a:r>
            <a:r>
              <a:rPr lang="zh-TW" altLang="en-US" sz="6600" b="1">
                <a:ea typeface="Microsoft JhengHei Light" panose="020b0304030504040204"/>
              </a:rPr>
              <a:t>蒙主恩</a:t>
            </a:r>
            <a:endParaRPr lang="en-US" sz="6600" b="1">
              <a:latin typeface="Microsoft JhengHei Light" panose="020b0304030504040204" pitchFamily="34" charset="-120"/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A02F4B11-FE1D-41EC-B989-2CF91062DCB9}"/>
              </a:ext>
            </a:extLst>
          </p:cNvPr>
          <p:cNvSpPr txBox="1"/>
          <p:nvPr/>
        </p:nvSpPr>
        <p:spPr>
          <a:xfrm>
            <a:off x="755576" y="1949931"/>
            <a:ext cx="3275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2</a:t>
            </a:r>
            <a:r>
              <a:rPr lang="zh-TW" altLang="en-US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上</a:t>
            </a:r>
            <a:r>
              <a:rPr lang="en-US" altLang="zh-TW" sz="4800" b="1" smtClean="0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-20</a:t>
            </a:r>
            <a:endParaRPr lang="en-US" altLang="zh-TW" sz="4800" b="1" smtClean="0">
              <a:solidFill>
                <a:srgbClr val="0F95A8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74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7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2861853"/>
            <a:ext cx="96845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600" b="1">
                <a:ea typeface="Microsoft JhengHei Light" panose="020b0304030504040204"/>
              </a:rPr>
              <a:t>天使預報聖子降生～</a:t>
            </a:r>
            <a:endParaRPr lang="en-US" altLang="zh-TW" sz="6600" b="1">
              <a:ea typeface="Microsoft JhengHei Light" panose="020b0304030504040204"/>
            </a:endParaRPr>
          </a:p>
          <a:p>
            <a:r>
              <a:rPr lang="zh-TW" altLang="en-US" sz="6600" b="1">
                <a:ea typeface="Microsoft JhengHei Light" panose="020b0304030504040204"/>
              </a:rPr>
              <a:t>瑪利亞欣然應允</a:t>
            </a:r>
            <a:endParaRPr lang="en-US" sz="6600" b="1">
              <a:latin typeface="Microsoft JhengHei Light" panose="020b0304030504040204" pitchFamily="34" charset="-120"/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A02F4B11-FE1D-41EC-B989-2CF91062DCB9}"/>
              </a:ext>
            </a:extLst>
          </p:cNvPr>
          <p:cNvSpPr txBox="1"/>
          <p:nvPr/>
        </p:nvSpPr>
        <p:spPr>
          <a:xfrm>
            <a:off x="900230" y="2030856"/>
            <a:ext cx="3275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2</a:t>
            </a:r>
            <a:r>
              <a:rPr lang="zh-TW" altLang="en-US" sz="4800" b="1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上</a:t>
            </a:r>
            <a:r>
              <a:rPr lang="en-US" altLang="zh-TW" sz="4800" b="1">
                <a:solidFill>
                  <a:srgbClr val="0F95A8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-3</a:t>
            </a:r>
            <a:endParaRPr lang="en-US" altLang="zh-TW" sz="4800" b="1">
              <a:solidFill>
                <a:srgbClr val="0F95A8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75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158989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課前</a:t>
            </a:r>
            <a:r>
              <a:rPr lang="zh-TW" altLang="en-US" sz="4800" b="1" smtClean="0">
                <a:solidFill>
                  <a:srgbClr val="0F95A8"/>
                </a:solidFill>
              </a:rPr>
              <a:t>禱：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91580" y="2420888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親愛的主耶穌，謝謝祢天天與我們同在，引領我們一天比一天更認識祢、愛慕祢，求祢派遣聖神到我們中間，認真學習祢為我們預備的恩典及生命話語。以上所求是奉祢的名，阿們。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75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主題</a:t>
            </a:r>
            <a:r>
              <a:rPr lang="zh-TW" altLang="en-US" sz="4800" b="1" smtClean="0">
                <a:solidFill>
                  <a:srgbClr val="0F95A8"/>
                </a:solidFill>
              </a:rPr>
              <a:t>經文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路加福音</a:t>
            </a:r>
            <a:r>
              <a:rPr lang="en-US" altLang="zh-TW" sz="3600" b="1"/>
              <a:t>7,36~50</a:t>
            </a:r>
            <a:endParaRPr 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75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223796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</a:rPr>
              <a:t>主題引導：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3068960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小朋友</a:t>
            </a:r>
            <a:r>
              <a:rPr lang="zh-TW" altLang="en-US" sz="3600" b="1"/>
              <a:t>，</a:t>
            </a:r>
            <a:r>
              <a:rPr lang="zh-TW" altLang="en-US" sz="3600" b="1" smtClean="0"/>
              <a:t>你們最</a:t>
            </a:r>
            <a:r>
              <a:rPr lang="zh-TW" altLang="en-US" sz="3600" b="1"/>
              <a:t>喜歡的玩具，是洋娃娃還是小熊熊呢？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75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551837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會和它們說話嗎？有幫它們換過衣服或洗過澡嗎？記得是誰送給你的嗎？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697540057"/>
      </p:ext>
    </p:extLst>
  </p:cSld>
  <p:clrMapOvr>
    <a:masterClrMapping/>
  </p:clrMapOvr>
  <p:transition/>
  <p:timing/>
</p:sld>
</file>

<file path=ppt/slides/slide75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551837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是在你幾歲時送你的？晚上睡覺時會抱著它們嗎？誰願意跟大家分享自己最喜歡的玩具呢？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917939652"/>
      </p:ext>
    </p:extLst>
  </p:cSld>
  <p:clrMapOvr>
    <a:masterClrMapping/>
  </p:clrMapOvr>
  <p:transition/>
  <p:timing/>
</p:sld>
</file>

<file path=ppt/slides/slide75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0" y="30135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b="1"/>
              <a:t>小活動──多多愛我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224260337"/>
      </p:ext>
    </p:extLst>
  </p:cSld>
  <p:clrMapOvr>
    <a:masterClrMapping/>
  </p:clrMapOvr>
  <p:transition/>
  <p:timing/>
</p:sld>
</file>

<file path=ppt/slides/slide75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0138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</a:rPr>
              <a:t>帶入主題：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1844824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恭喜你們，你們都這麼有愛心，都愛得這麼多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可是</a:t>
            </a:r>
            <a:r>
              <a:rPr lang="zh-TW" altLang="en-US" sz="3600" b="1"/>
              <a:t>，在今天的聖經故事中，有些</a:t>
            </a:r>
            <a:r>
              <a:rPr lang="zh-TW" altLang="en-US" sz="3600" b="1" smtClean="0"/>
              <a:t>人很</a:t>
            </a:r>
            <a:r>
              <a:rPr lang="zh-TW" altLang="en-US" sz="3600" b="1"/>
              <a:t>小氣，不願意付出這麼多愛</a:t>
            </a:r>
            <a:r>
              <a:rPr lang="zh-TW" altLang="en-US" sz="3600" b="1" smtClean="0"/>
              <a:t>。我們</a:t>
            </a:r>
            <a:r>
              <a:rPr lang="zh-TW" altLang="en-US" sz="3600" b="1"/>
              <a:t>來看看，耶穌會跟這些人說什麼呢？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75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4458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j-ea"/>
                <a:ea typeface="+mj-ea"/>
              </a:rPr>
              <a:t>主題內容：</a:t>
            </a:r>
            <a:endParaRPr lang="en-US" sz="4800" b="1">
              <a:solidFill>
                <a:srgbClr val="0F95A8"/>
              </a:solidFill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5576" y="2276872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有一次，有位法利塞人西</a:t>
            </a:r>
            <a:r>
              <a:rPr lang="zh-TW" altLang="en-US" sz="3600" b="1" smtClean="0"/>
              <a:t>滿請</a:t>
            </a:r>
            <a:r>
              <a:rPr lang="zh-TW" altLang="en-US" sz="3600" b="1"/>
              <a:t>耶穌到家中作客，我們都知道法利塞</a:t>
            </a:r>
            <a:r>
              <a:rPr lang="zh-TW" altLang="en-US" sz="3600" b="1" smtClean="0"/>
              <a:t>人喜歡</a:t>
            </a:r>
            <a:r>
              <a:rPr lang="zh-TW" altLang="en-US" sz="3600" b="1"/>
              <a:t>找耶穌的</a:t>
            </a:r>
            <a:r>
              <a:rPr lang="zh-TW" altLang="en-US" sz="3600" b="1" smtClean="0"/>
              <a:t>麻煩，</a:t>
            </a:r>
            <a:r>
              <a:rPr lang="zh-TW" altLang="en-US" sz="3600" b="1"/>
              <a:t>但耶穌並沒有因為這樣便拒絕西滿的好意，還是高興的接受西滿邀請，希望可以和他做朋友。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75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1700808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耶穌來到西滿家</a:t>
            </a:r>
            <a:r>
              <a:rPr lang="zh-TW" altLang="en-US" sz="3600" b="1" smtClean="0"/>
              <a:t>時，</a:t>
            </a:r>
            <a:r>
              <a:rPr lang="zh-TW" altLang="en-US" sz="3600" b="1"/>
              <a:t>發生了一件很特別的</a:t>
            </a:r>
            <a:r>
              <a:rPr lang="zh-TW" altLang="en-US" sz="3600" b="1" smtClean="0"/>
              <a:t>事。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有</a:t>
            </a:r>
            <a:r>
              <a:rPr lang="zh-TW" altLang="en-US" sz="3600" b="1"/>
              <a:t>位婦人竟然不請自來的走進</a:t>
            </a:r>
            <a:r>
              <a:rPr lang="zh-TW" altLang="en-US" sz="3600" b="1" smtClean="0"/>
              <a:t>屋子，</a:t>
            </a:r>
            <a:r>
              <a:rPr lang="zh-TW" altLang="en-US" sz="3600" b="1"/>
              <a:t>帶了瓶香液，二話不說的靠近耶穌，走到祂背後，直接趴在耶穌腳前，哭了起來。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2816202619"/>
      </p:ext>
    </p:extLst>
  </p:cSld>
  <p:clrMapOvr>
    <a:masterClrMapping/>
  </p:clrMapOvr>
  <p:transition/>
  <p:timing/>
</p:sld>
</file>

<file path=ppt/slides/slide75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1628800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婦人一邊哭，一邊用眼淚幫耶穌擦腳，再用頭髮擦乾，還熱情親吻耶穌的腳，接著打開香液，為耶穌的腳輕輕抹上香</a:t>
            </a:r>
            <a:r>
              <a:rPr lang="zh-TW" altLang="en-US" sz="3600" b="1" smtClean="0"/>
              <a:t>液。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>
                <a:latin typeface="新細明體"/>
                <a:ea typeface="新細明體"/>
              </a:rPr>
              <a:t>而耶穌</a:t>
            </a:r>
            <a:r>
              <a:rPr lang="zh-TW" altLang="en-US" sz="3600" b="1">
                <a:latin typeface="新細明體"/>
                <a:ea typeface="新細明體"/>
              </a:rPr>
              <a:t>卻什麼話也沒</a:t>
            </a:r>
            <a:r>
              <a:rPr lang="zh-TW" altLang="en-US" sz="3600" b="1" smtClean="0">
                <a:latin typeface="新細明體"/>
                <a:ea typeface="新細明體"/>
              </a:rPr>
              <a:t>說，只靜靜的看著婦人。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7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本教材受限於版權要求，無法為老師複製網路上任何圖片直接載入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76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82883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西滿看在眼裡，心裡頗為不滿，他不明白耶穌為何沒制止那婦人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944364328"/>
      </p:ext>
    </p:extLst>
  </p:cSld>
  <p:clrMapOvr>
    <a:masterClrMapping/>
  </p:clrMapOvr>
  <p:transition/>
  <p:timing/>
</p:sld>
</file>

<file path=ppt/slides/slide76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700808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這時，耶穌說：</a:t>
            </a:r>
            <a:r>
              <a:rPr lang="zh-TW" altLang="en-US" sz="3600" b="1">
                <a:latin typeface="新細明體"/>
                <a:ea typeface="新細明體"/>
              </a:rPr>
              <a:t>「西滿，有件事請你評評理，有兩個窮人都欠主人的債，一個欠</a:t>
            </a:r>
            <a:r>
              <a:rPr lang="en-US" altLang="zh-TW" sz="3600" b="1">
                <a:latin typeface="新細明體"/>
                <a:ea typeface="新細明體"/>
              </a:rPr>
              <a:t>500</a:t>
            </a:r>
            <a:r>
              <a:rPr lang="zh-TW" altLang="en-US" sz="3600" b="1">
                <a:latin typeface="新細明體"/>
                <a:ea typeface="新細明體"/>
              </a:rPr>
              <a:t>天工錢，另一個欠</a:t>
            </a:r>
            <a:r>
              <a:rPr lang="en-US" altLang="zh-TW" sz="3600" b="1">
                <a:latin typeface="新細明體"/>
                <a:ea typeface="新細明體"/>
              </a:rPr>
              <a:t>50</a:t>
            </a:r>
            <a:r>
              <a:rPr lang="zh-TW" altLang="en-US" sz="3600" b="1">
                <a:latin typeface="新細明體"/>
                <a:ea typeface="新細明體"/>
              </a:rPr>
              <a:t>天工錢，他們都沒辦法還債，來求主人免了他們的債，主人很大方的都免了他們的債，你說這兩個人哪一個會比較開心，比較愛主人呢？」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084791114"/>
      </p:ext>
    </p:extLst>
  </p:cSld>
  <p:clrMapOvr>
    <a:masterClrMapping/>
  </p:clrMapOvr>
  <p:transition/>
  <p:timing/>
</p:sld>
</file>

<file path=ppt/slides/slide76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西滿馬上說：「當然是那欠</a:t>
            </a:r>
            <a:r>
              <a:rPr lang="en-US" altLang="zh-TW" sz="3600" b="1">
                <a:latin typeface="新細明體"/>
                <a:ea typeface="新細明體"/>
              </a:rPr>
              <a:t>500</a:t>
            </a:r>
            <a:r>
              <a:rPr lang="zh-TW" altLang="en-US" sz="3600" b="1">
                <a:latin typeface="新細明體"/>
                <a:ea typeface="新細明體"/>
              </a:rPr>
              <a:t>天的更愛主人了！」耶穌便說：「你說得一點也不錯，那婦人確實比你更愛我。」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56096265"/>
      </p:ext>
    </p:extLst>
  </p:cSld>
  <p:clrMapOvr>
    <a:masterClrMapping/>
  </p:clrMapOvr>
  <p:transition/>
  <p:timing/>
</p:sld>
</file>

<file path=ppt/slides/slide76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556792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西滿不明白耶穌在說什麼，耶穌輕輕扶起那婦人，跟西滿說：「西滿啊，從我踏進你家門作客的那一刻起，你連最基本的待客之禮，就是</a:t>
            </a:r>
            <a:r>
              <a:rPr lang="zh-TW" altLang="en-US" sz="3600" b="1" smtClean="0">
                <a:latin typeface="新細明體"/>
                <a:ea typeface="新細明體"/>
              </a:rPr>
              <a:t>打個</a:t>
            </a:r>
            <a:r>
              <a:rPr lang="zh-TW" altLang="en-US" sz="3600" b="1">
                <a:latin typeface="新細明體"/>
                <a:ea typeface="新細明體"/>
              </a:rPr>
              <a:t>水給我洗洗腳都沒做，而她呢？這位婦人用自己的眼淚為我擦腳，還用自己的頭髮擦乾我的腳</a:t>
            </a:r>
            <a:r>
              <a:rPr lang="zh-TW" altLang="en-US" sz="3600" b="1" smtClean="0">
                <a:latin typeface="新細明體"/>
                <a:ea typeface="新細明體"/>
              </a:rPr>
              <a:t>。」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271477285"/>
      </p:ext>
    </p:extLst>
  </p:cSld>
  <p:clrMapOvr>
    <a:masterClrMapping/>
  </p:clrMapOvr>
  <p:transition/>
  <p:timing/>
</p:sld>
</file>

<file path=ppt/slides/slide76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耶穌接著說：「再說</a:t>
            </a:r>
            <a:r>
              <a:rPr lang="zh-TW" altLang="en-US" sz="3600" b="1">
                <a:latin typeface="新細明體"/>
                <a:ea typeface="新細明體"/>
              </a:rPr>
              <a:t>，我到你家中作客</a:t>
            </a:r>
            <a:r>
              <a:rPr lang="zh-TW" altLang="en-US" sz="3600" b="1" smtClean="0">
                <a:latin typeface="新細明體"/>
                <a:ea typeface="新細明體"/>
              </a:rPr>
              <a:t>，你連</a:t>
            </a:r>
            <a:r>
              <a:rPr lang="zh-TW" altLang="en-US" sz="3600" b="1">
                <a:latin typeface="新細明體"/>
                <a:ea typeface="新細明體"/>
              </a:rPr>
              <a:t>表示歡迎的口親</a:t>
            </a:r>
            <a:r>
              <a:rPr lang="zh-TW" altLang="en-US" sz="3600" b="1" smtClean="0">
                <a:latin typeface="新細明體"/>
                <a:ea typeface="新細明體"/>
              </a:rPr>
              <a:t>禮也</a:t>
            </a:r>
            <a:r>
              <a:rPr lang="zh-TW" altLang="en-US" sz="3600" b="1">
                <a:latin typeface="新細明體"/>
                <a:ea typeface="新細明體"/>
              </a:rPr>
              <a:t>全然忘記，而她呢？不斷的親吻我的腳；你沒用油抹我的頭，她卻用最珍貴的香液抹我的腳</a:t>
            </a:r>
            <a:r>
              <a:rPr lang="zh-TW" altLang="en-US" sz="3600" b="1" smtClean="0">
                <a:latin typeface="新細明體"/>
                <a:ea typeface="新細明體"/>
              </a:rPr>
              <a:t>。」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93299947"/>
      </p:ext>
    </p:extLst>
  </p:cSld>
  <p:clrMapOvr>
    <a:masterClrMapping/>
  </p:clrMapOvr>
  <p:transition/>
  <p:timing/>
</p:sld>
</file>

<file path=ppt/slides/slide76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耶穌又說：「你可以做，也該做的，統統都沒做；她呢，她不需要做，不該她做的，她全都做了。」</a:t>
            </a:r>
          </a:p>
          <a:p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130957352"/>
      </p:ext>
    </p:extLst>
  </p:cSld>
  <p:clrMapOvr>
    <a:masterClrMapping/>
  </p:clrMapOvr>
  <p:transition/>
  <p:timing/>
</p:sld>
</file>

<file path=ppt/slides/slide76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82883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耶穌對婦人說：「妳做的我都明白，平安回家去吧！」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507007507"/>
      </p:ext>
    </p:extLst>
  </p:cSld>
  <p:clrMapOvr>
    <a:masterClrMapping/>
  </p:clrMapOvr>
  <p:transition/>
  <p:timing/>
</p:sld>
</file>

<file path=ppt/slides/slide76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82883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婦人一句話也沒說，為什麼耶穌會說祂一切都明白呢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270057733"/>
      </p:ext>
    </p:extLst>
  </p:cSld>
  <p:clrMapOvr>
    <a:masterClrMapping/>
  </p:clrMapOvr>
  <p:transition/>
  <p:timing/>
</p:sld>
</file>

<file path=ppt/slides/slide76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在</a:t>
            </a:r>
            <a:r>
              <a:rPr lang="zh-TW" altLang="en-US" sz="3600" b="1">
                <a:latin typeface="新細明體"/>
                <a:ea typeface="新細明體"/>
              </a:rPr>
              <a:t>當時，女人是不受重視的</a:t>
            </a:r>
            <a:r>
              <a:rPr lang="zh-TW" altLang="en-US" sz="3600" b="1" smtClean="0">
                <a:latin typeface="新細明體"/>
                <a:ea typeface="新細明體"/>
              </a:rPr>
              <a:t>，她自知</a:t>
            </a:r>
            <a:r>
              <a:rPr lang="zh-TW" altLang="en-US" sz="3600" b="1">
                <a:latin typeface="新細明體"/>
                <a:ea typeface="新細明體"/>
              </a:rPr>
              <a:t>既然不請自來，一定會被趕出去，</a:t>
            </a:r>
            <a:r>
              <a:rPr lang="zh-TW" altLang="en-US" sz="3600" b="1" smtClean="0">
                <a:latin typeface="新細明體"/>
                <a:ea typeface="新細明體"/>
              </a:rPr>
              <a:t>但又</a:t>
            </a:r>
            <a:r>
              <a:rPr lang="zh-TW" altLang="en-US" sz="3600" b="1">
                <a:latin typeface="新細明體"/>
                <a:ea typeface="新細明體"/>
              </a:rPr>
              <a:t>十分渴望跟耶穌表達內心的痛苦，只能靜悄悄的走進屋裡，希望在不打擾大家的情況下做她想做的事。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860655833"/>
      </p:ext>
    </p:extLst>
  </p:cSld>
  <p:clrMapOvr>
    <a:masterClrMapping/>
  </p:clrMapOvr>
  <p:transition/>
  <p:timing/>
</p:sld>
</file>

<file path=ppt/slides/slide76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婦人</a:t>
            </a:r>
            <a:r>
              <a:rPr lang="zh-TW" altLang="en-US" sz="3600" b="1" smtClean="0">
                <a:latin typeface="新細明體"/>
                <a:ea typeface="新細明體"/>
              </a:rPr>
              <a:t>知道自己</a:t>
            </a:r>
            <a:r>
              <a:rPr lang="zh-TW" altLang="en-US" sz="3600" b="1">
                <a:latin typeface="新細明體"/>
                <a:ea typeface="新細明體"/>
              </a:rPr>
              <a:t>曾做過不對的事，於是她來到耶穌腳前，趴倒在地，不敢奢求耶穌原諒，只求向耶穌表達誠心悔改的心意</a:t>
            </a:r>
            <a:r>
              <a:rPr lang="zh-TW" altLang="en-US" sz="3600" b="1" smtClean="0">
                <a:latin typeface="新細明體"/>
                <a:ea typeface="新細明體"/>
              </a:rPr>
              <a:t>，卻忍不住</a:t>
            </a:r>
            <a:r>
              <a:rPr lang="zh-TW" altLang="en-US" sz="3600" b="1">
                <a:latin typeface="新細明體"/>
                <a:ea typeface="新細明體"/>
              </a:rPr>
              <a:t>哭了</a:t>
            </a:r>
            <a:r>
              <a:rPr lang="zh-TW" altLang="en-US" sz="3600" b="1" smtClean="0">
                <a:latin typeface="新細明體"/>
                <a:ea typeface="新細明體"/>
              </a:rPr>
              <a:t>出來。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798210543"/>
      </p:ext>
    </p:extLst>
  </p:cSld>
  <p:clrMapOvr>
    <a:masterClrMapping/>
  </p:clrMapOvr>
  <p:transition/>
  <p:timing/>
</p:sld>
</file>

<file path=ppt/slides/slide7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14127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課前禱：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91580" y="2243773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仁慈的天主，感謝祢為我們預備了這麼棒的母親──聖母瑪利亞，她對祢完全的信賴，是我們的好榜樣，求祢幫助我們今天認真上課，好好學習聖母的榜樣。以上所求是靠祢的子主耶穌的名，阿們。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77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眼淚停不住的滴濕耶穌的腳，這時能去哪找乾淨的布為耶穌擦腳呢？只好用頭髮充當毛巾，擦乾耶穌的腳。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097493140"/>
      </p:ext>
    </p:extLst>
  </p:cSld>
  <p:clrMapOvr>
    <a:masterClrMapping/>
  </p:clrMapOvr>
  <p:transition/>
  <p:timing/>
</p:sld>
</file>

<file path=ppt/slides/slide77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268760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婦人完全沒料到自己的情緒會如此失控，也為此感到十分歉疚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什麼話也沒說，只是輕輕安撫她不必害怕，耶穌的安慰溫暖了婦人不安的心，讓她知道耶穌已接納了她，願意給她一個重新開始的機會。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272258982"/>
      </p:ext>
    </p:extLst>
  </p:cSld>
  <p:clrMapOvr>
    <a:masterClrMapping/>
  </p:clrMapOvr>
  <p:transition/>
  <p:timing/>
</p:sld>
</file>

<file path=ppt/slides/slide77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這份接納的愛，使她不由自主</a:t>
            </a:r>
            <a:r>
              <a:rPr lang="zh-TW" altLang="en-US" sz="3600" b="1" smtClean="0">
                <a:latin typeface="新細明體"/>
                <a:ea typeface="新細明體"/>
              </a:rPr>
              <a:t>的以</a:t>
            </a:r>
            <a:r>
              <a:rPr lang="zh-TW" altLang="en-US" sz="3600" b="1">
                <a:latin typeface="新細明體"/>
                <a:ea typeface="新細明體"/>
              </a:rPr>
              <a:t>親吻耶穌的腳來表達內心的感謝，感謝耶穌願意無條件的接納一個罪人的</a:t>
            </a:r>
            <a:r>
              <a:rPr lang="zh-TW" altLang="en-US" sz="3600" b="1" smtClean="0">
                <a:latin typeface="新細明體"/>
                <a:ea typeface="新細明體"/>
              </a:rPr>
              <a:t>悔改。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26589304"/>
      </p:ext>
    </p:extLst>
  </p:cSld>
  <p:clrMapOvr>
    <a:masterClrMapping/>
  </p:clrMapOvr>
  <p:transition/>
  <p:timing/>
</p:sld>
</file>

<file path=ppt/slides/slide77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19572" y="180591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0F95A8"/>
                </a:solidFill>
                <a:latin typeface="+mn-ea"/>
              </a:rPr>
              <a:t>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19129" y="263691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耶穌知道法利塞人不喜歡祂，還要到法利塞人西滿家中作客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到法利塞人西滿家中作客時，發生了什麼事？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77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西滿邀請耶穌到家中作客時，連最基本的待客之道口親禮都沒做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在西滿家中作客時，為什麼要跟他說有兩個窮人欠了主人債的故事？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77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88840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西</a:t>
            </a:r>
            <a:r>
              <a:rPr lang="zh-TW" altLang="en-US" sz="3600" b="1">
                <a:latin typeface="新細明體"/>
                <a:ea typeface="新細明體"/>
              </a:rPr>
              <a:t>滿邀請耶穌到自己家中作客時，有真心款待耶穌嗎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跟西滿說了兩個窮人欠債的故事，西滿有明白耶穌要跟他說的道理嗎？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65820408"/>
      </p:ext>
    </p:extLst>
  </p:cSld>
  <p:clrMapOvr>
    <a:masterClrMapping/>
  </p:clrMapOvr>
  <p:transition/>
  <p:timing/>
</p:sld>
</file>

<file path=ppt/slides/slide77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到西滿家中作客時，為什麼會有個婦人不請自來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為什麼婦人一句</a:t>
            </a:r>
            <a:r>
              <a:rPr lang="zh-TW" altLang="en-US" sz="3600" b="1">
                <a:latin typeface="新細明體"/>
                <a:ea typeface="新細明體"/>
              </a:rPr>
              <a:t>話也沒說，一進屋裡就哭倒在耶穌腳前？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40033755"/>
      </p:ext>
    </p:extLst>
  </p:cSld>
  <p:clrMapOvr>
    <a:masterClrMapping/>
  </p:clrMapOvr>
  <p:transition/>
  <p:timing/>
</p:sld>
</file>

<file path=ppt/slides/slide77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婦人</a:t>
            </a:r>
            <a:r>
              <a:rPr lang="zh-TW" altLang="en-US" sz="3600" b="1">
                <a:latin typeface="新細明體"/>
                <a:ea typeface="新細明體"/>
              </a:rPr>
              <a:t>一句話也沒說，為什麼耶穌卻對她說：「妳做的我都明白？</a:t>
            </a:r>
            <a:r>
              <a:rPr lang="zh-TW" altLang="en-US" sz="3600" b="1" smtClean="0">
                <a:latin typeface="新細明體"/>
                <a:ea typeface="新細明體"/>
              </a:rPr>
              <a:t>」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那</a:t>
            </a:r>
            <a:r>
              <a:rPr lang="zh-TW" altLang="en-US" sz="3600" b="1">
                <a:latin typeface="新細明體"/>
                <a:ea typeface="新細明體"/>
              </a:rPr>
              <a:t>婦人趴在耶穌腳前所做的一切事，為什麼耶穌一句話也沒說？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87880651"/>
      </p:ext>
    </p:extLst>
  </p:cSld>
  <p:clrMapOvr>
    <a:masterClrMapping/>
  </p:clrMapOvr>
  <p:transition/>
  <p:timing/>
</p:sld>
</file>

<file path=ppt/slides/slide77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204864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那</a:t>
            </a:r>
            <a:r>
              <a:rPr lang="zh-TW" altLang="en-US" sz="3600" b="1">
                <a:latin typeface="新細明體"/>
                <a:ea typeface="新細明體"/>
              </a:rPr>
              <a:t>婦人為耶穌做的這些事會很丟臉，很沒有禮貌嗎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從</a:t>
            </a:r>
            <a:r>
              <a:rPr lang="zh-TW" altLang="en-US" sz="3600" b="1">
                <a:latin typeface="新細明體"/>
                <a:ea typeface="新細明體"/>
              </a:rPr>
              <a:t>哪裡可以知道那婦人很愛耶穌？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78982790"/>
      </p:ext>
    </p:extLst>
  </p:cSld>
  <p:clrMapOvr>
    <a:masterClrMapping/>
  </p:clrMapOvr>
  <p:transition/>
  <p:timing/>
</p:sld>
</file>

<file path=ppt/slides/slide77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美勞教學：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</a:t>
            </a:r>
            <a:r>
              <a:rPr lang="zh-TW" altLang="zh-TW" sz="3600" b="1" smtClean="0">
                <a:latin typeface="+mj-ea"/>
                <a:ea typeface="+mj-ea"/>
              </a:rPr>
              <a:t>【</a:t>
            </a:r>
            <a:r>
              <a:rPr lang="en-US" altLang="zh-TW" sz="3600" b="1" smtClean="0">
                <a:latin typeface="+mj-ea"/>
                <a:ea typeface="+mj-ea"/>
              </a:rPr>
              <a:t>2</a:t>
            </a:r>
            <a:r>
              <a:rPr lang="zh-TW" altLang="en-US" sz="3600" b="1" smtClean="0">
                <a:latin typeface="+mj-ea"/>
                <a:ea typeface="+mj-ea"/>
              </a:rPr>
              <a:t>上</a:t>
            </a:r>
            <a:r>
              <a:rPr lang="en-US" altLang="zh-TW" sz="3600" b="1" smtClean="0">
                <a:latin typeface="+mj-ea"/>
                <a:ea typeface="+mj-ea"/>
              </a:rPr>
              <a:t>-20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7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主題經文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>
                <a:latin typeface="+mn-ea"/>
              </a:rPr>
              <a:t>路加福音</a:t>
            </a:r>
            <a:r>
              <a:rPr lang="en-US" altLang="zh-TW" sz="3600" b="1">
                <a:latin typeface="+mn-ea"/>
              </a:rPr>
              <a:t>1,26~38</a:t>
            </a:r>
            <a:endParaRPr 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78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「耶穌說：</a:t>
            </a:r>
            <a:r>
              <a:rPr lang="en-US" altLang="zh-TW" sz="3600" b="1"/>
              <a:t>『</a:t>
            </a:r>
            <a:r>
              <a:rPr lang="zh-TW" altLang="en-US" sz="3600" b="1"/>
              <a:t>她的罪已得了赦免，因為她愛的多。</a:t>
            </a:r>
            <a:r>
              <a:rPr lang="en-US" altLang="zh-TW" sz="3600" b="1"/>
              <a:t>』</a:t>
            </a:r>
            <a:r>
              <a:rPr lang="zh-TW" altLang="en-US" sz="3600" b="1"/>
              <a:t>」（路</a:t>
            </a:r>
            <a:r>
              <a:rPr lang="en-US" altLang="zh-TW" sz="3600" b="1"/>
              <a:t>7,47</a:t>
            </a:r>
            <a:r>
              <a:rPr lang="zh-TW" altLang="en-US" sz="3600" b="1"/>
              <a:t>）</a:t>
            </a:r>
            <a:endParaRPr lang="zh-TW" altLang="zh-TW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78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6026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3429000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 smtClean="0">
                <a:latin typeface="新細明體"/>
                <a:ea typeface="新細明體"/>
              </a:rPr>
              <a:t>小惠的故事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78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37386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204864"/>
            <a:ext cx="73448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小朋友</a:t>
            </a:r>
            <a:r>
              <a:rPr lang="zh-TW" altLang="en-US" sz="3600" b="1"/>
              <a:t>，小惠的爸媽已經盡了最大的力量愛小惠，但小惠似乎還不滿足，就好像請耶穌到家中作客的西滿一樣，表面上很有誠意，卻連最簡單的洗腳水都捨不得為耶穌準備。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78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828835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從婦人身上，我們看到了真正的愛不是用說的，而是用做的。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4145647124"/>
      </p:ext>
    </p:extLst>
  </p:cSld>
  <p:clrMapOvr>
    <a:masterClrMapping/>
  </p:clrMapOvr>
  <p:transition/>
  <p:timing/>
</p:sld>
</file>

<file path=ppt/slides/slide78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551837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我們不需要做什麼偉大的事，只要是出於真心誠意，就算是小事，也能表達我們的愛。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14928076"/>
      </p:ext>
    </p:extLst>
  </p:cSld>
  <p:clrMapOvr>
    <a:masterClrMapping/>
  </p:clrMapOvr>
  <p:transition/>
  <p:timing/>
</p:sld>
</file>

<file path=ppt/slides/slide78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請想一想：</a:t>
            </a:r>
            <a:endParaRPr lang="en-US" altLang="zh-TW" sz="3600" b="1" smtClean="0"/>
          </a:p>
          <a:p>
            <a:r>
              <a:rPr lang="zh-TW" altLang="en-US" sz="3600" b="1"/>
              <a:t>在生活中，為了表示真心的愛，我願意為身邊的人做些什麼？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548259667"/>
      </p:ext>
    </p:extLst>
  </p:cSld>
  <p:clrMapOvr>
    <a:masterClrMapping/>
  </p:clrMapOvr>
  <p:transition/>
  <p:timing/>
</p:sld>
</file>

<file path=ppt/slides/slide78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0F95A8"/>
                </a:solidFill>
              </a:rPr>
              <a:t>主題學習單：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08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 smtClean="0">
                <a:latin typeface="+mn-ea"/>
              </a:rPr>
              <a:t>請搭配教學光碟【</a:t>
            </a:r>
            <a:r>
              <a:rPr lang="en-US" altLang="zh-TW" sz="3600" b="1" smtClean="0">
                <a:latin typeface="+mj-ea"/>
              </a:rPr>
              <a:t>2</a:t>
            </a:r>
            <a:r>
              <a:rPr lang="zh-TW" altLang="en-US" sz="3600" b="1">
                <a:latin typeface="+mj-ea"/>
              </a:rPr>
              <a:t>上</a:t>
            </a:r>
            <a:r>
              <a:rPr lang="en-US" altLang="zh-TW" sz="3600" b="1" smtClean="0">
                <a:latin typeface="+mj-ea"/>
              </a:rPr>
              <a:t>-20</a:t>
            </a:r>
            <a:r>
              <a:rPr lang="zh-TW" altLang="zh-TW" sz="3600" b="1" smtClean="0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78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17384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0F95A8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0F95A8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91580" y="2564904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</a:t>
            </a:r>
            <a:r>
              <a:rPr lang="zh-TW" altLang="zh-TW" sz="3600" b="1" smtClean="0"/>
              <a:t>，</a:t>
            </a:r>
            <a:r>
              <a:rPr lang="zh-TW" altLang="en-US" sz="3600" b="1"/>
              <a:t>今天從婦人對耶穌做的每個小動作中，我們看到了真心的愛是以行動來表示，而不是用說的。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78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47564" y="2551837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婦人一點一滴的真實行動，勝過了千言萬語，這也正是天父爸爸給我們的無條件的愛。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969445011"/>
      </p:ext>
    </p:extLst>
  </p:cSld>
  <p:clrMapOvr>
    <a:masterClrMapping/>
  </p:clrMapOvr>
  <p:transition/>
  <p:timing/>
</p:sld>
</file>

<file path=ppt/slides/slide78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47564" y="2551837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耶穌親自來到我們中間，默默的為我們犧牲自己的生命，為的是讓我們明白天父爸爸是無條件的愛我們。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540306449"/>
      </p:ext>
    </p:extLst>
  </p:cSld>
  <p:clrMapOvr>
    <a:masterClrMapping/>
  </p:clrMapOvr>
  <p:transition/>
  <p:timing/>
</p:sld>
</file>

<file path=ppt/slides/slide7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63588" y="158989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主題引導：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63588" y="2420888"/>
            <a:ext cx="74168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小朋友，還記得諾厄嗎？他聽了天主的話，建造一艘很大的方舟，拯救了所有的動物，當時的人都嘲笑他是傻瓜。</a:t>
            </a:r>
            <a:endParaRPr lang="en-US" altLang="zh-TW" sz="3600" b="1"/>
          </a:p>
          <a:p>
            <a:endParaRPr lang="en-US" altLang="zh-TW" sz="3600" b="1"/>
          </a:p>
          <a:p>
            <a:r>
              <a:rPr lang="zh-TW" altLang="en-US" sz="3600" b="1"/>
              <a:t>你們也覺得諾厄是個傻瓜嗎？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79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47564" y="2551837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在生活中，我們要常記得這份無條件的愛，也以一點小小的行動，將天父爸爸的愛分享給我們身邊的人。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910157125"/>
      </p:ext>
    </p:extLst>
  </p:cSld>
  <p:clrMapOvr>
    <a:masterClrMapping/>
  </p:clrMapOvr>
  <p:transition/>
  <p:timing/>
</p:sld>
</file>

<file path=ppt/slides/slide79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53598" y="10138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課後</a:t>
            </a:r>
            <a:r>
              <a:rPr lang="zh-TW" altLang="en-US" sz="4800" b="1" smtClean="0">
                <a:solidFill>
                  <a:srgbClr val="0F95A8"/>
                </a:solidFill>
              </a:rPr>
              <a:t>禱：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53598" y="1844824"/>
            <a:ext cx="72368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親愛的主耶穌，感謝讚美祢，祢讓我們知道天父爸爸是這麼的愛我們，使我們都生活在幸福裡，享有祢的平安，求祢幫助我們常常記得將祢的愛分享給身邊的人，讓更多的人能得到祢的愛。奉祢的名祈禱，阿們。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667603260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828835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和同學或好朋友之間的約定，你們都會遵守嗎？有遇過不遵守的經驗嗎？</a:t>
            </a:r>
          </a:p>
        </p:txBody>
      </p:sp>
    </p:spTree>
    <p:extLst>
      <p:ext uri="{BB962C8B-B14F-4D97-AF65-F5344CB8AC3E}">
        <p14:creationId xmlns:p14="http://schemas.microsoft.com/office/powerpoint/2010/main" val="2158368090"/>
      </p:ext>
    </p:extLst>
  </p:cSld>
  <p:clrMapOvr>
    <a:masterClrMapping/>
  </p:clrMapOvr>
  <p:transition/>
  <p:timing/>
</p:sld>
</file>

<file path=ppt/slides/slide8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3068960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如果換作是你，你願意跟諾厄一樣，當個聽天主的話的傻瓜嗎？</a:t>
            </a:r>
          </a:p>
        </p:txBody>
      </p:sp>
    </p:spTree>
    <p:extLst>
      <p:ext uri="{BB962C8B-B14F-4D97-AF65-F5344CB8AC3E}">
        <p14:creationId xmlns:p14="http://schemas.microsoft.com/office/powerpoint/2010/main" val="2800009428"/>
      </p:ext>
    </p:extLst>
  </p:cSld>
  <p:clrMapOvr>
    <a:masterClrMapping/>
  </p:clrMapOvr>
  <p:transition/>
  <p:timing/>
</p:sld>
</file>

<file path=ppt/slides/slide8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0" y="30135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b="1"/>
              <a:t>小活動──聽天主話的人是傻瓜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224260337"/>
      </p:ext>
    </p:extLst>
  </p:cSld>
  <p:clrMapOvr>
    <a:masterClrMapping/>
  </p:clrMapOvr>
  <p:transition/>
  <p:timing/>
</p:sld>
</file>

<file path=ppt/slides/slide8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4458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</a:rPr>
              <a:t>帶入主題：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276872"/>
            <a:ext cx="73448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真好，我們都是聽天主話的人。</a:t>
            </a:r>
            <a:endParaRPr lang="en-US" altLang="zh-TW" sz="3600" b="1"/>
          </a:p>
          <a:p>
            <a:endParaRPr lang="en-US" altLang="zh-TW" sz="3600" b="1"/>
          </a:p>
          <a:p>
            <a:r>
              <a:rPr lang="zh-TW" altLang="en-US" sz="3600" b="1"/>
              <a:t>還有一個人，她也聽天主的話，也有人笑她是傻瓜，這個人是誰呢？她就是耶穌的母親──聖母瑪利亞。</a:t>
            </a:r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8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73390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j-ea"/>
                <a:ea typeface="+mj-ea"/>
              </a:rPr>
              <a:t>主題內容：</a:t>
            </a:r>
            <a:endParaRPr lang="en-US" sz="4800" b="1">
              <a:solidFill>
                <a:srgbClr val="0F95A8"/>
              </a:solidFill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5576" y="2564904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有一位女子瑪利亞，她跟天主許了願，願意將自己一輩子都奉獻給天主，意思是說她不打算要結婚，可是她的父母還是幫她安排了婚事。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8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2780928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瑪利亞的心願天主聽到了。</a:t>
            </a:r>
            <a:endParaRPr lang="en-US" altLang="zh-TW" sz="3600" b="1"/>
          </a:p>
          <a:p>
            <a:endParaRPr lang="en-US" altLang="zh-TW" sz="3600" b="1"/>
          </a:p>
          <a:p>
            <a:r>
              <a:rPr lang="zh-TW" altLang="en-US" sz="3600" b="1"/>
              <a:t>有一天，天主的使者來見瑪利亞。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8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996952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使者向她請安：「萬福，萬福，妳是充滿恩寵者，天主與妳同在，妳在女人中是蒙受祝福的！」</a:t>
            </a:r>
          </a:p>
        </p:txBody>
      </p:sp>
    </p:spTree>
    <p:extLst>
      <p:ext uri="{BB962C8B-B14F-4D97-AF65-F5344CB8AC3E}">
        <p14:creationId xmlns:p14="http://schemas.microsoft.com/office/powerpoint/2010/main" val="1289199691"/>
      </p:ext>
    </p:extLst>
  </p:cSld>
  <p:clrMapOvr>
    <a:masterClrMapping/>
  </p:clrMapOvr>
  <p:transition/>
  <p:timing/>
</p:sld>
</file>

<file path=ppt/slides/slide8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556792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瑪利亞聽了非常驚恐，不明白這是什麼意思。</a:t>
            </a:r>
            <a:endParaRPr lang="en-US" altLang="zh-TW" sz="3600" b="1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>
                <a:latin typeface="新細明體"/>
                <a:ea typeface="新細明體"/>
              </a:rPr>
              <a:t>使者繼續說：「瑪利亞，妳不需要害怕，妳在天主前已獲得了寵幸，妳將懷孕生子，妳要給衪起名叫耶穌，祂是天主的兒子。」</a:t>
            </a:r>
          </a:p>
        </p:txBody>
      </p:sp>
    </p:spTree>
    <p:extLst>
      <p:ext uri="{BB962C8B-B14F-4D97-AF65-F5344CB8AC3E}">
        <p14:creationId xmlns:p14="http://schemas.microsoft.com/office/powerpoint/2010/main" val="2271235622"/>
      </p:ext>
    </p:extLst>
  </p:cSld>
  <p:clrMapOvr>
    <a:masterClrMapping/>
  </p:clrMapOvr>
  <p:transition/>
  <p:timing/>
</p:sld>
</file>

<file path=ppt/slides/slide8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64904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瑪利亞心裡想著：「雖然自己曾經向天主許願，願意一輩子奉獻給天主，可是她並未成親，怎麼可能懷孕生子呢？」</a:t>
            </a:r>
          </a:p>
        </p:txBody>
      </p:sp>
    </p:spTree>
    <p:extLst>
      <p:ext uri="{BB962C8B-B14F-4D97-AF65-F5344CB8AC3E}">
        <p14:creationId xmlns:p14="http://schemas.microsoft.com/office/powerpoint/2010/main" val="1093299947"/>
      </p:ext>
    </p:extLst>
  </p:cSld>
  <p:clrMapOvr>
    <a:masterClrMapping/>
  </p:clrMapOvr>
  <p:transition/>
  <p:timing/>
</p:sld>
</file>

<file path=ppt/slides/slide8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3068960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瑪利亞冒昧的問使者：「這事怎麼可能呢？」</a:t>
            </a:r>
          </a:p>
        </p:txBody>
      </p:sp>
    </p:spTree>
    <p:extLst>
      <p:ext uri="{BB962C8B-B14F-4D97-AF65-F5344CB8AC3E}">
        <p14:creationId xmlns:p14="http://schemas.microsoft.com/office/powerpoint/2010/main" val="3130957352"/>
      </p:ext>
    </p:extLst>
  </p:cSld>
  <p:clrMapOvr>
    <a:masterClrMapping/>
  </p:clrMapOvr>
  <p:transition/>
  <p:timing/>
</p:sld>
</file>

<file path=ppt/slides/slide8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64904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使者跟瑪利亞說：「妳看妳的表姊依撒伯爾，她已年老無法生育，聖神已成就了她，現在也懷孕六個月了，妳要相信在天主前沒有不可能的事。」</a:t>
            </a:r>
          </a:p>
        </p:txBody>
      </p:sp>
    </p:spTree>
    <p:extLst>
      <p:ext uri="{BB962C8B-B14F-4D97-AF65-F5344CB8AC3E}">
        <p14:creationId xmlns:p14="http://schemas.microsoft.com/office/powerpoint/2010/main" val="502377102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0" y="30135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b="1"/>
              <a:t>小活動──我和天主的約定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224260337"/>
      </p:ext>
    </p:extLst>
  </p:cSld>
  <p:clrMapOvr>
    <a:masterClrMapping/>
  </p:clrMapOvr>
  <p:transition/>
  <p:timing/>
</p:sld>
</file>

<file path=ppt/slides/slide9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64904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瑪利亞恭敬的回覆使者：「我是上主的婢女，願照祢的話在我身上成就！」</a:t>
            </a:r>
            <a:endParaRPr lang="en-US" altLang="zh-TW" sz="3600" b="1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>
                <a:latin typeface="新細明體"/>
                <a:ea typeface="新細明體"/>
              </a:rPr>
              <a:t>瑪利亞說完，使者便離開了。</a:t>
            </a:r>
          </a:p>
        </p:txBody>
      </p:sp>
    </p:spTree>
    <p:extLst>
      <p:ext uri="{BB962C8B-B14F-4D97-AF65-F5344CB8AC3E}">
        <p14:creationId xmlns:p14="http://schemas.microsoft.com/office/powerpoint/2010/main" val="883102621"/>
      </p:ext>
    </p:extLst>
  </p:cSld>
  <p:clrMapOvr>
    <a:masterClrMapping/>
  </p:clrMapOvr>
  <p:transition/>
  <p:timing/>
</p:sld>
</file>

<file path=ppt/slides/slide9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27584" y="1988840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瑪利亞這才仔細想了一下，她怎麼這麼傻呢？</a:t>
            </a:r>
            <a:endParaRPr lang="en-US" altLang="zh-TW" sz="3600" b="1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>
                <a:latin typeface="新細明體"/>
                <a:ea typeface="新細明體"/>
              </a:rPr>
              <a:t>她要如何向自己訂親的男子若瑟解釋？要如何讓他相信，自己是真的見到了使者呢？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966929242"/>
      </p:ext>
    </p:extLst>
  </p:cSld>
  <p:clrMapOvr>
    <a:masterClrMapping/>
  </p:clrMapOvr>
  <p:transition/>
  <p:timing/>
</p:sld>
</file>

<file path=ppt/slides/slide9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1403648" y="310583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他能夠接受自己懷孕這件事嗎？</a:t>
            </a:r>
          </a:p>
        </p:txBody>
      </p:sp>
    </p:spTree>
    <p:extLst>
      <p:ext uri="{BB962C8B-B14F-4D97-AF65-F5344CB8AC3E}">
        <p14:creationId xmlns:p14="http://schemas.microsoft.com/office/powerpoint/2010/main" val="4191469551"/>
      </p:ext>
    </p:extLst>
  </p:cSld>
  <p:clrMapOvr>
    <a:masterClrMapping/>
  </p:clrMapOvr>
  <p:transition/>
  <p:timing/>
</p:sld>
</file>

<file path=ppt/slides/slide9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6872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誰會相信天主的兒子會成為人的孩子呢？</a:t>
            </a:r>
            <a:endParaRPr lang="en-US" altLang="zh-TW" sz="3600" b="1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>
                <a:latin typeface="新細明體"/>
                <a:ea typeface="新細明體"/>
              </a:rPr>
              <a:t>這是從來沒有發生過的事，又為何會發生在自己的身上？</a:t>
            </a:r>
          </a:p>
        </p:txBody>
      </p:sp>
    </p:spTree>
    <p:extLst>
      <p:ext uri="{BB962C8B-B14F-4D97-AF65-F5344CB8AC3E}">
        <p14:creationId xmlns:p14="http://schemas.microsoft.com/office/powerpoint/2010/main" val="2615968506"/>
      </p:ext>
    </p:extLst>
  </p:cSld>
  <p:clrMapOvr>
    <a:masterClrMapping/>
  </p:clrMapOvr>
  <p:transition/>
  <p:timing/>
</p:sld>
</file>

<file path=ppt/slides/slide9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3068960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我有什麼資格可以成為天主兒子的母親呢？</a:t>
            </a:r>
          </a:p>
        </p:txBody>
      </p:sp>
    </p:spTree>
    <p:extLst>
      <p:ext uri="{BB962C8B-B14F-4D97-AF65-F5344CB8AC3E}">
        <p14:creationId xmlns:p14="http://schemas.microsoft.com/office/powerpoint/2010/main" val="3518066818"/>
      </p:ext>
    </p:extLst>
  </p:cSld>
  <p:clrMapOvr>
    <a:masterClrMapping/>
  </p:clrMapOvr>
  <p:transition/>
  <p:timing/>
</p:sld>
</file>

<file path=ppt/slides/slide9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924944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瑪利亞腦中出現非常多煩惱，但她決定靜下心來祈禱，將這一切擔憂統統交給天主。</a:t>
            </a:r>
          </a:p>
        </p:txBody>
      </p:sp>
    </p:spTree>
    <p:extLst>
      <p:ext uri="{BB962C8B-B14F-4D97-AF65-F5344CB8AC3E}">
        <p14:creationId xmlns:p14="http://schemas.microsoft.com/office/powerpoint/2010/main" val="3451275564"/>
      </p:ext>
    </p:extLst>
  </p:cSld>
  <p:clrMapOvr>
    <a:masterClrMapping/>
  </p:clrMapOvr>
  <p:transition/>
  <p:timing/>
</p:sld>
</file>

<file path=ppt/slides/slide9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天主既然揀選了她，必然不會棄她於不顧，若真是有幸成為天主兒子的母親，也符合自己的心願，將自己一輩子的生活奉獻給天主。</a:t>
            </a:r>
          </a:p>
        </p:txBody>
      </p:sp>
    </p:spTree>
    <p:extLst>
      <p:ext uri="{BB962C8B-B14F-4D97-AF65-F5344CB8AC3E}">
        <p14:creationId xmlns:p14="http://schemas.microsoft.com/office/powerpoint/2010/main" val="4071638897"/>
      </p:ext>
    </p:extLst>
  </p:cSld>
  <p:clrMapOvr>
    <a:masterClrMapping/>
  </p:clrMapOvr>
  <p:transition/>
  <p:timing/>
</p:sld>
</file>

<file path=ppt/slides/slide9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64904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瑪利亞不再感到憂慮，也不再擔心若瑟怎麼想，她只知道現在唯一該做的就是</a:t>
            </a:r>
            <a:r>
              <a:rPr lang="en-US" altLang="zh-TW" sz="3600" b="1">
                <a:latin typeface="新細明體"/>
                <a:ea typeface="新細明體"/>
              </a:rPr>
              <a:t>——</a:t>
            </a:r>
            <a:r>
              <a:rPr lang="zh-TW" altLang="en-US" sz="3600" b="1">
                <a:latin typeface="新細明體"/>
                <a:ea typeface="新細明體"/>
              </a:rPr>
              <a:t>「我是上主的婢女，願照祢的話在我身上成就」！</a:t>
            </a:r>
          </a:p>
        </p:txBody>
      </p:sp>
    </p:spTree>
    <p:extLst>
      <p:ext uri="{BB962C8B-B14F-4D97-AF65-F5344CB8AC3E}">
        <p14:creationId xmlns:p14="http://schemas.microsoft.com/office/powerpoint/2010/main" val="1343416296"/>
      </p:ext>
    </p:extLst>
  </p:cSld>
  <p:clrMapOvr>
    <a:masterClrMapping/>
  </p:clrMapOvr>
  <p:transition/>
  <p:timing/>
</p:sld>
</file>

<file path=ppt/slides/slide9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19572" y="209394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0F95A8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0F95A8"/>
                </a:solidFill>
                <a:latin typeface="+mn-ea"/>
              </a:rPr>
              <a:t>：</a:t>
            </a:r>
            <a:endParaRPr lang="en-US" sz="4800" b="1">
              <a:solidFill>
                <a:srgbClr val="0F95A8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19129" y="2924944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1.</a:t>
            </a:r>
            <a:r>
              <a:rPr lang="zh-TW" altLang="en-US" sz="3600" b="1">
                <a:latin typeface="新細明體"/>
                <a:ea typeface="新細明體"/>
              </a:rPr>
              <a:t>為什麼瑪利亞要向天主許下心願？</a:t>
            </a:r>
            <a:endParaRPr lang="en-US" altLang="zh-TW" sz="3600" b="1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2.</a:t>
            </a:r>
            <a:r>
              <a:rPr lang="zh-TW" altLang="en-US" sz="3600" b="1">
                <a:latin typeface="新細明體"/>
                <a:ea typeface="新細明體"/>
              </a:rPr>
              <a:t>為什麼天主要派遣使者來見瑪利亞？</a:t>
            </a: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9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720840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3.</a:t>
            </a:r>
            <a:r>
              <a:rPr lang="zh-TW" altLang="en-US" sz="3600" b="1">
                <a:latin typeface="新細明體"/>
                <a:ea typeface="新細明體"/>
              </a:rPr>
              <a:t>為什麼天主的使者來見瑪利亞時要說：「萬福，萬福，妳是充滿恩寵者」？</a:t>
            </a:r>
            <a:endParaRPr lang="en-US" altLang="zh-TW" sz="3600" b="1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4.</a:t>
            </a:r>
            <a:r>
              <a:rPr lang="zh-TW" altLang="en-US" sz="3600" b="1">
                <a:latin typeface="新細明體"/>
                <a:ea typeface="新細明體"/>
              </a:rPr>
              <a:t>為什麼天主的使者告訴瑪利亞，她的表姊依撒伯爾已經懷孕六個月？</a:t>
            </a: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5.0.3"/>
  <p:tag name="AS_OS" val="Microsoft Windows NT 10.0.17763.0"/>
  <p:tag name="AS_RELEASE_DATE" val="2021.04.14"/>
  <p:tag name="AS_TITLE" val="Aspose.Slides for .NET Standard 2.0"/>
  <p:tag name="AS_VERSION" val="21.4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1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2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3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4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5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6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7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8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9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0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1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2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3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4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5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6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7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8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9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0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1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2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3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4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5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6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7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8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9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4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40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41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5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6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7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8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9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1324</Paragraphs>
  <Slides>791</Slides>
  <Notes>0</Notes>
  <TotalTime>1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791</vt:i4>
      </vt:variant>
    </vt:vector>
  </HeadingPairs>
  <TitlesOfParts>
    <vt:vector baseType="lpstr" size="796">
      <vt:lpstr>Arial</vt:lpstr>
      <vt:lpstr>Calibri</vt:lpstr>
      <vt:lpstr>Microsoft JhengHei Light</vt:lpstr>
      <vt:lpstr>新細明體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21.0400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cp:lastPrinted>2021-05-14T13:23:52.631</cp:lastPrinted>
  <dcterms:created xsi:type="dcterms:W3CDTF">2021-05-14T13:23:52Z</dcterms:created>
  <dcterms:modified xsi:type="dcterms:W3CDTF">2021-05-14T13:24:00Z</dcterms:modified>
</cp:coreProperties>
</file>