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4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  <p:sldMasterId id="2147483707" r:id="rId5"/>
    <p:sldMasterId id="2147483719" r:id="rId6"/>
    <p:sldMasterId id="2147483731" r:id="rId7"/>
    <p:sldMasterId id="2147483743" r:id="rId8"/>
    <p:sldMasterId id="2147483755" r:id="rId9"/>
    <p:sldMasterId id="2147483767" r:id="rId10"/>
    <p:sldMasterId id="2147483779" r:id="rId11"/>
    <p:sldMasterId id="2147483791" r:id="rId12"/>
    <p:sldMasterId id="2147483803" r:id="rId13"/>
    <p:sldMasterId id="2147483815" r:id="rId14"/>
    <p:sldMasterId id="2147483827" r:id="rId15"/>
    <p:sldMasterId id="2147483839" r:id="rId16"/>
    <p:sldMasterId id="2147483851" r:id="rId17"/>
    <p:sldMasterId id="2147483863" r:id="rId18"/>
    <p:sldMasterId id="2147483875" r:id="rId19"/>
    <p:sldMasterId id="2147483887" r:id="rId20"/>
    <p:sldMasterId id="2147483899" r:id="rId21"/>
    <p:sldMasterId id="2147483911" r:id="rId22"/>
    <p:sldMasterId id="2147483923" r:id="rId23"/>
    <p:sldMasterId id="2147483935" r:id="rId24"/>
    <p:sldMasterId id="2147483947" r:id="rId25"/>
    <p:sldMasterId id="2147483959" r:id="rId26"/>
    <p:sldMasterId id="2147483971" r:id="rId27"/>
    <p:sldMasterId id="2147483983" r:id="rId28"/>
    <p:sldMasterId id="2147483995" r:id="rId29"/>
    <p:sldMasterId id="2147484007" r:id="rId30"/>
    <p:sldMasterId id="2147484019" r:id="rId31"/>
    <p:sldMasterId id="2147484031" r:id="rId32"/>
    <p:sldMasterId id="2147484043" r:id="rId33"/>
    <p:sldMasterId id="2147484055" r:id="rId34"/>
    <p:sldMasterId id="2147484067" r:id="rId35"/>
    <p:sldMasterId id="2147484079" r:id="rId36"/>
    <p:sldMasterId id="2147484091" r:id="rId37"/>
    <p:sldMasterId id="2147484103" r:id="rId38"/>
    <p:sldMasterId id="2147484115" r:id="rId39"/>
    <p:sldMasterId id="2147484127" r:id="rId40"/>
    <p:sldMasterId id="2147484139" r:id="rId41"/>
  </p:sldMasterIdLst>
  <p:sldIdLst>
    <p:sldId id="259" r:id="rId42"/>
    <p:sldId id="262" r:id="rId43"/>
    <p:sldId id="265" r:id="rId44"/>
    <p:sldId id="268" r:id="rId45"/>
    <p:sldId id="271" r:id="rId46"/>
    <p:sldId id="274" r:id="rId47"/>
    <p:sldId id="277" r:id="rId48"/>
    <p:sldId id="280" r:id="rId49"/>
    <p:sldId id="283" r:id="rId50"/>
    <p:sldId id="286" r:id="rId51"/>
    <p:sldId id="289" r:id="rId52"/>
    <p:sldId id="292" r:id="rId53"/>
    <p:sldId id="295" r:id="rId54"/>
    <p:sldId id="298" r:id="rId55"/>
    <p:sldId id="301" r:id="rId56"/>
    <p:sldId id="304" r:id="rId57"/>
    <p:sldId id="307" r:id="rId58"/>
    <p:sldId id="310" r:id="rId59"/>
    <p:sldId id="313" r:id="rId60"/>
    <p:sldId id="316" r:id="rId61"/>
    <p:sldId id="319" r:id="rId62"/>
    <p:sldId id="322" r:id="rId63"/>
    <p:sldId id="325" r:id="rId64"/>
    <p:sldId id="328" r:id="rId65"/>
    <p:sldId id="331" r:id="rId66"/>
    <p:sldId id="334" r:id="rId67"/>
    <p:sldId id="337" r:id="rId68"/>
    <p:sldId id="340" r:id="rId69"/>
    <p:sldId id="343" r:id="rId70"/>
    <p:sldId id="346" r:id="rId71"/>
    <p:sldId id="349" r:id="rId72"/>
    <p:sldId id="352" r:id="rId73"/>
    <p:sldId id="355" r:id="rId74"/>
    <p:sldId id="358" r:id="rId75"/>
    <p:sldId id="361" r:id="rId76"/>
    <p:sldId id="364" r:id="rId77"/>
    <p:sldId id="367" r:id="rId78"/>
    <p:sldId id="370" r:id="rId79"/>
    <p:sldId id="373" r:id="rId80"/>
    <p:sldId id="376" r:id="rId81"/>
    <p:sldId id="379" r:id="rId82"/>
    <p:sldId id="382" r:id="rId83"/>
    <p:sldId id="385" r:id="rId84"/>
    <p:sldId id="388" r:id="rId85"/>
    <p:sldId id="391" r:id="rId86"/>
    <p:sldId id="394" r:id="rId87"/>
    <p:sldId id="397" r:id="rId88"/>
    <p:sldId id="400" r:id="rId89"/>
    <p:sldId id="403" r:id="rId90"/>
    <p:sldId id="406" r:id="rId91"/>
    <p:sldId id="409" r:id="rId92"/>
    <p:sldId id="412" r:id="rId93"/>
    <p:sldId id="415" r:id="rId94"/>
    <p:sldId id="418" r:id="rId95"/>
    <p:sldId id="421" r:id="rId96"/>
    <p:sldId id="424" r:id="rId97"/>
    <p:sldId id="427" r:id="rId98"/>
    <p:sldId id="430" r:id="rId99"/>
    <p:sldId id="433" r:id="rId100"/>
    <p:sldId id="436" r:id="rId101"/>
    <p:sldId id="439" r:id="rId102"/>
    <p:sldId id="442" r:id="rId103"/>
    <p:sldId id="445" r:id="rId104"/>
    <p:sldId id="448" r:id="rId105"/>
    <p:sldId id="451" r:id="rId106"/>
    <p:sldId id="454" r:id="rId107"/>
    <p:sldId id="457" r:id="rId108"/>
    <p:sldId id="460" r:id="rId109"/>
    <p:sldId id="463" r:id="rId110"/>
    <p:sldId id="466" r:id="rId111"/>
    <p:sldId id="469" r:id="rId112"/>
    <p:sldId id="472" r:id="rId113"/>
    <p:sldId id="475" r:id="rId114"/>
    <p:sldId id="478" r:id="rId115"/>
    <p:sldId id="481" r:id="rId116"/>
    <p:sldId id="484" r:id="rId117"/>
    <p:sldId id="487" r:id="rId118"/>
    <p:sldId id="490" r:id="rId119"/>
    <p:sldId id="493" r:id="rId120"/>
    <p:sldId id="496" r:id="rId121"/>
    <p:sldId id="499" r:id="rId122"/>
    <p:sldId id="502" r:id="rId123"/>
    <p:sldId id="505" r:id="rId124"/>
    <p:sldId id="508" r:id="rId125"/>
    <p:sldId id="511" r:id="rId126"/>
    <p:sldId id="514" r:id="rId127"/>
    <p:sldId id="517" r:id="rId128"/>
    <p:sldId id="520" r:id="rId129"/>
    <p:sldId id="523" r:id="rId130"/>
    <p:sldId id="526" r:id="rId131"/>
    <p:sldId id="529" r:id="rId132"/>
    <p:sldId id="532" r:id="rId133"/>
    <p:sldId id="535" r:id="rId134"/>
    <p:sldId id="538" r:id="rId135"/>
    <p:sldId id="541" r:id="rId136"/>
    <p:sldId id="544" r:id="rId137"/>
    <p:sldId id="547" r:id="rId138"/>
    <p:sldId id="550" r:id="rId139"/>
    <p:sldId id="553" r:id="rId140"/>
    <p:sldId id="556" r:id="rId141"/>
    <p:sldId id="559" r:id="rId142"/>
    <p:sldId id="562" r:id="rId143"/>
    <p:sldId id="565" r:id="rId144"/>
    <p:sldId id="568" r:id="rId145"/>
    <p:sldId id="571" r:id="rId146"/>
    <p:sldId id="574" r:id="rId147"/>
    <p:sldId id="577" r:id="rId148"/>
    <p:sldId id="580" r:id="rId149"/>
    <p:sldId id="583" r:id="rId150"/>
    <p:sldId id="586" r:id="rId151"/>
    <p:sldId id="589" r:id="rId152"/>
    <p:sldId id="592" r:id="rId153"/>
    <p:sldId id="595" r:id="rId154"/>
    <p:sldId id="598" r:id="rId155"/>
    <p:sldId id="601" r:id="rId156"/>
    <p:sldId id="604" r:id="rId157"/>
    <p:sldId id="607" r:id="rId158"/>
    <p:sldId id="610" r:id="rId159"/>
    <p:sldId id="613" r:id="rId160"/>
    <p:sldId id="616" r:id="rId161"/>
    <p:sldId id="619" r:id="rId162"/>
    <p:sldId id="622" r:id="rId163"/>
    <p:sldId id="625" r:id="rId164"/>
    <p:sldId id="628" r:id="rId165"/>
    <p:sldId id="631" r:id="rId166"/>
    <p:sldId id="634" r:id="rId167"/>
    <p:sldId id="637" r:id="rId168"/>
    <p:sldId id="640" r:id="rId169"/>
    <p:sldId id="643" r:id="rId170"/>
    <p:sldId id="646" r:id="rId171"/>
    <p:sldId id="649" r:id="rId172"/>
    <p:sldId id="652" r:id="rId173"/>
    <p:sldId id="655" r:id="rId174"/>
    <p:sldId id="658" r:id="rId175"/>
    <p:sldId id="661" r:id="rId176"/>
    <p:sldId id="664" r:id="rId177"/>
    <p:sldId id="667" r:id="rId178"/>
    <p:sldId id="670" r:id="rId179"/>
    <p:sldId id="673" r:id="rId180"/>
    <p:sldId id="676" r:id="rId181"/>
    <p:sldId id="679" r:id="rId182"/>
    <p:sldId id="682" r:id="rId183"/>
    <p:sldId id="685" r:id="rId184"/>
    <p:sldId id="688" r:id="rId185"/>
    <p:sldId id="691" r:id="rId186"/>
    <p:sldId id="694" r:id="rId187"/>
    <p:sldId id="697" r:id="rId188"/>
    <p:sldId id="700" r:id="rId189"/>
    <p:sldId id="703" r:id="rId190"/>
    <p:sldId id="706" r:id="rId191"/>
    <p:sldId id="709" r:id="rId192"/>
    <p:sldId id="712" r:id="rId193"/>
    <p:sldId id="715" r:id="rId194"/>
    <p:sldId id="718" r:id="rId195"/>
    <p:sldId id="721" r:id="rId196"/>
    <p:sldId id="724" r:id="rId197"/>
    <p:sldId id="727" r:id="rId198"/>
    <p:sldId id="730" r:id="rId199"/>
    <p:sldId id="733" r:id="rId200"/>
    <p:sldId id="736" r:id="rId201"/>
    <p:sldId id="739" r:id="rId202"/>
    <p:sldId id="742" r:id="rId203"/>
    <p:sldId id="745" r:id="rId204"/>
    <p:sldId id="748" r:id="rId205"/>
    <p:sldId id="751" r:id="rId206"/>
    <p:sldId id="754" r:id="rId207"/>
    <p:sldId id="757" r:id="rId208"/>
    <p:sldId id="760" r:id="rId209"/>
    <p:sldId id="763" r:id="rId210"/>
    <p:sldId id="766" r:id="rId211"/>
    <p:sldId id="769" r:id="rId212"/>
    <p:sldId id="772" r:id="rId213"/>
    <p:sldId id="775" r:id="rId214"/>
    <p:sldId id="778" r:id="rId215"/>
    <p:sldId id="781" r:id="rId216"/>
    <p:sldId id="784" r:id="rId217"/>
    <p:sldId id="787" r:id="rId218"/>
    <p:sldId id="790" r:id="rId219"/>
    <p:sldId id="793" r:id="rId220"/>
    <p:sldId id="796" r:id="rId221"/>
    <p:sldId id="799" r:id="rId222"/>
    <p:sldId id="802" r:id="rId223"/>
    <p:sldId id="805" r:id="rId224"/>
    <p:sldId id="808" r:id="rId225"/>
    <p:sldId id="811" r:id="rId226"/>
    <p:sldId id="814" r:id="rId227"/>
    <p:sldId id="817" r:id="rId228"/>
    <p:sldId id="820" r:id="rId229"/>
    <p:sldId id="823" r:id="rId230"/>
    <p:sldId id="826" r:id="rId231"/>
    <p:sldId id="829" r:id="rId232"/>
    <p:sldId id="832" r:id="rId233"/>
    <p:sldId id="835" r:id="rId234"/>
    <p:sldId id="838" r:id="rId235"/>
    <p:sldId id="841" r:id="rId236"/>
    <p:sldId id="844" r:id="rId237"/>
    <p:sldId id="847" r:id="rId238"/>
    <p:sldId id="850" r:id="rId239"/>
    <p:sldId id="853" r:id="rId240"/>
    <p:sldId id="856" r:id="rId241"/>
    <p:sldId id="859" r:id="rId242"/>
    <p:sldId id="862" r:id="rId243"/>
    <p:sldId id="865" r:id="rId244"/>
    <p:sldId id="868" r:id="rId245"/>
    <p:sldId id="871" r:id="rId246"/>
    <p:sldId id="874" r:id="rId247"/>
    <p:sldId id="877" r:id="rId248"/>
    <p:sldId id="880" r:id="rId249"/>
    <p:sldId id="883" r:id="rId250"/>
    <p:sldId id="886" r:id="rId251"/>
    <p:sldId id="889" r:id="rId252"/>
    <p:sldId id="892" r:id="rId253"/>
    <p:sldId id="895" r:id="rId254"/>
    <p:sldId id="898" r:id="rId255"/>
    <p:sldId id="901" r:id="rId256"/>
    <p:sldId id="904" r:id="rId257"/>
    <p:sldId id="907" r:id="rId258"/>
    <p:sldId id="910" r:id="rId259"/>
    <p:sldId id="913" r:id="rId260"/>
    <p:sldId id="916" r:id="rId261"/>
    <p:sldId id="919" r:id="rId262"/>
    <p:sldId id="922" r:id="rId263"/>
    <p:sldId id="925" r:id="rId264"/>
    <p:sldId id="928" r:id="rId265"/>
    <p:sldId id="931" r:id="rId266"/>
    <p:sldId id="934" r:id="rId267"/>
    <p:sldId id="937" r:id="rId268"/>
    <p:sldId id="940" r:id="rId269"/>
    <p:sldId id="943" r:id="rId270"/>
    <p:sldId id="946" r:id="rId271"/>
    <p:sldId id="949" r:id="rId272"/>
    <p:sldId id="952" r:id="rId273"/>
    <p:sldId id="955" r:id="rId274"/>
    <p:sldId id="958" r:id="rId275"/>
    <p:sldId id="961" r:id="rId276"/>
    <p:sldId id="964" r:id="rId277"/>
    <p:sldId id="967" r:id="rId278"/>
    <p:sldId id="970" r:id="rId279"/>
    <p:sldId id="973" r:id="rId280"/>
    <p:sldId id="976" r:id="rId281"/>
    <p:sldId id="979" r:id="rId282"/>
    <p:sldId id="982" r:id="rId283"/>
    <p:sldId id="985" r:id="rId284"/>
    <p:sldId id="988" r:id="rId285"/>
    <p:sldId id="991" r:id="rId286"/>
    <p:sldId id="994" r:id="rId287"/>
    <p:sldId id="997" r:id="rId288"/>
    <p:sldId id="1000" r:id="rId289"/>
    <p:sldId id="1003" r:id="rId290"/>
    <p:sldId id="1006" r:id="rId291"/>
    <p:sldId id="1009" r:id="rId292"/>
    <p:sldId id="1012" r:id="rId293"/>
    <p:sldId id="1015" r:id="rId294"/>
    <p:sldId id="1018" r:id="rId295"/>
    <p:sldId id="1021" r:id="rId296"/>
    <p:sldId id="1024" r:id="rId297"/>
    <p:sldId id="1027" r:id="rId298"/>
    <p:sldId id="1030" r:id="rId299"/>
    <p:sldId id="1033" r:id="rId300"/>
    <p:sldId id="1036" r:id="rId301"/>
    <p:sldId id="1039" r:id="rId302"/>
    <p:sldId id="1042" r:id="rId303"/>
    <p:sldId id="1045" r:id="rId304"/>
    <p:sldId id="1048" r:id="rId305"/>
    <p:sldId id="1051" r:id="rId306"/>
    <p:sldId id="1054" r:id="rId307"/>
    <p:sldId id="1057" r:id="rId308"/>
    <p:sldId id="1060" r:id="rId309"/>
    <p:sldId id="1063" r:id="rId310"/>
    <p:sldId id="1066" r:id="rId311"/>
    <p:sldId id="1069" r:id="rId312"/>
    <p:sldId id="1072" r:id="rId313"/>
    <p:sldId id="1075" r:id="rId314"/>
    <p:sldId id="1078" r:id="rId315"/>
    <p:sldId id="1081" r:id="rId316"/>
    <p:sldId id="1084" r:id="rId317"/>
    <p:sldId id="1087" r:id="rId318"/>
    <p:sldId id="1090" r:id="rId319"/>
    <p:sldId id="1093" r:id="rId320"/>
    <p:sldId id="1096" r:id="rId321"/>
    <p:sldId id="1099" r:id="rId322"/>
    <p:sldId id="1102" r:id="rId323"/>
    <p:sldId id="1105" r:id="rId324"/>
    <p:sldId id="1108" r:id="rId325"/>
    <p:sldId id="1111" r:id="rId326"/>
    <p:sldId id="1114" r:id="rId327"/>
    <p:sldId id="1117" r:id="rId328"/>
    <p:sldId id="1120" r:id="rId329"/>
    <p:sldId id="1123" r:id="rId330"/>
    <p:sldId id="1126" r:id="rId331"/>
    <p:sldId id="1129" r:id="rId332"/>
    <p:sldId id="1132" r:id="rId333"/>
    <p:sldId id="1135" r:id="rId334"/>
    <p:sldId id="1138" r:id="rId335"/>
    <p:sldId id="1141" r:id="rId336"/>
    <p:sldId id="1144" r:id="rId337"/>
    <p:sldId id="1147" r:id="rId338"/>
    <p:sldId id="1150" r:id="rId339"/>
    <p:sldId id="1153" r:id="rId340"/>
    <p:sldId id="1156" r:id="rId341"/>
    <p:sldId id="1159" r:id="rId342"/>
    <p:sldId id="1162" r:id="rId343"/>
    <p:sldId id="1165" r:id="rId344"/>
    <p:sldId id="1168" r:id="rId345"/>
    <p:sldId id="1171" r:id="rId346"/>
    <p:sldId id="1174" r:id="rId347"/>
    <p:sldId id="1177" r:id="rId348"/>
    <p:sldId id="1180" r:id="rId349"/>
    <p:sldId id="1183" r:id="rId350"/>
    <p:sldId id="1186" r:id="rId351"/>
    <p:sldId id="1189" r:id="rId352"/>
    <p:sldId id="1192" r:id="rId353"/>
    <p:sldId id="1195" r:id="rId354"/>
    <p:sldId id="1198" r:id="rId355"/>
    <p:sldId id="1201" r:id="rId356"/>
    <p:sldId id="1204" r:id="rId357"/>
    <p:sldId id="1207" r:id="rId358"/>
    <p:sldId id="1210" r:id="rId359"/>
    <p:sldId id="1213" r:id="rId360"/>
    <p:sldId id="1216" r:id="rId361"/>
    <p:sldId id="1219" r:id="rId362"/>
    <p:sldId id="1222" r:id="rId363"/>
    <p:sldId id="1225" r:id="rId364"/>
    <p:sldId id="1228" r:id="rId365"/>
    <p:sldId id="1231" r:id="rId366"/>
    <p:sldId id="1234" r:id="rId367"/>
    <p:sldId id="1237" r:id="rId368"/>
    <p:sldId id="1240" r:id="rId369"/>
    <p:sldId id="1243" r:id="rId370"/>
    <p:sldId id="1246" r:id="rId371"/>
    <p:sldId id="1249" r:id="rId372"/>
    <p:sldId id="1252" r:id="rId373"/>
    <p:sldId id="1255" r:id="rId374"/>
    <p:sldId id="1258" r:id="rId375"/>
    <p:sldId id="1261" r:id="rId376"/>
    <p:sldId id="1264" r:id="rId377"/>
    <p:sldId id="1267" r:id="rId378"/>
    <p:sldId id="1270" r:id="rId379"/>
    <p:sldId id="1273" r:id="rId380"/>
    <p:sldId id="1276" r:id="rId381"/>
    <p:sldId id="1279" r:id="rId382"/>
    <p:sldId id="1282" r:id="rId383"/>
    <p:sldId id="1285" r:id="rId384"/>
    <p:sldId id="1288" r:id="rId385"/>
    <p:sldId id="1291" r:id="rId386"/>
    <p:sldId id="1294" r:id="rId387"/>
    <p:sldId id="1297" r:id="rId388"/>
    <p:sldId id="1300" r:id="rId389"/>
    <p:sldId id="1303" r:id="rId390"/>
    <p:sldId id="1306" r:id="rId391"/>
    <p:sldId id="1309" r:id="rId392"/>
    <p:sldId id="1312" r:id="rId393"/>
    <p:sldId id="1315" r:id="rId394"/>
    <p:sldId id="1318" r:id="rId395"/>
    <p:sldId id="1321" r:id="rId396"/>
    <p:sldId id="1324" r:id="rId397"/>
    <p:sldId id="1327" r:id="rId398"/>
    <p:sldId id="1330" r:id="rId399"/>
    <p:sldId id="1333" r:id="rId400"/>
    <p:sldId id="1336" r:id="rId401"/>
    <p:sldId id="1339" r:id="rId402"/>
    <p:sldId id="1342" r:id="rId403"/>
    <p:sldId id="1345" r:id="rId404"/>
    <p:sldId id="1348" r:id="rId405"/>
    <p:sldId id="1351" r:id="rId406"/>
    <p:sldId id="1354" r:id="rId407"/>
    <p:sldId id="1357" r:id="rId408"/>
    <p:sldId id="1360" r:id="rId409"/>
    <p:sldId id="1363" r:id="rId410"/>
    <p:sldId id="1366" r:id="rId411"/>
    <p:sldId id="1369" r:id="rId412"/>
    <p:sldId id="1372" r:id="rId413"/>
    <p:sldId id="1375" r:id="rId414"/>
    <p:sldId id="1378" r:id="rId415"/>
    <p:sldId id="1381" r:id="rId416"/>
    <p:sldId id="1384" r:id="rId417"/>
    <p:sldId id="1387" r:id="rId418"/>
    <p:sldId id="1390" r:id="rId419"/>
    <p:sldId id="1393" r:id="rId420"/>
    <p:sldId id="1396" r:id="rId421"/>
    <p:sldId id="1399" r:id="rId422"/>
    <p:sldId id="1402" r:id="rId423"/>
    <p:sldId id="1405" r:id="rId424"/>
    <p:sldId id="1408" r:id="rId425"/>
    <p:sldId id="1411" r:id="rId426"/>
    <p:sldId id="1414" r:id="rId427"/>
    <p:sldId id="1417" r:id="rId428"/>
    <p:sldId id="1420" r:id="rId429"/>
    <p:sldId id="1423" r:id="rId430"/>
    <p:sldId id="1426" r:id="rId431"/>
    <p:sldId id="1429" r:id="rId432"/>
    <p:sldId id="1432" r:id="rId433"/>
    <p:sldId id="1435" r:id="rId434"/>
    <p:sldId id="1438" r:id="rId435"/>
    <p:sldId id="1441" r:id="rId436"/>
    <p:sldId id="1444" r:id="rId437"/>
    <p:sldId id="1447" r:id="rId438"/>
    <p:sldId id="1450" r:id="rId439"/>
    <p:sldId id="1453" r:id="rId440"/>
    <p:sldId id="1456" r:id="rId441"/>
    <p:sldId id="1459" r:id="rId442"/>
    <p:sldId id="1462" r:id="rId443"/>
    <p:sldId id="1465" r:id="rId444"/>
    <p:sldId id="1468" r:id="rId445"/>
    <p:sldId id="1471" r:id="rId446"/>
    <p:sldId id="1474" r:id="rId447"/>
    <p:sldId id="1477" r:id="rId448"/>
    <p:sldId id="1480" r:id="rId449"/>
    <p:sldId id="1483" r:id="rId450"/>
    <p:sldId id="1486" r:id="rId451"/>
    <p:sldId id="1489" r:id="rId452"/>
    <p:sldId id="1492" r:id="rId453"/>
    <p:sldId id="1495" r:id="rId454"/>
    <p:sldId id="1498" r:id="rId455"/>
    <p:sldId id="1501" r:id="rId456"/>
    <p:sldId id="1504" r:id="rId457"/>
    <p:sldId id="1507" r:id="rId458"/>
    <p:sldId id="1510" r:id="rId459"/>
    <p:sldId id="1513" r:id="rId460"/>
    <p:sldId id="1516" r:id="rId461"/>
    <p:sldId id="1519" r:id="rId462"/>
    <p:sldId id="1522" r:id="rId463"/>
    <p:sldId id="1525" r:id="rId464"/>
    <p:sldId id="1528" r:id="rId465"/>
    <p:sldId id="1531" r:id="rId466"/>
    <p:sldId id="1534" r:id="rId467"/>
    <p:sldId id="1537" r:id="rId468"/>
    <p:sldId id="1540" r:id="rId469"/>
    <p:sldId id="1543" r:id="rId470"/>
    <p:sldId id="1546" r:id="rId471"/>
    <p:sldId id="1549" r:id="rId472"/>
    <p:sldId id="1552" r:id="rId473"/>
    <p:sldId id="1555" r:id="rId474"/>
    <p:sldId id="1558" r:id="rId475"/>
    <p:sldId id="1561" r:id="rId476"/>
    <p:sldId id="1564" r:id="rId477"/>
    <p:sldId id="1567" r:id="rId478"/>
    <p:sldId id="1570" r:id="rId479"/>
    <p:sldId id="1573" r:id="rId480"/>
    <p:sldId id="1576" r:id="rId481"/>
    <p:sldId id="1579" r:id="rId482"/>
    <p:sldId id="1582" r:id="rId483"/>
    <p:sldId id="1585" r:id="rId484"/>
    <p:sldId id="1588" r:id="rId485"/>
    <p:sldId id="1591" r:id="rId486"/>
    <p:sldId id="1594" r:id="rId487"/>
    <p:sldId id="1597" r:id="rId488"/>
    <p:sldId id="1600" r:id="rId489"/>
    <p:sldId id="1603" r:id="rId490"/>
    <p:sldId id="1606" r:id="rId491"/>
    <p:sldId id="1609" r:id="rId492"/>
    <p:sldId id="1612" r:id="rId493"/>
    <p:sldId id="1615" r:id="rId494"/>
    <p:sldId id="1618" r:id="rId495"/>
    <p:sldId id="1621" r:id="rId496"/>
    <p:sldId id="1624" r:id="rId497"/>
    <p:sldId id="1627" r:id="rId498"/>
    <p:sldId id="1630" r:id="rId499"/>
    <p:sldId id="1633" r:id="rId500"/>
    <p:sldId id="1636" r:id="rId501"/>
    <p:sldId id="1639" r:id="rId502"/>
    <p:sldId id="1642" r:id="rId503"/>
    <p:sldId id="1645" r:id="rId504"/>
    <p:sldId id="1648" r:id="rId505"/>
    <p:sldId id="1651" r:id="rId506"/>
    <p:sldId id="1654" r:id="rId507"/>
    <p:sldId id="1657" r:id="rId508"/>
    <p:sldId id="1660" r:id="rId509"/>
    <p:sldId id="1663" r:id="rId510"/>
    <p:sldId id="1666" r:id="rId511"/>
    <p:sldId id="1669" r:id="rId512"/>
    <p:sldId id="1672" r:id="rId513"/>
    <p:sldId id="1675" r:id="rId514"/>
    <p:sldId id="1678" r:id="rId515"/>
    <p:sldId id="1681" r:id="rId516"/>
    <p:sldId id="1684" r:id="rId517"/>
    <p:sldId id="1687" r:id="rId518"/>
    <p:sldId id="1690" r:id="rId519"/>
    <p:sldId id="1693" r:id="rId520"/>
    <p:sldId id="1696" r:id="rId521"/>
    <p:sldId id="1699" r:id="rId522"/>
    <p:sldId id="1702" r:id="rId523"/>
    <p:sldId id="1705" r:id="rId524"/>
    <p:sldId id="1708" r:id="rId525"/>
    <p:sldId id="1711" r:id="rId526"/>
    <p:sldId id="1714" r:id="rId527"/>
    <p:sldId id="1717" r:id="rId528"/>
    <p:sldId id="1720" r:id="rId529"/>
    <p:sldId id="1723" r:id="rId530"/>
    <p:sldId id="1726" r:id="rId531"/>
    <p:sldId id="1729" r:id="rId532"/>
    <p:sldId id="1732" r:id="rId533"/>
    <p:sldId id="1735" r:id="rId534"/>
    <p:sldId id="1738" r:id="rId535"/>
    <p:sldId id="1741" r:id="rId536"/>
    <p:sldId id="1744" r:id="rId537"/>
    <p:sldId id="1747" r:id="rId538"/>
    <p:sldId id="1750" r:id="rId539"/>
    <p:sldId id="1753" r:id="rId540"/>
    <p:sldId id="1756" r:id="rId541"/>
    <p:sldId id="1759" r:id="rId542"/>
    <p:sldId id="1762" r:id="rId543"/>
    <p:sldId id="1765" r:id="rId544"/>
    <p:sldId id="1768" r:id="rId545"/>
    <p:sldId id="1771" r:id="rId546"/>
    <p:sldId id="1774" r:id="rId547"/>
    <p:sldId id="1777" r:id="rId548"/>
    <p:sldId id="1780" r:id="rId549"/>
    <p:sldId id="1783" r:id="rId550"/>
    <p:sldId id="1786" r:id="rId551"/>
    <p:sldId id="1789" r:id="rId552"/>
    <p:sldId id="1792" r:id="rId553"/>
    <p:sldId id="1795" r:id="rId554"/>
    <p:sldId id="1798" r:id="rId555"/>
    <p:sldId id="1801" r:id="rId556"/>
    <p:sldId id="1804" r:id="rId557"/>
    <p:sldId id="1807" r:id="rId558"/>
    <p:sldId id="1810" r:id="rId559"/>
    <p:sldId id="1813" r:id="rId560"/>
    <p:sldId id="1816" r:id="rId561"/>
    <p:sldId id="1819" r:id="rId562"/>
    <p:sldId id="1822" r:id="rId563"/>
    <p:sldId id="1825" r:id="rId564"/>
    <p:sldId id="1828" r:id="rId565"/>
    <p:sldId id="1831" r:id="rId566"/>
    <p:sldId id="1834" r:id="rId567"/>
    <p:sldId id="1837" r:id="rId568"/>
    <p:sldId id="1840" r:id="rId569"/>
    <p:sldId id="1843" r:id="rId570"/>
    <p:sldId id="1846" r:id="rId571"/>
    <p:sldId id="1849" r:id="rId572"/>
    <p:sldId id="1852" r:id="rId573"/>
    <p:sldId id="1855" r:id="rId574"/>
    <p:sldId id="1858" r:id="rId575"/>
    <p:sldId id="1861" r:id="rId576"/>
    <p:sldId id="1864" r:id="rId577"/>
    <p:sldId id="1867" r:id="rId578"/>
    <p:sldId id="1870" r:id="rId579"/>
    <p:sldId id="1873" r:id="rId580"/>
    <p:sldId id="1876" r:id="rId581"/>
    <p:sldId id="1879" r:id="rId582"/>
    <p:sldId id="1882" r:id="rId583"/>
    <p:sldId id="1885" r:id="rId584"/>
    <p:sldId id="1888" r:id="rId585"/>
    <p:sldId id="1891" r:id="rId586"/>
    <p:sldId id="1894" r:id="rId587"/>
    <p:sldId id="1897" r:id="rId588"/>
    <p:sldId id="1900" r:id="rId589"/>
    <p:sldId id="1903" r:id="rId590"/>
    <p:sldId id="1906" r:id="rId591"/>
    <p:sldId id="1909" r:id="rId592"/>
    <p:sldId id="1912" r:id="rId593"/>
    <p:sldId id="1915" r:id="rId594"/>
    <p:sldId id="1918" r:id="rId595"/>
    <p:sldId id="1921" r:id="rId596"/>
    <p:sldId id="1924" r:id="rId597"/>
    <p:sldId id="1927" r:id="rId598"/>
    <p:sldId id="1930" r:id="rId599"/>
    <p:sldId id="1933" r:id="rId600"/>
    <p:sldId id="1936" r:id="rId601"/>
    <p:sldId id="1939" r:id="rId602"/>
    <p:sldId id="1942" r:id="rId603"/>
    <p:sldId id="1945" r:id="rId604"/>
    <p:sldId id="1948" r:id="rId605"/>
    <p:sldId id="1951" r:id="rId606"/>
    <p:sldId id="1954" r:id="rId607"/>
    <p:sldId id="1957" r:id="rId608"/>
    <p:sldId id="1960" r:id="rId609"/>
    <p:sldId id="1963" r:id="rId610"/>
    <p:sldId id="1966" r:id="rId611"/>
    <p:sldId id="1969" r:id="rId612"/>
    <p:sldId id="1972" r:id="rId613"/>
    <p:sldId id="1975" r:id="rId614"/>
    <p:sldId id="1978" r:id="rId615"/>
    <p:sldId id="1981" r:id="rId616"/>
    <p:sldId id="1984" r:id="rId617"/>
    <p:sldId id="1987" r:id="rId618"/>
    <p:sldId id="1990" r:id="rId619"/>
    <p:sldId id="1993" r:id="rId620"/>
    <p:sldId id="1996" r:id="rId621"/>
    <p:sldId id="1999" r:id="rId622"/>
    <p:sldId id="2002" r:id="rId623"/>
    <p:sldId id="2005" r:id="rId624"/>
    <p:sldId id="2008" r:id="rId625"/>
    <p:sldId id="2011" r:id="rId626"/>
    <p:sldId id="2014" r:id="rId627"/>
    <p:sldId id="2017" r:id="rId628"/>
    <p:sldId id="2020" r:id="rId629"/>
    <p:sldId id="2023" r:id="rId630"/>
    <p:sldId id="2026" r:id="rId631"/>
    <p:sldId id="2029" r:id="rId632"/>
    <p:sldId id="2032" r:id="rId633"/>
    <p:sldId id="2035" r:id="rId634"/>
    <p:sldId id="2038" r:id="rId635"/>
    <p:sldId id="2041" r:id="rId636"/>
    <p:sldId id="2044" r:id="rId637"/>
    <p:sldId id="2047" r:id="rId638"/>
    <p:sldId id="2050" r:id="rId639"/>
    <p:sldId id="2053" r:id="rId640"/>
    <p:sldId id="2056" r:id="rId641"/>
    <p:sldId id="2059" r:id="rId642"/>
    <p:sldId id="2062" r:id="rId643"/>
    <p:sldId id="2065" r:id="rId644"/>
    <p:sldId id="2068" r:id="rId645"/>
    <p:sldId id="2071" r:id="rId646"/>
    <p:sldId id="2074" r:id="rId647"/>
    <p:sldId id="2077" r:id="rId648"/>
    <p:sldId id="2080" r:id="rId649"/>
    <p:sldId id="2083" r:id="rId650"/>
    <p:sldId id="2086" r:id="rId651"/>
    <p:sldId id="2089" r:id="rId652"/>
    <p:sldId id="2092" r:id="rId653"/>
    <p:sldId id="2095" r:id="rId654"/>
    <p:sldId id="2098" r:id="rId655"/>
    <p:sldId id="2101" r:id="rId656"/>
    <p:sldId id="2104" r:id="rId657"/>
    <p:sldId id="2107" r:id="rId658"/>
    <p:sldId id="2110" r:id="rId659"/>
    <p:sldId id="2113" r:id="rId660"/>
    <p:sldId id="2116" r:id="rId661"/>
    <p:sldId id="2119" r:id="rId662"/>
    <p:sldId id="2122" r:id="rId663"/>
    <p:sldId id="2125" r:id="rId664"/>
    <p:sldId id="2128" r:id="rId665"/>
  </p:sldIdLst>
  <p:sldSz cx="9144000" cy="6858000"/>
  <p:notesSz cx="6858000" cy="9144000"/>
  <p:custDataLst>
    <p:tags r:id="rId6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00" Type="http://schemas.openxmlformats.org/officeDocument/2006/relationships/slide" Target="slides/slide59.xml" /><Relationship Id="rId101" Type="http://schemas.openxmlformats.org/officeDocument/2006/relationships/slide" Target="slides/slide60.xml" /><Relationship Id="rId102" Type="http://schemas.openxmlformats.org/officeDocument/2006/relationships/slide" Target="slides/slide61.xml" /><Relationship Id="rId103" Type="http://schemas.openxmlformats.org/officeDocument/2006/relationships/slide" Target="slides/slide62.xml" /><Relationship Id="rId104" Type="http://schemas.openxmlformats.org/officeDocument/2006/relationships/slide" Target="slides/slide63.xml" /><Relationship Id="rId105" Type="http://schemas.openxmlformats.org/officeDocument/2006/relationships/slide" Target="slides/slide64.xml" /><Relationship Id="rId106" Type="http://schemas.openxmlformats.org/officeDocument/2006/relationships/slide" Target="slides/slide65.xml" /><Relationship Id="rId107" Type="http://schemas.openxmlformats.org/officeDocument/2006/relationships/slide" Target="slides/slide66.xml" /><Relationship Id="rId108" Type="http://schemas.openxmlformats.org/officeDocument/2006/relationships/slide" Target="slides/slide67.xml" /><Relationship Id="rId109" Type="http://schemas.openxmlformats.org/officeDocument/2006/relationships/slide" Target="slides/slide68.xml" /><Relationship Id="rId11" Type="http://schemas.openxmlformats.org/officeDocument/2006/relationships/slideMaster" Target="slideMasters/slideMaster11.xml" /><Relationship Id="rId110" Type="http://schemas.openxmlformats.org/officeDocument/2006/relationships/slide" Target="slides/slide69.xml" /><Relationship Id="rId111" Type="http://schemas.openxmlformats.org/officeDocument/2006/relationships/slide" Target="slides/slide70.xml" /><Relationship Id="rId112" Type="http://schemas.openxmlformats.org/officeDocument/2006/relationships/slide" Target="slides/slide71.xml" /><Relationship Id="rId113" Type="http://schemas.openxmlformats.org/officeDocument/2006/relationships/slide" Target="slides/slide72.xml" /><Relationship Id="rId114" Type="http://schemas.openxmlformats.org/officeDocument/2006/relationships/slide" Target="slides/slide73.xml" /><Relationship Id="rId115" Type="http://schemas.openxmlformats.org/officeDocument/2006/relationships/slide" Target="slides/slide74.xml" /><Relationship Id="rId116" Type="http://schemas.openxmlformats.org/officeDocument/2006/relationships/slide" Target="slides/slide75.xml" /><Relationship Id="rId117" Type="http://schemas.openxmlformats.org/officeDocument/2006/relationships/slide" Target="slides/slide76.xml" /><Relationship Id="rId118" Type="http://schemas.openxmlformats.org/officeDocument/2006/relationships/slide" Target="slides/slide77.xml" /><Relationship Id="rId119" Type="http://schemas.openxmlformats.org/officeDocument/2006/relationships/slide" Target="slides/slide78.xml" /><Relationship Id="rId12" Type="http://schemas.openxmlformats.org/officeDocument/2006/relationships/slideMaster" Target="slideMasters/slideMaster12.xml" /><Relationship Id="rId120" Type="http://schemas.openxmlformats.org/officeDocument/2006/relationships/slide" Target="slides/slide79.xml" /><Relationship Id="rId121" Type="http://schemas.openxmlformats.org/officeDocument/2006/relationships/slide" Target="slides/slide80.xml" /><Relationship Id="rId122" Type="http://schemas.openxmlformats.org/officeDocument/2006/relationships/slide" Target="slides/slide81.xml" /><Relationship Id="rId123" Type="http://schemas.openxmlformats.org/officeDocument/2006/relationships/slide" Target="slides/slide82.xml" /><Relationship Id="rId124" Type="http://schemas.openxmlformats.org/officeDocument/2006/relationships/slide" Target="slides/slide83.xml" /><Relationship Id="rId125" Type="http://schemas.openxmlformats.org/officeDocument/2006/relationships/slide" Target="slides/slide84.xml" /><Relationship Id="rId126" Type="http://schemas.openxmlformats.org/officeDocument/2006/relationships/slide" Target="slides/slide85.xml" /><Relationship Id="rId127" Type="http://schemas.openxmlformats.org/officeDocument/2006/relationships/slide" Target="slides/slide86.xml" /><Relationship Id="rId128" Type="http://schemas.openxmlformats.org/officeDocument/2006/relationships/slide" Target="slides/slide87.xml" /><Relationship Id="rId129" Type="http://schemas.openxmlformats.org/officeDocument/2006/relationships/slide" Target="slides/slide88.xml" /><Relationship Id="rId13" Type="http://schemas.openxmlformats.org/officeDocument/2006/relationships/slideMaster" Target="slideMasters/slideMaster13.xml" /><Relationship Id="rId130" Type="http://schemas.openxmlformats.org/officeDocument/2006/relationships/slide" Target="slides/slide89.xml" /><Relationship Id="rId131" Type="http://schemas.openxmlformats.org/officeDocument/2006/relationships/slide" Target="slides/slide90.xml" /><Relationship Id="rId132" Type="http://schemas.openxmlformats.org/officeDocument/2006/relationships/slide" Target="slides/slide91.xml" /><Relationship Id="rId133" Type="http://schemas.openxmlformats.org/officeDocument/2006/relationships/slide" Target="slides/slide92.xml" /><Relationship Id="rId134" Type="http://schemas.openxmlformats.org/officeDocument/2006/relationships/slide" Target="slides/slide93.xml" /><Relationship Id="rId135" Type="http://schemas.openxmlformats.org/officeDocument/2006/relationships/slide" Target="slides/slide94.xml" /><Relationship Id="rId136" Type="http://schemas.openxmlformats.org/officeDocument/2006/relationships/slide" Target="slides/slide95.xml" /><Relationship Id="rId137" Type="http://schemas.openxmlformats.org/officeDocument/2006/relationships/slide" Target="slides/slide96.xml" /><Relationship Id="rId138" Type="http://schemas.openxmlformats.org/officeDocument/2006/relationships/slide" Target="slides/slide97.xml" /><Relationship Id="rId139" Type="http://schemas.openxmlformats.org/officeDocument/2006/relationships/slide" Target="slides/slide98.xml" /><Relationship Id="rId14" Type="http://schemas.openxmlformats.org/officeDocument/2006/relationships/slideMaster" Target="slideMasters/slideMaster14.xml" /><Relationship Id="rId140" Type="http://schemas.openxmlformats.org/officeDocument/2006/relationships/slide" Target="slides/slide99.xml" /><Relationship Id="rId141" Type="http://schemas.openxmlformats.org/officeDocument/2006/relationships/slide" Target="slides/slide100.xml" /><Relationship Id="rId142" Type="http://schemas.openxmlformats.org/officeDocument/2006/relationships/slide" Target="slides/slide101.xml" /><Relationship Id="rId143" Type="http://schemas.openxmlformats.org/officeDocument/2006/relationships/slide" Target="slides/slide102.xml" /><Relationship Id="rId144" Type="http://schemas.openxmlformats.org/officeDocument/2006/relationships/slide" Target="slides/slide103.xml" /><Relationship Id="rId145" Type="http://schemas.openxmlformats.org/officeDocument/2006/relationships/slide" Target="slides/slide104.xml" /><Relationship Id="rId146" Type="http://schemas.openxmlformats.org/officeDocument/2006/relationships/slide" Target="slides/slide105.xml" /><Relationship Id="rId147" Type="http://schemas.openxmlformats.org/officeDocument/2006/relationships/slide" Target="slides/slide106.xml" /><Relationship Id="rId148" Type="http://schemas.openxmlformats.org/officeDocument/2006/relationships/slide" Target="slides/slide107.xml" /><Relationship Id="rId149" Type="http://schemas.openxmlformats.org/officeDocument/2006/relationships/slide" Target="slides/slide108.xml" /><Relationship Id="rId15" Type="http://schemas.openxmlformats.org/officeDocument/2006/relationships/slideMaster" Target="slideMasters/slideMaster15.xml" /><Relationship Id="rId150" Type="http://schemas.openxmlformats.org/officeDocument/2006/relationships/slide" Target="slides/slide109.xml" /><Relationship Id="rId151" Type="http://schemas.openxmlformats.org/officeDocument/2006/relationships/slide" Target="slides/slide110.xml" /><Relationship Id="rId152" Type="http://schemas.openxmlformats.org/officeDocument/2006/relationships/slide" Target="slides/slide111.xml" /><Relationship Id="rId153" Type="http://schemas.openxmlformats.org/officeDocument/2006/relationships/slide" Target="slides/slide112.xml" /><Relationship Id="rId154" Type="http://schemas.openxmlformats.org/officeDocument/2006/relationships/slide" Target="slides/slide113.xml" /><Relationship Id="rId155" Type="http://schemas.openxmlformats.org/officeDocument/2006/relationships/slide" Target="slides/slide114.xml" /><Relationship Id="rId156" Type="http://schemas.openxmlformats.org/officeDocument/2006/relationships/slide" Target="slides/slide115.xml" /><Relationship Id="rId157" Type="http://schemas.openxmlformats.org/officeDocument/2006/relationships/slide" Target="slides/slide116.xml" /><Relationship Id="rId158" Type="http://schemas.openxmlformats.org/officeDocument/2006/relationships/slide" Target="slides/slide117.xml" /><Relationship Id="rId159" Type="http://schemas.openxmlformats.org/officeDocument/2006/relationships/slide" Target="slides/slide118.xml" /><Relationship Id="rId16" Type="http://schemas.openxmlformats.org/officeDocument/2006/relationships/slideMaster" Target="slideMasters/slideMaster16.xml" /><Relationship Id="rId160" Type="http://schemas.openxmlformats.org/officeDocument/2006/relationships/slide" Target="slides/slide119.xml" /><Relationship Id="rId161" Type="http://schemas.openxmlformats.org/officeDocument/2006/relationships/slide" Target="slides/slide120.xml" /><Relationship Id="rId162" Type="http://schemas.openxmlformats.org/officeDocument/2006/relationships/slide" Target="slides/slide121.xml" /><Relationship Id="rId163" Type="http://schemas.openxmlformats.org/officeDocument/2006/relationships/slide" Target="slides/slide122.xml" /><Relationship Id="rId164" Type="http://schemas.openxmlformats.org/officeDocument/2006/relationships/slide" Target="slides/slide123.xml" /><Relationship Id="rId165" Type="http://schemas.openxmlformats.org/officeDocument/2006/relationships/slide" Target="slides/slide124.xml" /><Relationship Id="rId166" Type="http://schemas.openxmlformats.org/officeDocument/2006/relationships/slide" Target="slides/slide125.xml" /><Relationship Id="rId167" Type="http://schemas.openxmlformats.org/officeDocument/2006/relationships/slide" Target="slides/slide126.xml" /><Relationship Id="rId168" Type="http://schemas.openxmlformats.org/officeDocument/2006/relationships/slide" Target="slides/slide127.xml" /><Relationship Id="rId169" Type="http://schemas.openxmlformats.org/officeDocument/2006/relationships/slide" Target="slides/slide128.xml" /><Relationship Id="rId17" Type="http://schemas.openxmlformats.org/officeDocument/2006/relationships/slideMaster" Target="slideMasters/slideMaster17.xml" /><Relationship Id="rId170" Type="http://schemas.openxmlformats.org/officeDocument/2006/relationships/slide" Target="slides/slide129.xml" /><Relationship Id="rId171" Type="http://schemas.openxmlformats.org/officeDocument/2006/relationships/slide" Target="slides/slide130.xml" /><Relationship Id="rId172" Type="http://schemas.openxmlformats.org/officeDocument/2006/relationships/slide" Target="slides/slide131.xml" /><Relationship Id="rId173" Type="http://schemas.openxmlformats.org/officeDocument/2006/relationships/slide" Target="slides/slide132.xml" /><Relationship Id="rId174" Type="http://schemas.openxmlformats.org/officeDocument/2006/relationships/slide" Target="slides/slide133.xml" /><Relationship Id="rId175" Type="http://schemas.openxmlformats.org/officeDocument/2006/relationships/slide" Target="slides/slide134.xml" /><Relationship Id="rId176" Type="http://schemas.openxmlformats.org/officeDocument/2006/relationships/slide" Target="slides/slide135.xml" /><Relationship Id="rId177" Type="http://schemas.openxmlformats.org/officeDocument/2006/relationships/slide" Target="slides/slide136.xml" /><Relationship Id="rId178" Type="http://schemas.openxmlformats.org/officeDocument/2006/relationships/slide" Target="slides/slide137.xml" /><Relationship Id="rId179" Type="http://schemas.openxmlformats.org/officeDocument/2006/relationships/slide" Target="slides/slide138.xml" /><Relationship Id="rId18" Type="http://schemas.openxmlformats.org/officeDocument/2006/relationships/slideMaster" Target="slideMasters/slideMaster18.xml" /><Relationship Id="rId180" Type="http://schemas.openxmlformats.org/officeDocument/2006/relationships/slide" Target="slides/slide139.xml" /><Relationship Id="rId181" Type="http://schemas.openxmlformats.org/officeDocument/2006/relationships/slide" Target="slides/slide140.xml" /><Relationship Id="rId182" Type="http://schemas.openxmlformats.org/officeDocument/2006/relationships/slide" Target="slides/slide141.xml" /><Relationship Id="rId183" Type="http://schemas.openxmlformats.org/officeDocument/2006/relationships/slide" Target="slides/slide142.xml" /><Relationship Id="rId184" Type="http://schemas.openxmlformats.org/officeDocument/2006/relationships/slide" Target="slides/slide143.xml" /><Relationship Id="rId185" Type="http://schemas.openxmlformats.org/officeDocument/2006/relationships/slide" Target="slides/slide144.xml" /><Relationship Id="rId186" Type="http://schemas.openxmlformats.org/officeDocument/2006/relationships/slide" Target="slides/slide145.xml" /><Relationship Id="rId187" Type="http://schemas.openxmlformats.org/officeDocument/2006/relationships/slide" Target="slides/slide146.xml" /><Relationship Id="rId188" Type="http://schemas.openxmlformats.org/officeDocument/2006/relationships/slide" Target="slides/slide147.xml" /><Relationship Id="rId189" Type="http://schemas.openxmlformats.org/officeDocument/2006/relationships/slide" Target="slides/slide148.xml" /><Relationship Id="rId19" Type="http://schemas.openxmlformats.org/officeDocument/2006/relationships/slideMaster" Target="slideMasters/slideMaster19.xml" /><Relationship Id="rId190" Type="http://schemas.openxmlformats.org/officeDocument/2006/relationships/slide" Target="slides/slide149.xml" /><Relationship Id="rId191" Type="http://schemas.openxmlformats.org/officeDocument/2006/relationships/slide" Target="slides/slide150.xml" /><Relationship Id="rId192" Type="http://schemas.openxmlformats.org/officeDocument/2006/relationships/slide" Target="slides/slide151.xml" /><Relationship Id="rId193" Type="http://schemas.openxmlformats.org/officeDocument/2006/relationships/slide" Target="slides/slide152.xml" /><Relationship Id="rId194" Type="http://schemas.openxmlformats.org/officeDocument/2006/relationships/slide" Target="slides/slide153.xml" /><Relationship Id="rId195" Type="http://schemas.openxmlformats.org/officeDocument/2006/relationships/slide" Target="slides/slide154.xml" /><Relationship Id="rId196" Type="http://schemas.openxmlformats.org/officeDocument/2006/relationships/slide" Target="slides/slide155.xml" /><Relationship Id="rId197" Type="http://schemas.openxmlformats.org/officeDocument/2006/relationships/slide" Target="slides/slide156.xml" /><Relationship Id="rId198" Type="http://schemas.openxmlformats.org/officeDocument/2006/relationships/slide" Target="slides/slide157.xml" /><Relationship Id="rId199" Type="http://schemas.openxmlformats.org/officeDocument/2006/relationships/slide" Target="slides/slide158.xml" /><Relationship Id="rId2" Type="http://schemas.openxmlformats.org/officeDocument/2006/relationships/slideMaster" Target="slideMasters/slideMaster2.xml" /><Relationship Id="rId20" Type="http://schemas.openxmlformats.org/officeDocument/2006/relationships/slideMaster" Target="slideMasters/slideMaster20.xml" /><Relationship Id="rId200" Type="http://schemas.openxmlformats.org/officeDocument/2006/relationships/slide" Target="slides/slide159.xml" /><Relationship Id="rId201" Type="http://schemas.openxmlformats.org/officeDocument/2006/relationships/slide" Target="slides/slide160.xml" /><Relationship Id="rId202" Type="http://schemas.openxmlformats.org/officeDocument/2006/relationships/slide" Target="slides/slide161.xml" /><Relationship Id="rId203" Type="http://schemas.openxmlformats.org/officeDocument/2006/relationships/slide" Target="slides/slide162.xml" /><Relationship Id="rId204" Type="http://schemas.openxmlformats.org/officeDocument/2006/relationships/slide" Target="slides/slide163.xml" /><Relationship Id="rId205" Type="http://schemas.openxmlformats.org/officeDocument/2006/relationships/slide" Target="slides/slide164.xml" /><Relationship Id="rId206" Type="http://schemas.openxmlformats.org/officeDocument/2006/relationships/slide" Target="slides/slide165.xml" /><Relationship Id="rId207" Type="http://schemas.openxmlformats.org/officeDocument/2006/relationships/slide" Target="slides/slide166.xml" /><Relationship Id="rId208" Type="http://schemas.openxmlformats.org/officeDocument/2006/relationships/slide" Target="slides/slide167.xml" /><Relationship Id="rId209" Type="http://schemas.openxmlformats.org/officeDocument/2006/relationships/slide" Target="slides/slide168.xml" /><Relationship Id="rId21" Type="http://schemas.openxmlformats.org/officeDocument/2006/relationships/slideMaster" Target="slideMasters/slideMaster21.xml" /><Relationship Id="rId210" Type="http://schemas.openxmlformats.org/officeDocument/2006/relationships/slide" Target="slides/slide169.xml" /><Relationship Id="rId211" Type="http://schemas.openxmlformats.org/officeDocument/2006/relationships/slide" Target="slides/slide170.xml" /><Relationship Id="rId212" Type="http://schemas.openxmlformats.org/officeDocument/2006/relationships/slide" Target="slides/slide171.xml" /><Relationship Id="rId213" Type="http://schemas.openxmlformats.org/officeDocument/2006/relationships/slide" Target="slides/slide172.xml" /><Relationship Id="rId214" Type="http://schemas.openxmlformats.org/officeDocument/2006/relationships/slide" Target="slides/slide173.xml" /><Relationship Id="rId215" Type="http://schemas.openxmlformats.org/officeDocument/2006/relationships/slide" Target="slides/slide174.xml" /><Relationship Id="rId216" Type="http://schemas.openxmlformats.org/officeDocument/2006/relationships/slide" Target="slides/slide175.xml" /><Relationship Id="rId217" Type="http://schemas.openxmlformats.org/officeDocument/2006/relationships/slide" Target="slides/slide176.xml" /><Relationship Id="rId218" Type="http://schemas.openxmlformats.org/officeDocument/2006/relationships/slide" Target="slides/slide177.xml" /><Relationship Id="rId219" Type="http://schemas.openxmlformats.org/officeDocument/2006/relationships/slide" Target="slides/slide178.xml" /><Relationship Id="rId22" Type="http://schemas.openxmlformats.org/officeDocument/2006/relationships/slideMaster" Target="slideMasters/slideMaster22.xml" /><Relationship Id="rId220" Type="http://schemas.openxmlformats.org/officeDocument/2006/relationships/slide" Target="slides/slide179.xml" /><Relationship Id="rId221" Type="http://schemas.openxmlformats.org/officeDocument/2006/relationships/slide" Target="slides/slide180.xml" /><Relationship Id="rId222" Type="http://schemas.openxmlformats.org/officeDocument/2006/relationships/slide" Target="slides/slide181.xml" /><Relationship Id="rId223" Type="http://schemas.openxmlformats.org/officeDocument/2006/relationships/slide" Target="slides/slide182.xml" /><Relationship Id="rId224" Type="http://schemas.openxmlformats.org/officeDocument/2006/relationships/slide" Target="slides/slide183.xml" /><Relationship Id="rId225" Type="http://schemas.openxmlformats.org/officeDocument/2006/relationships/slide" Target="slides/slide184.xml" /><Relationship Id="rId226" Type="http://schemas.openxmlformats.org/officeDocument/2006/relationships/slide" Target="slides/slide185.xml" /><Relationship Id="rId227" Type="http://schemas.openxmlformats.org/officeDocument/2006/relationships/slide" Target="slides/slide186.xml" /><Relationship Id="rId228" Type="http://schemas.openxmlformats.org/officeDocument/2006/relationships/slide" Target="slides/slide187.xml" /><Relationship Id="rId229" Type="http://schemas.openxmlformats.org/officeDocument/2006/relationships/slide" Target="slides/slide188.xml" /><Relationship Id="rId23" Type="http://schemas.openxmlformats.org/officeDocument/2006/relationships/slideMaster" Target="slideMasters/slideMaster23.xml" /><Relationship Id="rId230" Type="http://schemas.openxmlformats.org/officeDocument/2006/relationships/slide" Target="slides/slide189.xml" /><Relationship Id="rId231" Type="http://schemas.openxmlformats.org/officeDocument/2006/relationships/slide" Target="slides/slide190.xml" /><Relationship Id="rId232" Type="http://schemas.openxmlformats.org/officeDocument/2006/relationships/slide" Target="slides/slide191.xml" /><Relationship Id="rId233" Type="http://schemas.openxmlformats.org/officeDocument/2006/relationships/slide" Target="slides/slide192.xml" /><Relationship Id="rId234" Type="http://schemas.openxmlformats.org/officeDocument/2006/relationships/slide" Target="slides/slide193.xml" /><Relationship Id="rId235" Type="http://schemas.openxmlformats.org/officeDocument/2006/relationships/slide" Target="slides/slide194.xml" /><Relationship Id="rId236" Type="http://schemas.openxmlformats.org/officeDocument/2006/relationships/slide" Target="slides/slide195.xml" /><Relationship Id="rId237" Type="http://schemas.openxmlformats.org/officeDocument/2006/relationships/slide" Target="slides/slide196.xml" /><Relationship Id="rId238" Type="http://schemas.openxmlformats.org/officeDocument/2006/relationships/slide" Target="slides/slide197.xml" /><Relationship Id="rId239" Type="http://schemas.openxmlformats.org/officeDocument/2006/relationships/slide" Target="slides/slide198.xml" /><Relationship Id="rId24" Type="http://schemas.openxmlformats.org/officeDocument/2006/relationships/slideMaster" Target="slideMasters/slideMaster24.xml" /><Relationship Id="rId240" Type="http://schemas.openxmlformats.org/officeDocument/2006/relationships/slide" Target="slides/slide199.xml" /><Relationship Id="rId241" Type="http://schemas.openxmlformats.org/officeDocument/2006/relationships/slide" Target="slides/slide200.xml" /><Relationship Id="rId242" Type="http://schemas.openxmlformats.org/officeDocument/2006/relationships/slide" Target="slides/slide201.xml" /><Relationship Id="rId243" Type="http://schemas.openxmlformats.org/officeDocument/2006/relationships/slide" Target="slides/slide202.xml" /><Relationship Id="rId244" Type="http://schemas.openxmlformats.org/officeDocument/2006/relationships/slide" Target="slides/slide203.xml" /><Relationship Id="rId245" Type="http://schemas.openxmlformats.org/officeDocument/2006/relationships/slide" Target="slides/slide204.xml" /><Relationship Id="rId246" Type="http://schemas.openxmlformats.org/officeDocument/2006/relationships/slide" Target="slides/slide205.xml" /><Relationship Id="rId247" Type="http://schemas.openxmlformats.org/officeDocument/2006/relationships/slide" Target="slides/slide206.xml" /><Relationship Id="rId248" Type="http://schemas.openxmlformats.org/officeDocument/2006/relationships/slide" Target="slides/slide207.xml" /><Relationship Id="rId249" Type="http://schemas.openxmlformats.org/officeDocument/2006/relationships/slide" Target="slides/slide208.xml" /><Relationship Id="rId25" Type="http://schemas.openxmlformats.org/officeDocument/2006/relationships/slideMaster" Target="slideMasters/slideMaster25.xml" /><Relationship Id="rId250" Type="http://schemas.openxmlformats.org/officeDocument/2006/relationships/slide" Target="slides/slide209.xml" /><Relationship Id="rId251" Type="http://schemas.openxmlformats.org/officeDocument/2006/relationships/slide" Target="slides/slide210.xml" /><Relationship Id="rId252" Type="http://schemas.openxmlformats.org/officeDocument/2006/relationships/slide" Target="slides/slide211.xml" /><Relationship Id="rId253" Type="http://schemas.openxmlformats.org/officeDocument/2006/relationships/slide" Target="slides/slide212.xml" /><Relationship Id="rId254" Type="http://schemas.openxmlformats.org/officeDocument/2006/relationships/slide" Target="slides/slide213.xml" /><Relationship Id="rId255" Type="http://schemas.openxmlformats.org/officeDocument/2006/relationships/slide" Target="slides/slide214.xml" /><Relationship Id="rId256" Type="http://schemas.openxmlformats.org/officeDocument/2006/relationships/slide" Target="slides/slide215.xml" /><Relationship Id="rId257" Type="http://schemas.openxmlformats.org/officeDocument/2006/relationships/slide" Target="slides/slide216.xml" /><Relationship Id="rId258" Type="http://schemas.openxmlformats.org/officeDocument/2006/relationships/slide" Target="slides/slide217.xml" /><Relationship Id="rId259" Type="http://schemas.openxmlformats.org/officeDocument/2006/relationships/slide" Target="slides/slide218.xml" /><Relationship Id="rId26" Type="http://schemas.openxmlformats.org/officeDocument/2006/relationships/slideMaster" Target="slideMasters/slideMaster26.xml" /><Relationship Id="rId260" Type="http://schemas.openxmlformats.org/officeDocument/2006/relationships/slide" Target="slides/slide219.xml" /><Relationship Id="rId261" Type="http://schemas.openxmlformats.org/officeDocument/2006/relationships/slide" Target="slides/slide220.xml" /><Relationship Id="rId262" Type="http://schemas.openxmlformats.org/officeDocument/2006/relationships/slide" Target="slides/slide221.xml" /><Relationship Id="rId263" Type="http://schemas.openxmlformats.org/officeDocument/2006/relationships/slide" Target="slides/slide222.xml" /><Relationship Id="rId264" Type="http://schemas.openxmlformats.org/officeDocument/2006/relationships/slide" Target="slides/slide223.xml" /><Relationship Id="rId265" Type="http://schemas.openxmlformats.org/officeDocument/2006/relationships/slide" Target="slides/slide224.xml" /><Relationship Id="rId266" Type="http://schemas.openxmlformats.org/officeDocument/2006/relationships/slide" Target="slides/slide225.xml" /><Relationship Id="rId267" Type="http://schemas.openxmlformats.org/officeDocument/2006/relationships/slide" Target="slides/slide226.xml" /><Relationship Id="rId268" Type="http://schemas.openxmlformats.org/officeDocument/2006/relationships/slide" Target="slides/slide227.xml" /><Relationship Id="rId269" Type="http://schemas.openxmlformats.org/officeDocument/2006/relationships/slide" Target="slides/slide228.xml" /><Relationship Id="rId27" Type="http://schemas.openxmlformats.org/officeDocument/2006/relationships/slideMaster" Target="slideMasters/slideMaster27.xml" /><Relationship Id="rId270" Type="http://schemas.openxmlformats.org/officeDocument/2006/relationships/slide" Target="slides/slide229.xml" /><Relationship Id="rId271" Type="http://schemas.openxmlformats.org/officeDocument/2006/relationships/slide" Target="slides/slide230.xml" /><Relationship Id="rId272" Type="http://schemas.openxmlformats.org/officeDocument/2006/relationships/slide" Target="slides/slide231.xml" /><Relationship Id="rId273" Type="http://schemas.openxmlformats.org/officeDocument/2006/relationships/slide" Target="slides/slide232.xml" /><Relationship Id="rId274" Type="http://schemas.openxmlformats.org/officeDocument/2006/relationships/slide" Target="slides/slide233.xml" /><Relationship Id="rId275" Type="http://schemas.openxmlformats.org/officeDocument/2006/relationships/slide" Target="slides/slide234.xml" /><Relationship Id="rId276" Type="http://schemas.openxmlformats.org/officeDocument/2006/relationships/slide" Target="slides/slide235.xml" /><Relationship Id="rId277" Type="http://schemas.openxmlformats.org/officeDocument/2006/relationships/slide" Target="slides/slide236.xml" /><Relationship Id="rId278" Type="http://schemas.openxmlformats.org/officeDocument/2006/relationships/slide" Target="slides/slide237.xml" /><Relationship Id="rId279" Type="http://schemas.openxmlformats.org/officeDocument/2006/relationships/slide" Target="slides/slide238.xml" /><Relationship Id="rId28" Type="http://schemas.openxmlformats.org/officeDocument/2006/relationships/slideMaster" Target="slideMasters/slideMaster28.xml" /><Relationship Id="rId280" Type="http://schemas.openxmlformats.org/officeDocument/2006/relationships/slide" Target="slides/slide239.xml" /><Relationship Id="rId281" Type="http://schemas.openxmlformats.org/officeDocument/2006/relationships/slide" Target="slides/slide240.xml" /><Relationship Id="rId282" Type="http://schemas.openxmlformats.org/officeDocument/2006/relationships/slide" Target="slides/slide241.xml" /><Relationship Id="rId283" Type="http://schemas.openxmlformats.org/officeDocument/2006/relationships/slide" Target="slides/slide242.xml" /><Relationship Id="rId284" Type="http://schemas.openxmlformats.org/officeDocument/2006/relationships/slide" Target="slides/slide243.xml" /><Relationship Id="rId285" Type="http://schemas.openxmlformats.org/officeDocument/2006/relationships/slide" Target="slides/slide244.xml" /><Relationship Id="rId286" Type="http://schemas.openxmlformats.org/officeDocument/2006/relationships/slide" Target="slides/slide245.xml" /><Relationship Id="rId287" Type="http://schemas.openxmlformats.org/officeDocument/2006/relationships/slide" Target="slides/slide246.xml" /><Relationship Id="rId288" Type="http://schemas.openxmlformats.org/officeDocument/2006/relationships/slide" Target="slides/slide247.xml" /><Relationship Id="rId289" Type="http://schemas.openxmlformats.org/officeDocument/2006/relationships/slide" Target="slides/slide248.xml" /><Relationship Id="rId29" Type="http://schemas.openxmlformats.org/officeDocument/2006/relationships/slideMaster" Target="slideMasters/slideMaster29.xml" /><Relationship Id="rId290" Type="http://schemas.openxmlformats.org/officeDocument/2006/relationships/slide" Target="slides/slide249.xml" /><Relationship Id="rId291" Type="http://schemas.openxmlformats.org/officeDocument/2006/relationships/slide" Target="slides/slide250.xml" /><Relationship Id="rId292" Type="http://schemas.openxmlformats.org/officeDocument/2006/relationships/slide" Target="slides/slide251.xml" /><Relationship Id="rId293" Type="http://schemas.openxmlformats.org/officeDocument/2006/relationships/slide" Target="slides/slide252.xml" /><Relationship Id="rId294" Type="http://schemas.openxmlformats.org/officeDocument/2006/relationships/slide" Target="slides/slide253.xml" /><Relationship Id="rId295" Type="http://schemas.openxmlformats.org/officeDocument/2006/relationships/slide" Target="slides/slide254.xml" /><Relationship Id="rId296" Type="http://schemas.openxmlformats.org/officeDocument/2006/relationships/slide" Target="slides/slide255.xml" /><Relationship Id="rId297" Type="http://schemas.openxmlformats.org/officeDocument/2006/relationships/slide" Target="slides/slide256.xml" /><Relationship Id="rId298" Type="http://schemas.openxmlformats.org/officeDocument/2006/relationships/slide" Target="slides/slide257.xml" /><Relationship Id="rId299" Type="http://schemas.openxmlformats.org/officeDocument/2006/relationships/slide" Target="slides/slide258.xml" /><Relationship Id="rId3" Type="http://schemas.openxmlformats.org/officeDocument/2006/relationships/slideMaster" Target="slideMasters/slideMaster3.xml" /><Relationship Id="rId30" Type="http://schemas.openxmlformats.org/officeDocument/2006/relationships/slideMaster" Target="slideMasters/slideMaster30.xml" /><Relationship Id="rId300" Type="http://schemas.openxmlformats.org/officeDocument/2006/relationships/slide" Target="slides/slide259.xml" /><Relationship Id="rId301" Type="http://schemas.openxmlformats.org/officeDocument/2006/relationships/slide" Target="slides/slide260.xml" /><Relationship Id="rId302" Type="http://schemas.openxmlformats.org/officeDocument/2006/relationships/slide" Target="slides/slide261.xml" /><Relationship Id="rId303" Type="http://schemas.openxmlformats.org/officeDocument/2006/relationships/slide" Target="slides/slide262.xml" /><Relationship Id="rId304" Type="http://schemas.openxmlformats.org/officeDocument/2006/relationships/slide" Target="slides/slide263.xml" /><Relationship Id="rId305" Type="http://schemas.openxmlformats.org/officeDocument/2006/relationships/slide" Target="slides/slide264.xml" /><Relationship Id="rId306" Type="http://schemas.openxmlformats.org/officeDocument/2006/relationships/slide" Target="slides/slide265.xml" /><Relationship Id="rId307" Type="http://schemas.openxmlformats.org/officeDocument/2006/relationships/slide" Target="slides/slide266.xml" /><Relationship Id="rId308" Type="http://schemas.openxmlformats.org/officeDocument/2006/relationships/slide" Target="slides/slide267.xml" /><Relationship Id="rId309" Type="http://schemas.openxmlformats.org/officeDocument/2006/relationships/slide" Target="slides/slide268.xml" /><Relationship Id="rId31" Type="http://schemas.openxmlformats.org/officeDocument/2006/relationships/slideMaster" Target="slideMasters/slideMaster31.xml" /><Relationship Id="rId310" Type="http://schemas.openxmlformats.org/officeDocument/2006/relationships/slide" Target="slides/slide269.xml" /><Relationship Id="rId311" Type="http://schemas.openxmlformats.org/officeDocument/2006/relationships/slide" Target="slides/slide270.xml" /><Relationship Id="rId312" Type="http://schemas.openxmlformats.org/officeDocument/2006/relationships/slide" Target="slides/slide271.xml" /><Relationship Id="rId313" Type="http://schemas.openxmlformats.org/officeDocument/2006/relationships/slide" Target="slides/slide272.xml" /><Relationship Id="rId314" Type="http://schemas.openxmlformats.org/officeDocument/2006/relationships/slide" Target="slides/slide273.xml" /><Relationship Id="rId315" Type="http://schemas.openxmlformats.org/officeDocument/2006/relationships/slide" Target="slides/slide274.xml" /><Relationship Id="rId316" Type="http://schemas.openxmlformats.org/officeDocument/2006/relationships/slide" Target="slides/slide275.xml" /><Relationship Id="rId317" Type="http://schemas.openxmlformats.org/officeDocument/2006/relationships/slide" Target="slides/slide276.xml" /><Relationship Id="rId318" Type="http://schemas.openxmlformats.org/officeDocument/2006/relationships/slide" Target="slides/slide277.xml" /><Relationship Id="rId319" Type="http://schemas.openxmlformats.org/officeDocument/2006/relationships/slide" Target="slides/slide278.xml" /><Relationship Id="rId32" Type="http://schemas.openxmlformats.org/officeDocument/2006/relationships/slideMaster" Target="slideMasters/slideMaster32.xml" /><Relationship Id="rId320" Type="http://schemas.openxmlformats.org/officeDocument/2006/relationships/slide" Target="slides/slide279.xml" /><Relationship Id="rId321" Type="http://schemas.openxmlformats.org/officeDocument/2006/relationships/slide" Target="slides/slide280.xml" /><Relationship Id="rId322" Type="http://schemas.openxmlformats.org/officeDocument/2006/relationships/slide" Target="slides/slide281.xml" /><Relationship Id="rId323" Type="http://schemas.openxmlformats.org/officeDocument/2006/relationships/slide" Target="slides/slide282.xml" /><Relationship Id="rId324" Type="http://schemas.openxmlformats.org/officeDocument/2006/relationships/slide" Target="slides/slide283.xml" /><Relationship Id="rId325" Type="http://schemas.openxmlformats.org/officeDocument/2006/relationships/slide" Target="slides/slide284.xml" /><Relationship Id="rId326" Type="http://schemas.openxmlformats.org/officeDocument/2006/relationships/slide" Target="slides/slide285.xml" /><Relationship Id="rId327" Type="http://schemas.openxmlformats.org/officeDocument/2006/relationships/slide" Target="slides/slide286.xml" /><Relationship Id="rId328" Type="http://schemas.openxmlformats.org/officeDocument/2006/relationships/slide" Target="slides/slide287.xml" /><Relationship Id="rId329" Type="http://schemas.openxmlformats.org/officeDocument/2006/relationships/slide" Target="slides/slide288.xml" /><Relationship Id="rId33" Type="http://schemas.openxmlformats.org/officeDocument/2006/relationships/slideMaster" Target="slideMasters/slideMaster33.xml" /><Relationship Id="rId330" Type="http://schemas.openxmlformats.org/officeDocument/2006/relationships/slide" Target="slides/slide289.xml" /><Relationship Id="rId331" Type="http://schemas.openxmlformats.org/officeDocument/2006/relationships/slide" Target="slides/slide290.xml" /><Relationship Id="rId332" Type="http://schemas.openxmlformats.org/officeDocument/2006/relationships/slide" Target="slides/slide291.xml" /><Relationship Id="rId333" Type="http://schemas.openxmlformats.org/officeDocument/2006/relationships/slide" Target="slides/slide292.xml" /><Relationship Id="rId334" Type="http://schemas.openxmlformats.org/officeDocument/2006/relationships/slide" Target="slides/slide293.xml" /><Relationship Id="rId335" Type="http://schemas.openxmlformats.org/officeDocument/2006/relationships/slide" Target="slides/slide294.xml" /><Relationship Id="rId336" Type="http://schemas.openxmlformats.org/officeDocument/2006/relationships/slide" Target="slides/slide295.xml" /><Relationship Id="rId337" Type="http://schemas.openxmlformats.org/officeDocument/2006/relationships/slide" Target="slides/slide296.xml" /><Relationship Id="rId338" Type="http://schemas.openxmlformats.org/officeDocument/2006/relationships/slide" Target="slides/slide297.xml" /><Relationship Id="rId339" Type="http://schemas.openxmlformats.org/officeDocument/2006/relationships/slide" Target="slides/slide298.xml" /><Relationship Id="rId34" Type="http://schemas.openxmlformats.org/officeDocument/2006/relationships/slideMaster" Target="slideMasters/slideMaster34.xml" /><Relationship Id="rId340" Type="http://schemas.openxmlformats.org/officeDocument/2006/relationships/slide" Target="slides/slide299.xml" /><Relationship Id="rId341" Type="http://schemas.openxmlformats.org/officeDocument/2006/relationships/slide" Target="slides/slide300.xml" /><Relationship Id="rId342" Type="http://schemas.openxmlformats.org/officeDocument/2006/relationships/slide" Target="slides/slide301.xml" /><Relationship Id="rId343" Type="http://schemas.openxmlformats.org/officeDocument/2006/relationships/slide" Target="slides/slide302.xml" /><Relationship Id="rId344" Type="http://schemas.openxmlformats.org/officeDocument/2006/relationships/slide" Target="slides/slide303.xml" /><Relationship Id="rId345" Type="http://schemas.openxmlformats.org/officeDocument/2006/relationships/slide" Target="slides/slide304.xml" /><Relationship Id="rId346" Type="http://schemas.openxmlformats.org/officeDocument/2006/relationships/slide" Target="slides/slide305.xml" /><Relationship Id="rId347" Type="http://schemas.openxmlformats.org/officeDocument/2006/relationships/slide" Target="slides/slide306.xml" /><Relationship Id="rId348" Type="http://schemas.openxmlformats.org/officeDocument/2006/relationships/slide" Target="slides/slide307.xml" /><Relationship Id="rId349" Type="http://schemas.openxmlformats.org/officeDocument/2006/relationships/slide" Target="slides/slide308.xml" /><Relationship Id="rId35" Type="http://schemas.openxmlformats.org/officeDocument/2006/relationships/slideMaster" Target="slideMasters/slideMaster35.xml" /><Relationship Id="rId350" Type="http://schemas.openxmlformats.org/officeDocument/2006/relationships/slide" Target="slides/slide309.xml" /><Relationship Id="rId351" Type="http://schemas.openxmlformats.org/officeDocument/2006/relationships/slide" Target="slides/slide310.xml" /><Relationship Id="rId352" Type="http://schemas.openxmlformats.org/officeDocument/2006/relationships/slide" Target="slides/slide311.xml" /><Relationship Id="rId353" Type="http://schemas.openxmlformats.org/officeDocument/2006/relationships/slide" Target="slides/slide312.xml" /><Relationship Id="rId354" Type="http://schemas.openxmlformats.org/officeDocument/2006/relationships/slide" Target="slides/slide313.xml" /><Relationship Id="rId355" Type="http://schemas.openxmlformats.org/officeDocument/2006/relationships/slide" Target="slides/slide314.xml" /><Relationship Id="rId356" Type="http://schemas.openxmlformats.org/officeDocument/2006/relationships/slide" Target="slides/slide315.xml" /><Relationship Id="rId357" Type="http://schemas.openxmlformats.org/officeDocument/2006/relationships/slide" Target="slides/slide316.xml" /><Relationship Id="rId358" Type="http://schemas.openxmlformats.org/officeDocument/2006/relationships/slide" Target="slides/slide317.xml" /><Relationship Id="rId359" Type="http://schemas.openxmlformats.org/officeDocument/2006/relationships/slide" Target="slides/slide318.xml" /><Relationship Id="rId36" Type="http://schemas.openxmlformats.org/officeDocument/2006/relationships/slideMaster" Target="slideMasters/slideMaster36.xml" /><Relationship Id="rId360" Type="http://schemas.openxmlformats.org/officeDocument/2006/relationships/slide" Target="slides/slide319.xml" /><Relationship Id="rId361" Type="http://schemas.openxmlformats.org/officeDocument/2006/relationships/slide" Target="slides/slide320.xml" /><Relationship Id="rId362" Type="http://schemas.openxmlformats.org/officeDocument/2006/relationships/slide" Target="slides/slide321.xml" /><Relationship Id="rId363" Type="http://schemas.openxmlformats.org/officeDocument/2006/relationships/slide" Target="slides/slide322.xml" /><Relationship Id="rId364" Type="http://schemas.openxmlformats.org/officeDocument/2006/relationships/slide" Target="slides/slide323.xml" /><Relationship Id="rId365" Type="http://schemas.openxmlformats.org/officeDocument/2006/relationships/slide" Target="slides/slide324.xml" /><Relationship Id="rId366" Type="http://schemas.openxmlformats.org/officeDocument/2006/relationships/slide" Target="slides/slide325.xml" /><Relationship Id="rId367" Type="http://schemas.openxmlformats.org/officeDocument/2006/relationships/slide" Target="slides/slide326.xml" /><Relationship Id="rId368" Type="http://schemas.openxmlformats.org/officeDocument/2006/relationships/slide" Target="slides/slide327.xml" /><Relationship Id="rId369" Type="http://schemas.openxmlformats.org/officeDocument/2006/relationships/slide" Target="slides/slide328.xml" /><Relationship Id="rId37" Type="http://schemas.openxmlformats.org/officeDocument/2006/relationships/slideMaster" Target="slideMasters/slideMaster37.xml" /><Relationship Id="rId370" Type="http://schemas.openxmlformats.org/officeDocument/2006/relationships/slide" Target="slides/slide329.xml" /><Relationship Id="rId371" Type="http://schemas.openxmlformats.org/officeDocument/2006/relationships/slide" Target="slides/slide330.xml" /><Relationship Id="rId372" Type="http://schemas.openxmlformats.org/officeDocument/2006/relationships/slide" Target="slides/slide331.xml" /><Relationship Id="rId373" Type="http://schemas.openxmlformats.org/officeDocument/2006/relationships/slide" Target="slides/slide332.xml" /><Relationship Id="rId374" Type="http://schemas.openxmlformats.org/officeDocument/2006/relationships/slide" Target="slides/slide333.xml" /><Relationship Id="rId375" Type="http://schemas.openxmlformats.org/officeDocument/2006/relationships/slide" Target="slides/slide334.xml" /><Relationship Id="rId376" Type="http://schemas.openxmlformats.org/officeDocument/2006/relationships/slide" Target="slides/slide335.xml" /><Relationship Id="rId377" Type="http://schemas.openxmlformats.org/officeDocument/2006/relationships/slide" Target="slides/slide336.xml" /><Relationship Id="rId378" Type="http://schemas.openxmlformats.org/officeDocument/2006/relationships/slide" Target="slides/slide337.xml" /><Relationship Id="rId379" Type="http://schemas.openxmlformats.org/officeDocument/2006/relationships/slide" Target="slides/slide338.xml" /><Relationship Id="rId38" Type="http://schemas.openxmlformats.org/officeDocument/2006/relationships/slideMaster" Target="slideMasters/slideMaster38.xml" /><Relationship Id="rId380" Type="http://schemas.openxmlformats.org/officeDocument/2006/relationships/slide" Target="slides/slide339.xml" /><Relationship Id="rId381" Type="http://schemas.openxmlformats.org/officeDocument/2006/relationships/slide" Target="slides/slide340.xml" /><Relationship Id="rId382" Type="http://schemas.openxmlformats.org/officeDocument/2006/relationships/slide" Target="slides/slide341.xml" /><Relationship Id="rId383" Type="http://schemas.openxmlformats.org/officeDocument/2006/relationships/slide" Target="slides/slide342.xml" /><Relationship Id="rId384" Type="http://schemas.openxmlformats.org/officeDocument/2006/relationships/slide" Target="slides/slide343.xml" /><Relationship Id="rId385" Type="http://schemas.openxmlformats.org/officeDocument/2006/relationships/slide" Target="slides/slide344.xml" /><Relationship Id="rId386" Type="http://schemas.openxmlformats.org/officeDocument/2006/relationships/slide" Target="slides/slide345.xml" /><Relationship Id="rId387" Type="http://schemas.openxmlformats.org/officeDocument/2006/relationships/slide" Target="slides/slide346.xml" /><Relationship Id="rId388" Type="http://schemas.openxmlformats.org/officeDocument/2006/relationships/slide" Target="slides/slide347.xml" /><Relationship Id="rId389" Type="http://schemas.openxmlformats.org/officeDocument/2006/relationships/slide" Target="slides/slide348.xml" /><Relationship Id="rId39" Type="http://schemas.openxmlformats.org/officeDocument/2006/relationships/slideMaster" Target="slideMasters/slideMaster39.xml" /><Relationship Id="rId390" Type="http://schemas.openxmlformats.org/officeDocument/2006/relationships/slide" Target="slides/slide349.xml" /><Relationship Id="rId391" Type="http://schemas.openxmlformats.org/officeDocument/2006/relationships/slide" Target="slides/slide350.xml" /><Relationship Id="rId392" Type="http://schemas.openxmlformats.org/officeDocument/2006/relationships/slide" Target="slides/slide351.xml" /><Relationship Id="rId393" Type="http://schemas.openxmlformats.org/officeDocument/2006/relationships/slide" Target="slides/slide352.xml" /><Relationship Id="rId394" Type="http://schemas.openxmlformats.org/officeDocument/2006/relationships/slide" Target="slides/slide353.xml" /><Relationship Id="rId395" Type="http://schemas.openxmlformats.org/officeDocument/2006/relationships/slide" Target="slides/slide354.xml" /><Relationship Id="rId396" Type="http://schemas.openxmlformats.org/officeDocument/2006/relationships/slide" Target="slides/slide355.xml" /><Relationship Id="rId397" Type="http://schemas.openxmlformats.org/officeDocument/2006/relationships/slide" Target="slides/slide356.xml" /><Relationship Id="rId398" Type="http://schemas.openxmlformats.org/officeDocument/2006/relationships/slide" Target="slides/slide357.xml" /><Relationship Id="rId399" Type="http://schemas.openxmlformats.org/officeDocument/2006/relationships/slide" Target="slides/slide358.xml" /><Relationship Id="rId4" Type="http://schemas.openxmlformats.org/officeDocument/2006/relationships/slideMaster" Target="slideMasters/slideMaster4.xml" /><Relationship Id="rId40" Type="http://schemas.openxmlformats.org/officeDocument/2006/relationships/slideMaster" Target="slideMasters/slideMaster40.xml" /><Relationship Id="rId400" Type="http://schemas.openxmlformats.org/officeDocument/2006/relationships/slide" Target="slides/slide359.xml" /><Relationship Id="rId401" Type="http://schemas.openxmlformats.org/officeDocument/2006/relationships/slide" Target="slides/slide360.xml" /><Relationship Id="rId402" Type="http://schemas.openxmlformats.org/officeDocument/2006/relationships/slide" Target="slides/slide361.xml" /><Relationship Id="rId403" Type="http://schemas.openxmlformats.org/officeDocument/2006/relationships/slide" Target="slides/slide362.xml" /><Relationship Id="rId404" Type="http://schemas.openxmlformats.org/officeDocument/2006/relationships/slide" Target="slides/slide363.xml" /><Relationship Id="rId405" Type="http://schemas.openxmlformats.org/officeDocument/2006/relationships/slide" Target="slides/slide364.xml" /><Relationship Id="rId406" Type="http://schemas.openxmlformats.org/officeDocument/2006/relationships/slide" Target="slides/slide365.xml" /><Relationship Id="rId407" Type="http://schemas.openxmlformats.org/officeDocument/2006/relationships/slide" Target="slides/slide366.xml" /><Relationship Id="rId408" Type="http://schemas.openxmlformats.org/officeDocument/2006/relationships/slide" Target="slides/slide367.xml" /><Relationship Id="rId409" Type="http://schemas.openxmlformats.org/officeDocument/2006/relationships/slide" Target="slides/slide368.xml" /><Relationship Id="rId41" Type="http://schemas.openxmlformats.org/officeDocument/2006/relationships/slideMaster" Target="slideMasters/slideMaster41.xml" /><Relationship Id="rId410" Type="http://schemas.openxmlformats.org/officeDocument/2006/relationships/slide" Target="slides/slide369.xml" /><Relationship Id="rId411" Type="http://schemas.openxmlformats.org/officeDocument/2006/relationships/slide" Target="slides/slide370.xml" /><Relationship Id="rId412" Type="http://schemas.openxmlformats.org/officeDocument/2006/relationships/slide" Target="slides/slide371.xml" /><Relationship Id="rId413" Type="http://schemas.openxmlformats.org/officeDocument/2006/relationships/slide" Target="slides/slide372.xml" /><Relationship Id="rId414" Type="http://schemas.openxmlformats.org/officeDocument/2006/relationships/slide" Target="slides/slide373.xml" /><Relationship Id="rId415" Type="http://schemas.openxmlformats.org/officeDocument/2006/relationships/slide" Target="slides/slide374.xml" /><Relationship Id="rId416" Type="http://schemas.openxmlformats.org/officeDocument/2006/relationships/slide" Target="slides/slide375.xml" /><Relationship Id="rId417" Type="http://schemas.openxmlformats.org/officeDocument/2006/relationships/slide" Target="slides/slide376.xml" /><Relationship Id="rId418" Type="http://schemas.openxmlformats.org/officeDocument/2006/relationships/slide" Target="slides/slide377.xml" /><Relationship Id="rId419" Type="http://schemas.openxmlformats.org/officeDocument/2006/relationships/slide" Target="slides/slide378.xml" /><Relationship Id="rId42" Type="http://schemas.openxmlformats.org/officeDocument/2006/relationships/slide" Target="slides/slide1.xml" /><Relationship Id="rId420" Type="http://schemas.openxmlformats.org/officeDocument/2006/relationships/slide" Target="slides/slide379.xml" /><Relationship Id="rId421" Type="http://schemas.openxmlformats.org/officeDocument/2006/relationships/slide" Target="slides/slide380.xml" /><Relationship Id="rId422" Type="http://schemas.openxmlformats.org/officeDocument/2006/relationships/slide" Target="slides/slide381.xml" /><Relationship Id="rId423" Type="http://schemas.openxmlformats.org/officeDocument/2006/relationships/slide" Target="slides/slide382.xml" /><Relationship Id="rId424" Type="http://schemas.openxmlformats.org/officeDocument/2006/relationships/slide" Target="slides/slide383.xml" /><Relationship Id="rId425" Type="http://schemas.openxmlformats.org/officeDocument/2006/relationships/slide" Target="slides/slide384.xml" /><Relationship Id="rId426" Type="http://schemas.openxmlformats.org/officeDocument/2006/relationships/slide" Target="slides/slide385.xml" /><Relationship Id="rId427" Type="http://schemas.openxmlformats.org/officeDocument/2006/relationships/slide" Target="slides/slide386.xml" /><Relationship Id="rId428" Type="http://schemas.openxmlformats.org/officeDocument/2006/relationships/slide" Target="slides/slide387.xml" /><Relationship Id="rId429" Type="http://schemas.openxmlformats.org/officeDocument/2006/relationships/slide" Target="slides/slide388.xml" /><Relationship Id="rId43" Type="http://schemas.openxmlformats.org/officeDocument/2006/relationships/slide" Target="slides/slide2.xml" /><Relationship Id="rId430" Type="http://schemas.openxmlformats.org/officeDocument/2006/relationships/slide" Target="slides/slide389.xml" /><Relationship Id="rId431" Type="http://schemas.openxmlformats.org/officeDocument/2006/relationships/slide" Target="slides/slide390.xml" /><Relationship Id="rId432" Type="http://schemas.openxmlformats.org/officeDocument/2006/relationships/slide" Target="slides/slide391.xml" /><Relationship Id="rId433" Type="http://schemas.openxmlformats.org/officeDocument/2006/relationships/slide" Target="slides/slide392.xml" /><Relationship Id="rId434" Type="http://schemas.openxmlformats.org/officeDocument/2006/relationships/slide" Target="slides/slide393.xml" /><Relationship Id="rId435" Type="http://schemas.openxmlformats.org/officeDocument/2006/relationships/slide" Target="slides/slide394.xml" /><Relationship Id="rId436" Type="http://schemas.openxmlformats.org/officeDocument/2006/relationships/slide" Target="slides/slide395.xml" /><Relationship Id="rId437" Type="http://schemas.openxmlformats.org/officeDocument/2006/relationships/slide" Target="slides/slide396.xml" /><Relationship Id="rId438" Type="http://schemas.openxmlformats.org/officeDocument/2006/relationships/slide" Target="slides/slide397.xml" /><Relationship Id="rId439" Type="http://schemas.openxmlformats.org/officeDocument/2006/relationships/slide" Target="slides/slide398.xml" /><Relationship Id="rId44" Type="http://schemas.openxmlformats.org/officeDocument/2006/relationships/slide" Target="slides/slide3.xml" /><Relationship Id="rId440" Type="http://schemas.openxmlformats.org/officeDocument/2006/relationships/slide" Target="slides/slide399.xml" /><Relationship Id="rId441" Type="http://schemas.openxmlformats.org/officeDocument/2006/relationships/slide" Target="slides/slide400.xml" /><Relationship Id="rId442" Type="http://schemas.openxmlformats.org/officeDocument/2006/relationships/slide" Target="slides/slide401.xml" /><Relationship Id="rId443" Type="http://schemas.openxmlformats.org/officeDocument/2006/relationships/slide" Target="slides/slide402.xml" /><Relationship Id="rId444" Type="http://schemas.openxmlformats.org/officeDocument/2006/relationships/slide" Target="slides/slide403.xml" /><Relationship Id="rId445" Type="http://schemas.openxmlformats.org/officeDocument/2006/relationships/slide" Target="slides/slide404.xml" /><Relationship Id="rId446" Type="http://schemas.openxmlformats.org/officeDocument/2006/relationships/slide" Target="slides/slide405.xml" /><Relationship Id="rId447" Type="http://schemas.openxmlformats.org/officeDocument/2006/relationships/slide" Target="slides/slide406.xml" /><Relationship Id="rId448" Type="http://schemas.openxmlformats.org/officeDocument/2006/relationships/slide" Target="slides/slide407.xml" /><Relationship Id="rId449" Type="http://schemas.openxmlformats.org/officeDocument/2006/relationships/slide" Target="slides/slide408.xml" /><Relationship Id="rId45" Type="http://schemas.openxmlformats.org/officeDocument/2006/relationships/slide" Target="slides/slide4.xml" /><Relationship Id="rId450" Type="http://schemas.openxmlformats.org/officeDocument/2006/relationships/slide" Target="slides/slide409.xml" /><Relationship Id="rId451" Type="http://schemas.openxmlformats.org/officeDocument/2006/relationships/slide" Target="slides/slide410.xml" /><Relationship Id="rId452" Type="http://schemas.openxmlformats.org/officeDocument/2006/relationships/slide" Target="slides/slide411.xml" /><Relationship Id="rId453" Type="http://schemas.openxmlformats.org/officeDocument/2006/relationships/slide" Target="slides/slide412.xml" /><Relationship Id="rId454" Type="http://schemas.openxmlformats.org/officeDocument/2006/relationships/slide" Target="slides/slide413.xml" /><Relationship Id="rId455" Type="http://schemas.openxmlformats.org/officeDocument/2006/relationships/slide" Target="slides/slide414.xml" /><Relationship Id="rId456" Type="http://schemas.openxmlformats.org/officeDocument/2006/relationships/slide" Target="slides/slide415.xml" /><Relationship Id="rId457" Type="http://schemas.openxmlformats.org/officeDocument/2006/relationships/slide" Target="slides/slide416.xml" /><Relationship Id="rId458" Type="http://schemas.openxmlformats.org/officeDocument/2006/relationships/slide" Target="slides/slide417.xml" /><Relationship Id="rId459" Type="http://schemas.openxmlformats.org/officeDocument/2006/relationships/slide" Target="slides/slide418.xml" /><Relationship Id="rId46" Type="http://schemas.openxmlformats.org/officeDocument/2006/relationships/slide" Target="slides/slide5.xml" /><Relationship Id="rId460" Type="http://schemas.openxmlformats.org/officeDocument/2006/relationships/slide" Target="slides/slide419.xml" /><Relationship Id="rId461" Type="http://schemas.openxmlformats.org/officeDocument/2006/relationships/slide" Target="slides/slide420.xml" /><Relationship Id="rId462" Type="http://schemas.openxmlformats.org/officeDocument/2006/relationships/slide" Target="slides/slide421.xml" /><Relationship Id="rId463" Type="http://schemas.openxmlformats.org/officeDocument/2006/relationships/slide" Target="slides/slide422.xml" /><Relationship Id="rId464" Type="http://schemas.openxmlformats.org/officeDocument/2006/relationships/slide" Target="slides/slide423.xml" /><Relationship Id="rId465" Type="http://schemas.openxmlformats.org/officeDocument/2006/relationships/slide" Target="slides/slide424.xml" /><Relationship Id="rId466" Type="http://schemas.openxmlformats.org/officeDocument/2006/relationships/slide" Target="slides/slide425.xml" /><Relationship Id="rId467" Type="http://schemas.openxmlformats.org/officeDocument/2006/relationships/slide" Target="slides/slide426.xml" /><Relationship Id="rId468" Type="http://schemas.openxmlformats.org/officeDocument/2006/relationships/slide" Target="slides/slide427.xml" /><Relationship Id="rId469" Type="http://schemas.openxmlformats.org/officeDocument/2006/relationships/slide" Target="slides/slide428.xml" /><Relationship Id="rId47" Type="http://schemas.openxmlformats.org/officeDocument/2006/relationships/slide" Target="slides/slide6.xml" /><Relationship Id="rId470" Type="http://schemas.openxmlformats.org/officeDocument/2006/relationships/slide" Target="slides/slide429.xml" /><Relationship Id="rId471" Type="http://schemas.openxmlformats.org/officeDocument/2006/relationships/slide" Target="slides/slide430.xml" /><Relationship Id="rId472" Type="http://schemas.openxmlformats.org/officeDocument/2006/relationships/slide" Target="slides/slide431.xml" /><Relationship Id="rId473" Type="http://schemas.openxmlformats.org/officeDocument/2006/relationships/slide" Target="slides/slide432.xml" /><Relationship Id="rId474" Type="http://schemas.openxmlformats.org/officeDocument/2006/relationships/slide" Target="slides/slide433.xml" /><Relationship Id="rId475" Type="http://schemas.openxmlformats.org/officeDocument/2006/relationships/slide" Target="slides/slide434.xml" /><Relationship Id="rId476" Type="http://schemas.openxmlformats.org/officeDocument/2006/relationships/slide" Target="slides/slide435.xml" /><Relationship Id="rId477" Type="http://schemas.openxmlformats.org/officeDocument/2006/relationships/slide" Target="slides/slide436.xml" /><Relationship Id="rId478" Type="http://schemas.openxmlformats.org/officeDocument/2006/relationships/slide" Target="slides/slide437.xml" /><Relationship Id="rId479" Type="http://schemas.openxmlformats.org/officeDocument/2006/relationships/slide" Target="slides/slide438.xml" /><Relationship Id="rId48" Type="http://schemas.openxmlformats.org/officeDocument/2006/relationships/slide" Target="slides/slide7.xml" /><Relationship Id="rId480" Type="http://schemas.openxmlformats.org/officeDocument/2006/relationships/slide" Target="slides/slide439.xml" /><Relationship Id="rId481" Type="http://schemas.openxmlformats.org/officeDocument/2006/relationships/slide" Target="slides/slide440.xml" /><Relationship Id="rId482" Type="http://schemas.openxmlformats.org/officeDocument/2006/relationships/slide" Target="slides/slide441.xml" /><Relationship Id="rId483" Type="http://schemas.openxmlformats.org/officeDocument/2006/relationships/slide" Target="slides/slide442.xml" /><Relationship Id="rId484" Type="http://schemas.openxmlformats.org/officeDocument/2006/relationships/slide" Target="slides/slide443.xml" /><Relationship Id="rId485" Type="http://schemas.openxmlformats.org/officeDocument/2006/relationships/slide" Target="slides/slide444.xml" /><Relationship Id="rId486" Type="http://schemas.openxmlformats.org/officeDocument/2006/relationships/slide" Target="slides/slide445.xml" /><Relationship Id="rId487" Type="http://schemas.openxmlformats.org/officeDocument/2006/relationships/slide" Target="slides/slide446.xml" /><Relationship Id="rId488" Type="http://schemas.openxmlformats.org/officeDocument/2006/relationships/slide" Target="slides/slide447.xml" /><Relationship Id="rId489" Type="http://schemas.openxmlformats.org/officeDocument/2006/relationships/slide" Target="slides/slide448.xml" /><Relationship Id="rId49" Type="http://schemas.openxmlformats.org/officeDocument/2006/relationships/slide" Target="slides/slide8.xml" /><Relationship Id="rId490" Type="http://schemas.openxmlformats.org/officeDocument/2006/relationships/slide" Target="slides/slide449.xml" /><Relationship Id="rId491" Type="http://schemas.openxmlformats.org/officeDocument/2006/relationships/slide" Target="slides/slide450.xml" /><Relationship Id="rId492" Type="http://schemas.openxmlformats.org/officeDocument/2006/relationships/slide" Target="slides/slide451.xml" /><Relationship Id="rId493" Type="http://schemas.openxmlformats.org/officeDocument/2006/relationships/slide" Target="slides/slide452.xml" /><Relationship Id="rId494" Type="http://schemas.openxmlformats.org/officeDocument/2006/relationships/slide" Target="slides/slide453.xml" /><Relationship Id="rId495" Type="http://schemas.openxmlformats.org/officeDocument/2006/relationships/slide" Target="slides/slide454.xml" /><Relationship Id="rId496" Type="http://schemas.openxmlformats.org/officeDocument/2006/relationships/slide" Target="slides/slide455.xml" /><Relationship Id="rId497" Type="http://schemas.openxmlformats.org/officeDocument/2006/relationships/slide" Target="slides/slide456.xml" /><Relationship Id="rId498" Type="http://schemas.openxmlformats.org/officeDocument/2006/relationships/slide" Target="slides/slide457.xml" /><Relationship Id="rId499" Type="http://schemas.openxmlformats.org/officeDocument/2006/relationships/slide" Target="slides/slide458.xml" /><Relationship Id="rId5" Type="http://schemas.openxmlformats.org/officeDocument/2006/relationships/slideMaster" Target="slideMasters/slideMaster5.xml" /><Relationship Id="rId50" Type="http://schemas.openxmlformats.org/officeDocument/2006/relationships/slide" Target="slides/slide9.xml" /><Relationship Id="rId500" Type="http://schemas.openxmlformats.org/officeDocument/2006/relationships/slide" Target="slides/slide459.xml" /><Relationship Id="rId501" Type="http://schemas.openxmlformats.org/officeDocument/2006/relationships/slide" Target="slides/slide460.xml" /><Relationship Id="rId502" Type="http://schemas.openxmlformats.org/officeDocument/2006/relationships/slide" Target="slides/slide461.xml" /><Relationship Id="rId503" Type="http://schemas.openxmlformats.org/officeDocument/2006/relationships/slide" Target="slides/slide462.xml" /><Relationship Id="rId504" Type="http://schemas.openxmlformats.org/officeDocument/2006/relationships/slide" Target="slides/slide463.xml" /><Relationship Id="rId505" Type="http://schemas.openxmlformats.org/officeDocument/2006/relationships/slide" Target="slides/slide464.xml" /><Relationship Id="rId506" Type="http://schemas.openxmlformats.org/officeDocument/2006/relationships/slide" Target="slides/slide465.xml" /><Relationship Id="rId507" Type="http://schemas.openxmlformats.org/officeDocument/2006/relationships/slide" Target="slides/slide466.xml" /><Relationship Id="rId508" Type="http://schemas.openxmlformats.org/officeDocument/2006/relationships/slide" Target="slides/slide467.xml" /><Relationship Id="rId509" Type="http://schemas.openxmlformats.org/officeDocument/2006/relationships/slide" Target="slides/slide468.xml" /><Relationship Id="rId51" Type="http://schemas.openxmlformats.org/officeDocument/2006/relationships/slide" Target="slides/slide10.xml" /><Relationship Id="rId510" Type="http://schemas.openxmlformats.org/officeDocument/2006/relationships/slide" Target="slides/slide469.xml" /><Relationship Id="rId511" Type="http://schemas.openxmlformats.org/officeDocument/2006/relationships/slide" Target="slides/slide470.xml" /><Relationship Id="rId512" Type="http://schemas.openxmlformats.org/officeDocument/2006/relationships/slide" Target="slides/slide471.xml" /><Relationship Id="rId513" Type="http://schemas.openxmlformats.org/officeDocument/2006/relationships/slide" Target="slides/slide472.xml" /><Relationship Id="rId514" Type="http://schemas.openxmlformats.org/officeDocument/2006/relationships/slide" Target="slides/slide473.xml" /><Relationship Id="rId515" Type="http://schemas.openxmlformats.org/officeDocument/2006/relationships/slide" Target="slides/slide474.xml" /><Relationship Id="rId516" Type="http://schemas.openxmlformats.org/officeDocument/2006/relationships/slide" Target="slides/slide475.xml" /><Relationship Id="rId517" Type="http://schemas.openxmlformats.org/officeDocument/2006/relationships/slide" Target="slides/slide476.xml" /><Relationship Id="rId518" Type="http://schemas.openxmlformats.org/officeDocument/2006/relationships/slide" Target="slides/slide477.xml" /><Relationship Id="rId519" Type="http://schemas.openxmlformats.org/officeDocument/2006/relationships/slide" Target="slides/slide478.xml" /><Relationship Id="rId52" Type="http://schemas.openxmlformats.org/officeDocument/2006/relationships/slide" Target="slides/slide11.xml" /><Relationship Id="rId520" Type="http://schemas.openxmlformats.org/officeDocument/2006/relationships/slide" Target="slides/slide479.xml" /><Relationship Id="rId521" Type="http://schemas.openxmlformats.org/officeDocument/2006/relationships/slide" Target="slides/slide480.xml" /><Relationship Id="rId522" Type="http://schemas.openxmlformats.org/officeDocument/2006/relationships/slide" Target="slides/slide481.xml" /><Relationship Id="rId523" Type="http://schemas.openxmlformats.org/officeDocument/2006/relationships/slide" Target="slides/slide482.xml" /><Relationship Id="rId524" Type="http://schemas.openxmlformats.org/officeDocument/2006/relationships/slide" Target="slides/slide483.xml" /><Relationship Id="rId525" Type="http://schemas.openxmlformats.org/officeDocument/2006/relationships/slide" Target="slides/slide484.xml" /><Relationship Id="rId526" Type="http://schemas.openxmlformats.org/officeDocument/2006/relationships/slide" Target="slides/slide485.xml" /><Relationship Id="rId527" Type="http://schemas.openxmlformats.org/officeDocument/2006/relationships/slide" Target="slides/slide486.xml" /><Relationship Id="rId528" Type="http://schemas.openxmlformats.org/officeDocument/2006/relationships/slide" Target="slides/slide487.xml" /><Relationship Id="rId529" Type="http://schemas.openxmlformats.org/officeDocument/2006/relationships/slide" Target="slides/slide488.xml" /><Relationship Id="rId53" Type="http://schemas.openxmlformats.org/officeDocument/2006/relationships/slide" Target="slides/slide12.xml" /><Relationship Id="rId530" Type="http://schemas.openxmlformats.org/officeDocument/2006/relationships/slide" Target="slides/slide489.xml" /><Relationship Id="rId531" Type="http://schemas.openxmlformats.org/officeDocument/2006/relationships/slide" Target="slides/slide490.xml" /><Relationship Id="rId532" Type="http://schemas.openxmlformats.org/officeDocument/2006/relationships/slide" Target="slides/slide491.xml" /><Relationship Id="rId533" Type="http://schemas.openxmlformats.org/officeDocument/2006/relationships/slide" Target="slides/slide492.xml" /><Relationship Id="rId534" Type="http://schemas.openxmlformats.org/officeDocument/2006/relationships/slide" Target="slides/slide493.xml" /><Relationship Id="rId535" Type="http://schemas.openxmlformats.org/officeDocument/2006/relationships/slide" Target="slides/slide494.xml" /><Relationship Id="rId536" Type="http://schemas.openxmlformats.org/officeDocument/2006/relationships/slide" Target="slides/slide495.xml" /><Relationship Id="rId537" Type="http://schemas.openxmlformats.org/officeDocument/2006/relationships/slide" Target="slides/slide496.xml" /><Relationship Id="rId538" Type="http://schemas.openxmlformats.org/officeDocument/2006/relationships/slide" Target="slides/slide497.xml" /><Relationship Id="rId539" Type="http://schemas.openxmlformats.org/officeDocument/2006/relationships/slide" Target="slides/slide498.xml" /><Relationship Id="rId54" Type="http://schemas.openxmlformats.org/officeDocument/2006/relationships/slide" Target="slides/slide13.xml" /><Relationship Id="rId540" Type="http://schemas.openxmlformats.org/officeDocument/2006/relationships/slide" Target="slides/slide499.xml" /><Relationship Id="rId541" Type="http://schemas.openxmlformats.org/officeDocument/2006/relationships/slide" Target="slides/slide500.xml" /><Relationship Id="rId542" Type="http://schemas.openxmlformats.org/officeDocument/2006/relationships/slide" Target="slides/slide501.xml" /><Relationship Id="rId543" Type="http://schemas.openxmlformats.org/officeDocument/2006/relationships/slide" Target="slides/slide502.xml" /><Relationship Id="rId544" Type="http://schemas.openxmlformats.org/officeDocument/2006/relationships/slide" Target="slides/slide503.xml" /><Relationship Id="rId545" Type="http://schemas.openxmlformats.org/officeDocument/2006/relationships/slide" Target="slides/slide504.xml" /><Relationship Id="rId546" Type="http://schemas.openxmlformats.org/officeDocument/2006/relationships/slide" Target="slides/slide505.xml" /><Relationship Id="rId547" Type="http://schemas.openxmlformats.org/officeDocument/2006/relationships/slide" Target="slides/slide506.xml" /><Relationship Id="rId548" Type="http://schemas.openxmlformats.org/officeDocument/2006/relationships/slide" Target="slides/slide507.xml" /><Relationship Id="rId549" Type="http://schemas.openxmlformats.org/officeDocument/2006/relationships/slide" Target="slides/slide508.xml" /><Relationship Id="rId55" Type="http://schemas.openxmlformats.org/officeDocument/2006/relationships/slide" Target="slides/slide14.xml" /><Relationship Id="rId550" Type="http://schemas.openxmlformats.org/officeDocument/2006/relationships/slide" Target="slides/slide509.xml" /><Relationship Id="rId551" Type="http://schemas.openxmlformats.org/officeDocument/2006/relationships/slide" Target="slides/slide510.xml" /><Relationship Id="rId552" Type="http://schemas.openxmlformats.org/officeDocument/2006/relationships/slide" Target="slides/slide511.xml" /><Relationship Id="rId553" Type="http://schemas.openxmlformats.org/officeDocument/2006/relationships/slide" Target="slides/slide512.xml" /><Relationship Id="rId554" Type="http://schemas.openxmlformats.org/officeDocument/2006/relationships/slide" Target="slides/slide513.xml" /><Relationship Id="rId555" Type="http://schemas.openxmlformats.org/officeDocument/2006/relationships/slide" Target="slides/slide514.xml" /><Relationship Id="rId556" Type="http://schemas.openxmlformats.org/officeDocument/2006/relationships/slide" Target="slides/slide515.xml" /><Relationship Id="rId557" Type="http://schemas.openxmlformats.org/officeDocument/2006/relationships/slide" Target="slides/slide516.xml" /><Relationship Id="rId558" Type="http://schemas.openxmlformats.org/officeDocument/2006/relationships/slide" Target="slides/slide517.xml" /><Relationship Id="rId559" Type="http://schemas.openxmlformats.org/officeDocument/2006/relationships/slide" Target="slides/slide518.xml" /><Relationship Id="rId56" Type="http://schemas.openxmlformats.org/officeDocument/2006/relationships/slide" Target="slides/slide15.xml" /><Relationship Id="rId560" Type="http://schemas.openxmlformats.org/officeDocument/2006/relationships/slide" Target="slides/slide519.xml" /><Relationship Id="rId561" Type="http://schemas.openxmlformats.org/officeDocument/2006/relationships/slide" Target="slides/slide520.xml" /><Relationship Id="rId562" Type="http://schemas.openxmlformats.org/officeDocument/2006/relationships/slide" Target="slides/slide521.xml" /><Relationship Id="rId563" Type="http://schemas.openxmlformats.org/officeDocument/2006/relationships/slide" Target="slides/slide522.xml" /><Relationship Id="rId564" Type="http://schemas.openxmlformats.org/officeDocument/2006/relationships/slide" Target="slides/slide523.xml" /><Relationship Id="rId565" Type="http://schemas.openxmlformats.org/officeDocument/2006/relationships/slide" Target="slides/slide524.xml" /><Relationship Id="rId566" Type="http://schemas.openxmlformats.org/officeDocument/2006/relationships/slide" Target="slides/slide525.xml" /><Relationship Id="rId567" Type="http://schemas.openxmlformats.org/officeDocument/2006/relationships/slide" Target="slides/slide526.xml" /><Relationship Id="rId568" Type="http://schemas.openxmlformats.org/officeDocument/2006/relationships/slide" Target="slides/slide527.xml" /><Relationship Id="rId569" Type="http://schemas.openxmlformats.org/officeDocument/2006/relationships/slide" Target="slides/slide528.xml" /><Relationship Id="rId57" Type="http://schemas.openxmlformats.org/officeDocument/2006/relationships/slide" Target="slides/slide16.xml" /><Relationship Id="rId570" Type="http://schemas.openxmlformats.org/officeDocument/2006/relationships/slide" Target="slides/slide529.xml" /><Relationship Id="rId571" Type="http://schemas.openxmlformats.org/officeDocument/2006/relationships/slide" Target="slides/slide530.xml" /><Relationship Id="rId572" Type="http://schemas.openxmlformats.org/officeDocument/2006/relationships/slide" Target="slides/slide531.xml" /><Relationship Id="rId573" Type="http://schemas.openxmlformats.org/officeDocument/2006/relationships/slide" Target="slides/slide532.xml" /><Relationship Id="rId574" Type="http://schemas.openxmlformats.org/officeDocument/2006/relationships/slide" Target="slides/slide533.xml" /><Relationship Id="rId575" Type="http://schemas.openxmlformats.org/officeDocument/2006/relationships/slide" Target="slides/slide534.xml" /><Relationship Id="rId576" Type="http://schemas.openxmlformats.org/officeDocument/2006/relationships/slide" Target="slides/slide535.xml" /><Relationship Id="rId577" Type="http://schemas.openxmlformats.org/officeDocument/2006/relationships/slide" Target="slides/slide536.xml" /><Relationship Id="rId578" Type="http://schemas.openxmlformats.org/officeDocument/2006/relationships/slide" Target="slides/slide537.xml" /><Relationship Id="rId579" Type="http://schemas.openxmlformats.org/officeDocument/2006/relationships/slide" Target="slides/slide538.xml" /><Relationship Id="rId58" Type="http://schemas.openxmlformats.org/officeDocument/2006/relationships/slide" Target="slides/slide17.xml" /><Relationship Id="rId580" Type="http://schemas.openxmlformats.org/officeDocument/2006/relationships/slide" Target="slides/slide539.xml" /><Relationship Id="rId581" Type="http://schemas.openxmlformats.org/officeDocument/2006/relationships/slide" Target="slides/slide540.xml" /><Relationship Id="rId582" Type="http://schemas.openxmlformats.org/officeDocument/2006/relationships/slide" Target="slides/slide541.xml" /><Relationship Id="rId583" Type="http://schemas.openxmlformats.org/officeDocument/2006/relationships/slide" Target="slides/slide542.xml" /><Relationship Id="rId584" Type="http://schemas.openxmlformats.org/officeDocument/2006/relationships/slide" Target="slides/slide543.xml" /><Relationship Id="rId585" Type="http://schemas.openxmlformats.org/officeDocument/2006/relationships/slide" Target="slides/slide544.xml" /><Relationship Id="rId586" Type="http://schemas.openxmlformats.org/officeDocument/2006/relationships/slide" Target="slides/slide545.xml" /><Relationship Id="rId587" Type="http://schemas.openxmlformats.org/officeDocument/2006/relationships/slide" Target="slides/slide546.xml" /><Relationship Id="rId588" Type="http://schemas.openxmlformats.org/officeDocument/2006/relationships/slide" Target="slides/slide547.xml" /><Relationship Id="rId589" Type="http://schemas.openxmlformats.org/officeDocument/2006/relationships/slide" Target="slides/slide548.xml" /><Relationship Id="rId59" Type="http://schemas.openxmlformats.org/officeDocument/2006/relationships/slide" Target="slides/slide18.xml" /><Relationship Id="rId590" Type="http://schemas.openxmlformats.org/officeDocument/2006/relationships/slide" Target="slides/slide549.xml" /><Relationship Id="rId591" Type="http://schemas.openxmlformats.org/officeDocument/2006/relationships/slide" Target="slides/slide550.xml" /><Relationship Id="rId592" Type="http://schemas.openxmlformats.org/officeDocument/2006/relationships/slide" Target="slides/slide551.xml" /><Relationship Id="rId593" Type="http://schemas.openxmlformats.org/officeDocument/2006/relationships/slide" Target="slides/slide552.xml" /><Relationship Id="rId594" Type="http://schemas.openxmlformats.org/officeDocument/2006/relationships/slide" Target="slides/slide553.xml" /><Relationship Id="rId595" Type="http://schemas.openxmlformats.org/officeDocument/2006/relationships/slide" Target="slides/slide554.xml" /><Relationship Id="rId596" Type="http://schemas.openxmlformats.org/officeDocument/2006/relationships/slide" Target="slides/slide555.xml" /><Relationship Id="rId597" Type="http://schemas.openxmlformats.org/officeDocument/2006/relationships/slide" Target="slides/slide556.xml" /><Relationship Id="rId598" Type="http://schemas.openxmlformats.org/officeDocument/2006/relationships/slide" Target="slides/slide557.xml" /><Relationship Id="rId599" Type="http://schemas.openxmlformats.org/officeDocument/2006/relationships/slide" Target="slides/slide558.xml" /><Relationship Id="rId6" Type="http://schemas.openxmlformats.org/officeDocument/2006/relationships/slideMaster" Target="slideMasters/slideMaster6.xml" /><Relationship Id="rId60" Type="http://schemas.openxmlformats.org/officeDocument/2006/relationships/slide" Target="slides/slide19.xml" /><Relationship Id="rId600" Type="http://schemas.openxmlformats.org/officeDocument/2006/relationships/slide" Target="slides/slide559.xml" /><Relationship Id="rId601" Type="http://schemas.openxmlformats.org/officeDocument/2006/relationships/slide" Target="slides/slide560.xml" /><Relationship Id="rId602" Type="http://schemas.openxmlformats.org/officeDocument/2006/relationships/slide" Target="slides/slide561.xml" /><Relationship Id="rId603" Type="http://schemas.openxmlformats.org/officeDocument/2006/relationships/slide" Target="slides/slide562.xml" /><Relationship Id="rId604" Type="http://schemas.openxmlformats.org/officeDocument/2006/relationships/slide" Target="slides/slide563.xml" /><Relationship Id="rId605" Type="http://schemas.openxmlformats.org/officeDocument/2006/relationships/slide" Target="slides/slide564.xml" /><Relationship Id="rId606" Type="http://schemas.openxmlformats.org/officeDocument/2006/relationships/slide" Target="slides/slide565.xml" /><Relationship Id="rId607" Type="http://schemas.openxmlformats.org/officeDocument/2006/relationships/slide" Target="slides/slide566.xml" /><Relationship Id="rId608" Type="http://schemas.openxmlformats.org/officeDocument/2006/relationships/slide" Target="slides/slide567.xml" /><Relationship Id="rId609" Type="http://schemas.openxmlformats.org/officeDocument/2006/relationships/slide" Target="slides/slide568.xml" /><Relationship Id="rId61" Type="http://schemas.openxmlformats.org/officeDocument/2006/relationships/slide" Target="slides/slide20.xml" /><Relationship Id="rId610" Type="http://schemas.openxmlformats.org/officeDocument/2006/relationships/slide" Target="slides/slide569.xml" /><Relationship Id="rId611" Type="http://schemas.openxmlformats.org/officeDocument/2006/relationships/slide" Target="slides/slide570.xml" /><Relationship Id="rId612" Type="http://schemas.openxmlformats.org/officeDocument/2006/relationships/slide" Target="slides/slide571.xml" /><Relationship Id="rId613" Type="http://schemas.openxmlformats.org/officeDocument/2006/relationships/slide" Target="slides/slide572.xml" /><Relationship Id="rId614" Type="http://schemas.openxmlformats.org/officeDocument/2006/relationships/slide" Target="slides/slide573.xml" /><Relationship Id="rId615" Type="http://schemas.openxmlformats.org/officeDocument/2006/relationships/slide" Target="slides/slide574.xml" /><Relationship Id="rId616" Type="http://schemas.openxmlformats.org/officeDocument/2006/relationships/slide" Target="slides/slide575.xml" /><Relationship Id="rId617" Type="http://schemas.openxmlformats.org/officeDocument/2006/relationships/slide" Target="slides/slide576.xml" /><Relationship Id="rId618" Type="http://schemas.openxmlformats.org/officeDocument/2006/relationships/slide" Target="slides/slide577.xml" /><Relationship Id="rId619" Type="http://schemas.openxmlformats.org/officeDocument/2006/relationships/slide" Target="slides/slide578.xml" /><Relationship Id="rId62" Type="http://schemas.openxmlformats.org/officeDocument/2006/relationships/slide" Target="slides/slide21.xml" /><Relationship Id="rId620" Type="http://schemas.openxmlformats.org/officeDocument/2006/relationships/slide" Target="slides/slide579.xml" /><Relationship Id="rId621" Type="http://schemas.openxmlformats.org/officeDocument/2006/relationships/slide" Target="slides/slide580.xml" /><Relationship Id="rId622" Type="http://schemas.openxmlformats.org/officeDocument/2006/relationships/slide" Target="slides/slide581.xml" /><Relationship Id="rId623" Type="http://schemas.openxmlformats.org/officeDocument/2006/relationships/slide" Target="slides/slide582.xml" /><Relationship Id="rId624" Type="http://schemas.openxmlformats.org/officeDocument/2006/relationships/slide" Target="slides/slide583.xml" /><Relationship Id="rId625" Type="http://schemas.openxmlformats.org/officeDocument/2006/relationships/slide" Target="slides/slide584.xml" /><Relationship Id="rId626" Type="http://schemas.openxmlformats.org/officeDocument/2006/relationships/slide" Target="slides/slide585.xml" /><Relationship Id="rId627" Type="http://schemas.openxmlformats.org/officeDocument/2006/relationships/slide" Target="slides/slide586.xml" /><Relationship Id="rId628" Type="http://schemas.openxmlformats.org/officeDocument/2006/relationships/slide" Target="slides/slide587.xml" /><Relationship Id="rId629" Type="http://schemas.openxmlformats.org/officeDocument/2006/relationships/slide" Target="slides/slide588.xml" /><Relationship Id="rId63" Type="http://schemas.openxmlformats.org/officeDocument/2006/relationships/slide" Target="slides/slide22.xml" /><Relationship Id="rId630" Type="http://schemas.openxmlformats.org/officeDocument/2006/relationships/slide" Target="slides/slide589.xml" /><Relationship Id="rId631" Type="http://schemas.openxmlformats.org/officeDocument/2006/relationships/slide" Target="slides/slide590.xml" /><Relationship Id="rId632" Type="http://schemas.openxmlformats.org/officeDocument/2006/relationships/slide" Target="slides/slide591.xml" /><Relationship Id="rId633" Type="http://schemas.openxmlformats.org/officeDocument/2006/relationships/slide" Target="slides/slide592.xml" /><Relationship Id="rId634" Type="http://schemas.openxmlformats.org/officeDocument/2006/relationships/slide" Target="slides/slide593.xml" /><Relationship Id="rId635" Type="http://schemas.openxmlformats.org/officeDocument/2006/relationships/slide" Target="slides/slide594.xml" /><Relationship Id="rId636" Type="http://schemas.openxmlformats.org/officeDocument/2006/relationships/slide" Target="slides/slide595.xml" /><Relationship Id="rId637" Type="http://schemas.openxmlformats.org/officeDocument/2006/relationships/slide" Target="slides/slide596.xml" /><Relationship Id="rId638" Type="http://schemas.openxmlformats.org/officeDocument/2006/relationships/slide" Target="slides/slide597.xml" /><Relationship Id="rId639" Type="http://schemas.openxmlformats.org/officeDocument/2006/relationships/slide" Target="slides/slide598.xml" /><Relationship Id="rId64" Type="http://schemas.openxmlformats.org/officeDocument/2006/relationships/slide" Target="slides/slide23.xml" /><Relationship Id="rId640" Type="http://schemas.openxmlformats.org/officeDocument/2006/relationships/slide" Target="slides/slide599.xml" /><Relationship Id="rId641" Type="http://schemas.openxmlformats.org/officeDocument/2006/relationships/slide" Target="slides/slide600.xml" /><Relationship Id="rId642" Type="http://schemas.openxmlformats.org/officeDocument/2006/relationships/slide" Target="slides/slide601.xml" /><Relationship Id="rId643" Type="http://schemas.openxmlformats.org/officeDocument/2006/relationships/slide" Target="slides/slide602.xml" /><Relationship Id="rId644" Type="http://schemas.openxmlformats.org/officeDocument/2006/relationships/slide" Target="slides/slide603.xml" /><Relationship Id="rId645" Type="http://schemas.openxmlformats.org/officeDocument/2006/relationships/slide" Target="slides/slide604.xml" /><Relationship Id="rId646" Type="http://schemas.openxmlformats.org/officeDocument/2006/relationships/slide" Target="slides/slide605.xml" /><Relationship Id="rId647" Type="http://schemas.openxmlformats.org/officeDocument/2006/relationships/slide" Target="slides/slide606.xml" /><Relationship Id="rId648" Type="http://schemas.openxmlformats.org/officeDocument/2006/relationships/slide" Target="slides/slide607.xml" /><Relationship Id="rId649" Type="http://schemas.openxmlformats.org/officeDocument/2006/relationships/slide" Target="slides/slide608.xml" /><Relationship Id="rId65" Type="http://schemas.openxmlformats.org/officeDocument/2006/relationships/slide" Target="slides/slide24.xml" /><Relationship Id="rId650" Type="http://schemas.openxmlformats.org/officeDocument/2006/relationships/slide" Target="slides/slide609.xml" /><Relationship Id="rId651" Type="http://schemas.openxmlformats.org/officeDocument/2006/relationships/slide" Target="slides/slide610.xml" /><Relationship Id="rId652" Type="http://schemas.openxmlformats.org/officeDocument/2006/relationships/slide" Target="slides/slide611.xml" /><Relationship Id="rId653" Type="http://schemas.openxmlformats.org/officeDocument/2006/relationships/slide" Target="slides/slide612.xml" /><Relationship Id="rId654" Type="http://schemas.openxmlformats.org/officeDocument/2006/relationships/slide" Target="slides/slide613.xml" /><Relationship Id="rId655" Type="http://schemas.openxmlformats.org/officeDocument/2006/relationships/slide" Target="slides/slide614.xml" /><Relationship Id="rId656" Type="http://schemas.openxmlformats.org/officeDocument/2006/relationships/slide" Target="slides/slide615.xml" /><Relationship Id="rId657" Type="http://schemas.openxmlformats.org/officeDocument/2006/relationships/slide" Target="slides/slide616.xml" /><Relationship Id="rId658" Type="http://schemas.openxmlformats.org/officeDocument/2006/relationships/slide" Target="slides/slide617.xml" /><Relationship Id="rId659" Type="http://schemas.openxmlformats.org/officeDocument/2006/relationships/slide" Target="slides/slide618.xml" /><Relationship Id="rId66" Type="http://schemas.openxmlformats.org/officeDocument/2006/relationships/slide" Target="slides/slide25.xml" /><Relationship Id="rId660" Type="http://schemas.openxmlformats.org/officeDocument/2006/relationships/slide" Target="slides/slide619.xml" /><Relationship Id="rId661" Type="http://schemas.openxmlformats.org/officeDocument/2006/relationships/slide" Target="slides/slide620.xml" /><Relationship Id="rId662" Type="http://schemas.openxmlformats.org/officeDocument/2006/relationships/slide" Target="slides/slide621.xml" /><Relationship Id="rId663" Type="http://schemas.openxmlformats.org/officeDocument/2006/relationships/slide" Target="slides/slide622.xml" /><Relationship Id="rId664" Type="http://schemas.openxmlformats.org/officeDocument/2006/relationships/slide" Target="slides/slide623.xml" /><Relationship Id="rId665" Type="http://schemas.openxmlformats.org/officeDocument/2006/relationships/slide" Target="slides/slide624.xml" /><Relationship Id="rId666" Type="http://schemas.openxmlformats.org/officeDocument/2006/relationships/tags" Target="tags/tag1.xml" /><Relationship Id="rId667" Type="http://schemas.openxmlformats.org/officeDocument/2006/relationships/presProps" Target="presProps.xml" /><Relationship Id="rId668" Type="http://schemas.openxmlformats.org/officeDocument/2006/relationships/viewProps" Target="viewProps.xml" /><Relationship Id="rId669" Type="http://schemas.openxmlformats.org/officeDocument/2006/relationships/theme" Target="theme/theme1.xml" /><Relationship Id="rId67" Type="http://schemas.openxmlformats.org/officeDocument/2006/relationships/slide" Target="slides/slide26.xml" /><Relationship Id="rId670" Type="http://schemas.openxmlformats.org/officeDocument/2006/relationships/tableStyles" Target="tableStyles.xml" /><Relationship Id="rId68" Type="http://schemas.openxmlformats.org/officeDocument/2006/relationships/slide" Target="slides/slide27.xml" /><Relationship Id="rId69" Type="http://schemas.openxmlformats.org/officeDocument/2006/relationships/slide" Target="slides/slide28.xml" /><Relationship Id="rId7" Type="http://schemas.openxmlformats.org/officeDocument/2006/relationships/slideMaster" Target="slideMasters/slideMaster7.xml" /><Relationship Id="rId70" Type="http://schemas.openxmlformats.org/officeDocument/2006/relationships/slide" Target="slides/slide29.xml" /><Relationship Id="rId71" Type="http://schemas.openxmlformats.org/officeDocument/2006/relationships/slide" Target="slides/slide30.xml" /><Relationship Id="rId72" Type="http://schemas.openxmlformats.org/officeDocument/2006/relationships/slide" Target="slides/slide31.xml" /><Relationship Id="rId73" Type="http://schemas.openxmlformats.org/officeDocument/2006/relationships/slide" Target="slides/slide32.xml" /><Relationship Id="rId74" Type="http://schemas.openxmlformats.org/officeDocument/2006/relationships/slide" Target="slides/slide33.xml" /><Relationship Id="rId75" Type="http://schemas.openxmlformats.org/officeDocument/2006/relationships/slide" Target="slides/slide34.xml" /><Relationship Id="rId76" Type="http://schemas.openxmlformats.org/officeDocument/2006/relationships/slide" Target="slides/slide35.xml" /><Relationship Id="rId77" Type="http://schemas.openxmlformats.org/officeDocument/2006/relationships/slide" Target="slides/slide36.xml" /><Relationship Id="rId78" Type="http://schemas.openxmlformats.org/officeDocument/2006/relationships/slide" Target="slides/slide37.xml" /><Relationship Id="rId79" Type="http://schemas.openxmlformats.org/officeDocument/2006/relationships/slide" Target="slides/slide38.xml" /><Relationship Id="rId8" Type="http://schemas.openxmlformats.org/officeDocument/2006/relationships/slideMaster" Target="slideMasters/slideMaster8.xml" /><Relationship Id="rId80" Type="http://schemas.openxmlformats.org/officeDocument/2006/relationships/slide" Target="slides/slide39.xml" /><Relationship Id="rId81" Type="http://schemas.openxmlformats.org/officeDocument/2006/relationships/slide" Target="slides/slide40.xml" /><Relationship Id="rId82" Type="http://schemas.openxmlformats.org/officeDocument/2006/relationships/slide" Target="slides/slide41.xml" /><Relationship Id="rId83" Type="http://schemas.openxmlformats.org/officeDocument/2006/relationships/slide" Target="slides/slide42.xml" /><Relationship Id="rId84" Type="http://schemas.openxmlformats.org/officeDocument/2006/relationships/slide" Target="slides/slide43.xml" /><Relationship Id="rId85" Type="http://schemas.openxmlformats.org/officeDocument/2006/relationships/slide" Target="slides/slide44.xml" /><Relationship Id="rId86" Type="http://schemas.openxmlformats.org/officeDocument/2006/relationships/slide" Target="slides/slide45.xml" /><Relationship Id="rId87" Type="http://schemas.openxmlformats.org/officeDocument/2006/relationships/slide" Target="slides/slide46.xml" /><Relationship Id="rId88" Type="http://schemas.openxmlformats.org/officeDocument/2006/relationships/slide" Target="slides/slide47.xml" /><Relationship Id="rId89" Type="http://schemas.openxmlformats.org/officeDocument/2006/relationships/slide" Target="slides/slide48.xml" /><Relationship Id="rId9" Type="http://schemas.openxmlformats.org/officeDocument/2006/relationships/slideMaster" Target="slideMasters/slideMaster9.xml" /><Relationship Id="rId90" Type="http://schemas.openxmlformats.org/officeDocument/2006/relationships/slide" Target="slides/slide49.xml" /><Relationship Id="rId91" Type="http://schemas.openxmlformats.org/officeDocument/2006/relationships/slide" Target="slides/slide50.xml" /><Relationship Id="rId92" Type="http://schemas.openxmlformats.org/officeDocument/2006/relationships/slide" Target="slides/slide51.xml" /><Relationship Id="rId93" Type="http://schemas.openxmlformats.org/officeDocument/2006/relationships/slide" Target="slides/slide52.xml" /><Relationship Id="rId94" Type="http://schemas.openxmlformats.org/officeDocument/2006/relationships/slide" Target="slides/slide53.xml" /><Relationship Id="rId95" Type="http://schemas.openxmlformats.org/officeDocument/2006/relationships/slide" Target="slides/slide54.xml" /><Relationship Id="rId96" Type="http://schemas.openxmlformats.org/officeDocument/2006/relationships/slide" Target="slides/slide55.xml" /><Relationship Id="rId97" Type="http://schemas.openxmlformats.org/officeDocument/2006/relationships/slide" Target="slides/slide56.xml" /><Relationship Id="rId98" Type="http://schemas.openxmlformats.org/officeDocument/2006/relationships/slide" Target="slides/slide57.xml" /><Relationship Id="rId99" Type="http://schemas.openxmlformats.org/officeDocument/2006/relationships/slide" Target="slides/slide5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2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2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2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2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2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2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2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 /></Relationships>
</file>

<file path=ppt/slideLayouts/_rels/slideLayout3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 /></Relationships>
</file>

<file path=ppt/slideLayouts/_rels/slideLayout3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 /></Relationships>
</file>

<file path=ppt/slideLayouts/_rels/slideLayout3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 /></Relationships>
</file>

<file path=ppt/slideLayouts/_rels/slideLayout3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 /></Relationships>
</file>

<file path=ppt/slideLayouts/_rels/slideLayout3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 /></Relationships>
</file>

<file path=ppt/slideLayouts/_rels/slideLayout3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 /></Relationships>
</file>

<file path=ppt/slideLayouts/_rels/slideLayout3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3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3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 /></Relationships>
</file>

<file path=ppt/slideLayouts/_rels/slideLayout4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 /></Relationships>
</file>

<file path=ppt/slideLayouts/_rels/slideLayout4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 /></Relationships>
</file>

<file path=ppt/slideLayouts/_rels/slideLayout4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3592A4-C6C3-41DE-80A7-B99914BE023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A28E54-4C08-4480-974A-4CAAA782955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8A69DB6-AA9E-40EC-B951-8B95B2D9233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1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1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1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1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1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1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1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1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1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1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1112E5-113D-4515-B71A-122075C4049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2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2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2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2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2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2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2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2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2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2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C0DF2E-9CFF-455E-8100-DCF819D84FC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3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3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3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3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3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3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3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3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3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3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A98970E-B3CA-456C-A4ED-D1F65857EF7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4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4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4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4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4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4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3B464150-6061-4E01-9DA1-449366CCF27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F32BE62A-55C8-4C11-B6DA-FBC730C305E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05CC942-C5E8-4474-B32C-FC5E422B7A8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498CC4F-0C09-495A-B20D-87C0505ABB5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43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07998A6-14DE-4DDD-829A-0F997D81732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0513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550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464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5950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2968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46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729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1437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7451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24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0.xml" /><Relationship Id="rId10" Type="http://schemas.openxmlformats.org/officeDocument/2006/relationships/slideLayout" Target="../slideLayouts/slideLayout109.xml" /><Relationship Id="rId11" Type="http://schemas.openxmlformats.org/officeDocument/2006/relationships/slideLayout" Target="../slideLayouts/slideLayout110.xml" /><Relationship Id="rId12" Type="http://schemas.openxmlformats.org/officeDocument/2006/relationships/image" Target="../media/image1.jpeg" /><Relationship Id="rId13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3" Type="http://schemas.openxmlformats.org/officeDocument/2006/relationships/slideLayout" Target="../slideLayouts/slideLayout102.xml" /><Relationship Id="rId4" Type="http://schemas.openxmlformats.org/officeDocument/2006/relationships/slideLayout" Target="../slideLayouts/slideLayout103.xml" /><Relationship Id="rId5" Type="http://schemas.openxmlformats.org/officeDocument/2006/relationships/slideLayout" Target="../slideLayouts/slideLayout104.xml" /><Relationship Id="rId6" Type="http://schemas.openxmlformats.org/officeDocument/2006/relationships/slideLayout" Target="../slideLayouts/slideLayout105.xml" /><Relationship Id="rId7" Type="http://schemas.openxmlformats.org/officeDocument/2006/relationships/slideLayout" Target="../slideLayouts/slideLayout106.xml" /><Relationship Id="rId8" Type="http://schemas.openxmlformats.org/officeDocument/2006/relationships/slideLayout" Target="../slideLayouts/slideLayout107.xml" /><Relationship Id="rId9" Type="http://schemas.openxmlformats.org/officeDocument/2006/relationships/slideLayout" Target="../slideLayouts/slideLayout108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Relationship Id="rId10" Type="http://schemas.openxmlformats.org/officeDocument/2006/relationships/slideLayout" Target="../slideLayouts/slideLayout120.xml" /><Relationship Id="rId11" Type="http://schemas.openxmlformats.org/officeDocument/2006/relationships/slideLayout" Target="../slideLayouts/slideLayout121.xml" /><Relationship Id="rId12" Type="http://schemas.openxmlformats.org/officeDocument/2006/relationships/image" Target="../media/image1.jpeg" /><Relationship Id="rId13" Type="http://schemas.openxmlformats.org/officeDocument/2006/relationships/theme" Target="../theme/theme11.xml" /><Relationship Id="rId2" Type="http://schemas.openxmlformats.org/officeDocument/2006/relationships/slideLayout" Target="../slideLayouts/slideLayout112.xml" /><Relationship Id="rId3" Type="http://schemas.openxmlformats.org/officeDocument/2006/relationships/slideLayout" Target="../slideLayouts/slideLayout113.xml" /><Relationship Id="rId4" Type="http://schemas.openxmlformats.org/officeDocument/2006/relationships/slideLayout" Target="../slideLayouts/slideLayout114.xml" /><Relationship Id="rId5" Type="http://schemas.openxmlformats.org/officeDocument/2006/relationships/slideLayout" Target="../slideLayouts/slideLayout115.xml" /><Relationship Id="rId6" Type="http://schemas.openxmlformats.org/officeDocument/2006/relationships/slideLayout" Target="../slideLayouts/slideLayout116.xml" /><Relationship Id="rId7" Type="http://schemas.openxmlformats.org/officeDocument/2006/relationships/slideLayout" Target="../slideLayouts/slideLayout117.xml" /><Relationship Id="rId8" Type="http://schemas.openxmlformats.org/officeDocument/2006/relationships/slideLayout" Target="../slideLayouts/slideLayout118.xml" /><Relationship Id="rId9" Type="http://schemas.openxmlformats.org/officeDocument/2006/relationships/slideLayout" Target="../slideLayouts/slideLayout119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2.xml" /><Relationship Id="rId10" Type="http://schemas.openxmlformats.org/officeDocument/2006/relationships/slideLayout" Target="../slideLayouts/slideLayout131.xml" /><Relationship Id="rId11" Type="http://schemas.openxmlformats.org/officeDocument/2006/relationships/slideLayout" Target="../slideLayouts/slideLayout132.xml" /><Relationship Id="rId12" Type="http://schemas.openxmlformats.org/officeDocument/2006/relationships/image" Target="../media/image1.jpeg" /><Relationship Id="rId13" Type="http://schemas.openxmlformats.org/officeDocument/2006/relationships/theme" Target="../theme/theme12.xml" /><Relationship Id="rId2" Type="http://schemas.openxmlformats.org/officeDocument/2006/relationships/slideLayout" Target="../slideLayouts/slideLayout123.xml" /><Relationship Id="rId3" Type="http://schemas.openxmlformats.org/officeDocument/2006/relationships/slideLayout" Target="../slideLayouts/slideLayout124.xml" /><Relationship Id="rId4" Type="http://schemas.openxmlformats.org/officeDocument/2006/relationships/slideLayout" Target="../slideLayouts/slideLayout125.xml" /><Relationship Id="rId5" Type="http://schemas.openxmlformats.org/officeDocument/2006/relationships/slideLayout" Target="../slideLayouts/slideLayout126.xml" /><Relationship Id="rId6" Type="http://schemas.openxmlformats.org/officeDocument/2006/relationships/slideLayout" Target="../slideLayouts/slideLayout127.xml" /><Relationship Id="rId7" Type="http://schemas.openxmlformats.org/officeDocument/2006/relationships/slideLayout" Target="../slideLayouts/slideLayout128.xml" /><Relationship Id="rId8" Type="http://schemas.openxmlformats.org/officeDocument/2006/relationships/slideLayout" Target="../slideLayouts/slideLayout129.xml" /><Relationship Id="rId9" Type="http://schemas.openxmlformats.org/officeDocument/2006/relationships/slideLayout" Target="../slideLayouts/slideLayout130.xml" /></Relationships>
</file>

<file path=ppt/slideMasters/_rels/slideMaster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3.xml" /><Relationship Id="rId10" Type="http://schemas.openxmlformats.org/officeDocument/2006/relationships/slideLayout" Target="../slideLayouts/slideLayout142.xml" /><Relationship Id="rId11" Type="http://schemas.openxmlformats.org/officeDocument/2006/relationships/slideLayout" Target="../slideLayouts/slideLayout143.xml" /><Relationship Id="rId12" Type="http://schemas.openxmlformats.org/officeDocument/2006/relationships/image" Target="../media/image1.jpeg" /><Relationship Id="rId13" Type="http://schemas.openxmlformats.org/officeDocument/2006/relationships/theme" Target="../theme/theme13.xml" /><Relationship Id="rId2" Type="http://schemas.openxmlformats.org/officeDocument/2006/relationships/slideLayout" Target="../slideLayouts/slideLayout134.xml" /><Relationship Id="rId3" Type="http://schemas.openxmlformats.org/officeDocument/2006/relationships/slideLayout" Target="../slideLayouts/slideLayout135.xml" /><Relationship Id="rId4" Type="http://schemas.openxmlformats.org/officeDocument/2006/relationships/slideLayout" Target="../slideLayouts/slideLayout136.xml" /><Relationship Id="rId5" Type="http://schemas.openxmlformats.org/officeDocument/2006/relationships/slideLayout" Target="../slideLayouts/slideLayout137.xml" /><Relationship Id="rId6" Type="http://schemas.openxmlformats.org/officeDocument/2006/relationships/slideLayout" Target="../slideLayouts/slideLayout138.xml" /><Relationship Id="rId7" Type="http://schemas.openxmlformats.org/officeDocument/2006/relationships/slideLayout" Target="../slideLayouts/slideLayout139.xml" /><Relationship Id="rId8" Type="http://schemas.openxmlformats.org/officeDocument/2006/relationships/slideLayout" Target="../slideLayouts/slideLayout140.xml" /><Relationship Id="rId9" Type="http://schemas.openxmlformats.org/officeDocument/2006/relationships/slideLayout" Target="../slideLayouts/slideLayout141.xml" /></Relationships>
</file>

<file path=ppt/slideMasters/_rels/slideMaster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4.xml" /><Relationship Id="rId10" Type="http://schemas.openxmlformats.org/officeDocument/2006/relationships/slideLayout" Target="../slideLayouts/slideLayout153.xml" /><Relationship Id="rId11" Type="http://schemas.openxmlformats.org/officeDocument/2006/relationships/slideLayout" Target="../slideLayouts/slideLayout154.xml" /><Relationship Id="rId12" Type="http://schemas.openxmlformats.org/officeDocument/2006/relationships/image" Target="../media/image1.jpeg" /><Relationship Id="rId13" Type="http://schemas.openxmlformats.org/officeDocument/2006/relationships/theme" Target="../theme/theme14.xml" /><Relationship Id="rId2" Type="http://schemas.openxmlformats.org/officeDocument/2006/relationships/slideLayout" Target="../slideLayouts/slideLayout145.xml" /><Relationship Id="rId3" Type="http://schemas.openxmlformats.org/officeDocument/2006/relationships/slideLayout" Target="../slideLayouts/slideLayout146.xml" /><Relationship Id="rId4" Type="http://schemas.openxmlformats.org/officeDocument/2006/relationships/slideLayout" Target="../slideLayouts/slideLayout147.xml" /><Relationship Id="rId5" Type="http://schemas.openxmlformats.org/officeDocument/2006/relationships/slideLayout" Target="../slideLayouts/slideLayout148.xml" /><Relationship Id="rId6" Type="http://schemas.openxmlformats.org/officeDocument/2006/relationships/slideLayout" Target="../slideLayouts/slideLayout149.xml" /><Relationship Id="rId7" Type="http://schemas.openxmlformats.org/officeDocument/2006/relationships/slideLayout" Target="../slideLayouts/slideLayout150.xml" /><Relationship Id="rId8" Type="http://schemas.openxmlformats.org/officeDocument/2006/relationships/slideLayout" Target="../slideLayouts/slideLayout151.xml" /><Relationship Id="rId9" Type="http://schemas.openxmlformats.org/officeDocument/2006/relationships/slideLayout" Target="../slideLayouts/slideLayout152.xml" /></Relationships>
</file>

<file path=ppt/slideMasters/_rels/slideMaster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5.xml" /><Relationship Id="rId10" Type="http://schemas.openxmlformats.org/officeDocument/2006/relationships/slideLayout" Target="../slideLayouts/slideLayout164.xml" /><Relationship Id="rId11" Type="http://schemas.openxmlformats.org/officeDocument/2006/relationships/slideLayout" Target="../slideLayouts/slideLayout165.xml" /><Relationship Id="rId12" Type="http://schemas.openxmlformats.org/officeDocument/2006/relationships/image" Target="../media/image1.jpeg" /><Relationship Id="rId13" Type="http://schemas.openxmlformats.org/officeDocument/2006/relationships/theme" Target="../theme/theme15.xml" /><Relationship Id="rId2" Type="http://schemas.openxmlformats.org/officeDocument/2006/relationships/slideLayout" Target="../slideLayouts/slideLayout156.xml" /><Relationship Id="rId3" Type="http://schemas.openxmlformats.org/officeDocument/2006/relationships/slideLayout" Target="../slideLayouts/slideLayout157.xml" /><Relationship Id="rId4" Type="http://schemas.openxmlformats.org/officeDocument/2006/relationships/slideLayout" Target="../slideLayouts/slideLayout158.xml" /><Relationship Id="rId5" Type="http://schemas.openxmlformats.org/officeDocument/2006/relationships/slideLayout" Target="../slideLayouts/slideLayout159.xml" /><Relationship Id="rId6" Type="http://schemas.openxmlformats.org/officeDocument/2006/relationships/slideLayout" Target="../slideLayouts/slideLayout160.xml" /><Relationship Id="rId7" Type="http://schemas.openxmlformats.org/officeDocument/2006/relationships/slideLayout" Target="../slideLayouts/slideLayout161.xml" /><Relationship Id="rId8" Type="http://schemas.openxmlformats.org/officeDocument/2006/relationships/slideLayout" Target="../slideLayouts/slideLayout162.xml" /><Relationship Id="rId9" Type="http://schemas.openxmlformats.org/officeDocument/2006/relationships/slideLayout" Target="../slideLayouts/slideLayout163.xml" /></Relationships>
</file>

<file path=ppt/slideMasters/_rels/slideMaster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6.xml" /><Relationship Id="rId10" Type="http://schemas.openxmlformats.org/officeDocument/2006/relationships/slideLayout" Target="../slideLayouts/slideLayout175.xml" /><Relationship Id="rId11" Type="http://schemas.openxmlformats.org/officeDocument/2006/relationships/slideLayout" Target="../slideLayouts/slideLayout176.xml" /><Relationship Id="rId12" Type="http://schemas.openxmlformats.org/officeDocument/2006/relationships/image" Target="../media/image1.jpeg" /><Relationship Id="rId13" Type="http://schemas.openxmlformats.org/officeDocument/2006/relationships/theme" Target="../theme/theme16.xml" /><Relationship Id="rId2" Type="http://schemas.openxmlformats.org/officeDocument/2006/relationships/slideLayout" Target="../slideLayouts/slideLayout167.xml" /><Relationship Id="rId3" Type="http://schemas.openxmlformats.org/officeDocument/2006/relationships/slideLayout" Target="../slideLayouts/slideLayout168.xml" /><Relationship Id="rId4" Type="http://schemas.openxmlformats.org/officeDocument/2006/relationships/slideLayout" Target="../slideLayouts/slideLayout169.xml" /><Relationship Id="rId5" Type="http://schemas.openxmlformats.org/officeDocument/2006/relationships/slideLayout" Target="../slideLayouts/slideLayout170.xml" /><Relationship Id="rId6" Type="http://schemas.openxmlformats.org/officeDocument/2006/relationships/slideLayout" Target="../slideLayouts/slideLayout171.xml" /><Relationship Id="rId7" Type="http://schemas.openxmlformats.org/officeDocument/2006/relationships/slideLayout" Target="../slideLayouts/slideLayout172.xml" /><Relationship Id="rId8" Type="http://schemas.openxmlformats.org/officeDocument/2006/relationships/slideLayout" Target="../slideLayouts/slideLayout173.xml" /><Relationship Id="rId9" Type="http://schemas.openxmlformats.org/officeDocument/2006/relationships/slideLayout" Target="../slideLayouts/slideLayout174.xml" /></Relationships>
</file>

<file path=ppt/slideMasters/_rels/slideMaster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7.xml" /><Relationship Id="rId10" Type="http://schemas.openxmlformats.org/officeDocument/2006/relationships/slideLayout" Target="../slideLayouts/slideLayout186.xml" /><Relationship Id="rId11" Type="http://schemas.openxmlformats.org/officeDocument/2006/relationships/slideLayout" Target="../slideLayouts/slideLayout187.xml" /><Relationship Id="rId12" Type="http://schemas.openxmlformats.org/officeDocument/2006/relationships/image" Target="../media/image1.jpeg" /><Relationship Id="rId13" Type="http://schemas.openxmlformats.org/officeDocument/2006/relationships/theme" Target="../theme/theme17.xml" /><Relationship Id="rId2" Type="http://schemas.openxmlformats.org/officeDocument/2006/relationships/slideLayout" Target="../slideLayouts/slideLayout178.xml" /><Relationship Id="rId3" Type="http://schemas.openxmlformats.org/officeDocument/2006/relationships/slideLayout" Target="../slideLayouts/slideLayout179.xml" /><Relationship Id="rId4" Type="http://schemas.openxmlformats.org/officeDocument/2006/relationships/slideLayout" Target="../slideLayouts/slideLayout180.xml" /><Relationship Id="rId5" Type="http://schemas.openxmlformats.org/officeDocument/2006/relationships/slideLayout" Target="../slideLayouts/slideLayout181.xml" /><Relationship Id="rId6" Type="http://schemas.openxmlformats.org/officeDocument/2006/relationships/slideLayout" Target="../slideLayouts/slideLayout182.xml" /><Relationship Id="rId7" Type="http://schemas.openxmlformats.org/officeDocument/2006/relationships/slideLayout" Target="../slideLayouts/slideLayout183.xml" /><Relationship Id="rId8" Type="http://schemas.openxmlformats.org/officeDocument/2006/relationships/slideLayout" Target="../slideLayouts/slideLayout184.xml" /><Relationship Id="rId9" Type="http://schemas.openxmlformats.org/officeDocument/2006/relationships/slideLayout" Target="../slideLayouts/slideLayout185.xml" /></Relationships>
</file>

<file path=ppt/slideMasters/_rels/slideMaster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8.xml" /><Relationship Id="rId10" Type="http://schemas.openxmlformats.org/officeDocument/2006/relationships/slideLayout" Target="../slideLayouts/slideLayout197.xml" /><Relationship Id="rId11" Type="http://schemas.openxmlformats.org/officeDocument/2006/relationships/slideLayout" Target="../slideLayouts/slideLayout198.xml" /><Relationship Id="rId12" Type="http://schemas.openxmlformats.org/officeDocument/2006/relationships/image" Target="../media/image1.jpeg" /><Relationship Id="rId13" Type="http://schemas.openxmlformats.org/officeDocument/2006/relationships/theme" Target="../theme/theme18.xml" /><Relationship Id="rId2" Type="http://schemas.openxmlformats.org/officeDocument/2006/relationships/slideLayout" Target="../slideLayouts/slideLayout189.xml" /><Relationship Id="rId3" Type="http://schemas.openxmlformats.org/officeDocument/2006/relationships/slideLayout" Target="../slideLayouts/slideLayout190.xml" /><Relationship Id="rId4" Type="http://schemas.openxmlformats.org/officeDocument/2006/relationships/slideLayout" Target="../slideLayouts/slideLayout191.xml" /><Relationship Id="rId5" Type="http://schemas.openxmlformats.org/officeDocument/2006/relationships/slideLayout" Target="../slideLayouts/slideLayout192.xml" /><Relationship Id="rId6" Type="http://schemas.openxmlformats.org/officeDocument/2006/relationships/slideLayout" Target="../slideLayouts/slideLayout193.xml" /><Relationship Id="rId7" Type="http://schemas.openxmlformats.org/officeDocument/2006/relationships/slideLayout" Target="../slideLayouts/slideLayout194.xml" /><Relationship Id="rId8" Type="http://schemas.openxmlformats.org/officeDocument/2006/relationships/slideLayout" Target="../slideLayouts/slideLayout195.xml" /><Relationship Id="rId9" Type="http://schemas.openxmlformats.org/officeDocument/2006/relationships/slideLayout" Target="../slideLayouts/slideLayout196.xml" /></Relationships>
</file>

<file path=ppt/slideMasters/_rels/slideMaster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Relationship Id="rId10" Type="http://schemas.openxmlformats.org/officeDocument/2006/relationships/slideLayout" Target="../slideLayouts/slideLayout208.xml" /><Relationship Id="rId11" Type="http://schemas.openxmlformats.org/officeDocument/2006/relationships/slideLayout" Target="../slideLayouts/slideLayout209.xml" /><Relationship Id="rId12" Type="http://schemas.openxmlformats.org/officeDocument/2006/relationships/image" Target="../media/image1.jpeg" /><Relationship Id="rId13" Type="http://schemas.openxmlformats.org/officeDocument/2006/relationships/theme" Target="../theme/theme19.xml" /><Relationship Id="rId2" Type="http://schemas.openxmlformats.org/officeDocument/2006/relationships/slideLayout" Target="../slideLayouts/slideLayout200.xml" /><Relationship Id="rId3" Type="http://schemas.openxmlformats.org/officeDocument/2006/relationships/slideLayout" Target="../slideLayouts/slideLayout201.xml" /><Relationship Id="rId4" Type="http://schemas.openxmlformats.org/officeDocument/2006/relationships/slideLayout" Target="../slideLayouts/slideLayout202.xml" /><Relationship Id="rId5" Type="http://schemas.openxmlformats.org/officeDocument/2006/relationships/slideLayout" Target="../slideLayouts/slideLayout203.xml" /><Relationship Id="rId6" Type="http://schemas.openxmlformats.org/officeDocument/2006/relationships/slideLayout" Target="../slideLayouts/slideLayout204.xml" /><Relationship Id="rId7" Type="http://schemas.openxmlformats.org/officeDocument/2006/relationships/slideLayout" Target="../slideLayouts/slideLayout205.xml" /><Relationship Id="rId8" Type="http://schemas.openxmlformats.org/officeDocument/2006/relationships/slideLayout" Target="../slideLayouts/slideLayout206.xml" /><Relationship Id="rId9" Type="http://schemas.openxmlformats.org/officeDocument/2006/relationships/slideLayout" Target="../slideLayouts/slideLayout207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../media/image1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0.xml" /><Relationship Id="rId10" Type="http://schemas.openxmlformats.org/officeDocument/2006/relationships/slideLayout" Target="../slideLayouts/slideLayout219.xml" /><Relationship Id="rId11" Type="http://schemas.openxmlformats.org/officeDocument/2006/relationships/slideLayout" Target="../slideLayouts/slideLayout220.xml" /><Relationship Id="rId12" Type="http://schemas.openxmlformats.org/officeDocument/2006/relationships/image" Target="../media/image1.jpeg" /><Relationship Id="rId13" Type="http://schemas.openxmlformats.org/officeDocument/2006/relationships/theme" Target="../theme/theme20.xml" /><Relationship Id="rId2" Type="http://schemas.openxmlformats.org/officeDocument/2006/relationships/slideLayout" Target="../slideLayouts/slideLayout211.xml" /><Relationship Id="rId3" Type="http://schemas.openxmlformats.org/officeDocument/2006/relationships/slideLayout" Target="../slideLayouts/slideLayout212.xml" /><Relationship Id="rId4" Type="http://schemas.openxmlformats.org/officeDocument/2006/relationships/slideLayout" Target="../slideLayouts/slideLayout213.xml" /><Relationship Id="rId5" Type="http://schemas.openxmlformats.org/officeDocument/2006/relationships/slideLayout" Target="../slideLayouts/slideLayout214.xml" /><Relationship Id="rId6" Type="http://schemas.openxmlformats.org/officeDocument/2006/relationships/slideLayout" Target="../slideLayouts/slideLayout215.xml" /><Relationship Id="rId7" Type="http://schemas.openxmlformats.org/officeDocument/2006/relationships/slideLayout" Target="../slideLayouts/slideLayout216.xml" /><Relationship Id="rId8" Type="http://schemas.openxmlformats.org/officeDocument/2006/relationships/slideLayout" Target="../slideLayouts/slideLayout217.xml" /><Relationship Id="rId9" Type="http://schemas.openxmlformats.org/officeDocument/2006/relationships/slideLayout" Target="../slideLayouts/slideLayout218.xml" /></Relationships>
</file>

<file path=ppt/slideMasters/_rels/slideMaster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1.xml" /><Relationship Id="rId10" Type="http://schemas.openxmlformats.org/officeDocument/2006/relationships/slideLayout" Target="../slideLayouts/slideLayout230.xml" /><Relationship Id="rId11" Type="http://schemas.openxmlformats.org/officeDocument/2006/relationships/slideLayout" Target="../slideLayouts/slideLayout231.xml" /><Relationship Id="rId12" Type="http://schemas.openxmlformats.org/officeDocument/2006/relationships/image" Target="../media/image1.jpeg" /><Relationship Id="rId13" Type="http://schemas.openxmlformats.org/officeDocument/2006/relationships/theme" Target="../theme/theme21.xml" /><Relationship Id="rId2" Type="http://schemas.openxmlformats.org/officeDocument/2006/relationships/slideLayout" Target="../slideLayouts/slideLayout222.xml" /><Relationship Id="rId3" Type="http://schemas.openxmlformats.org/officeDocument/2006/relationships/slideLayout" Target="../slideLayouts/slideLayout223.xml" /><Relationship Id="rId4" Type="http://schemas.openxmlformats.org/officeDocument/2006/relationships/slideLayout" Target="../slideLayouts/slideLayout224.xml" /><Relationship Id="rId5" Type="http://schemas.openxmlformats.org/officeDocument/2006/relationships/slideLayout" Target="../slideLayouts/slideLayout225.xml" /><Relationship Id="rId6" Type="http://schemas.openxmlformats.org/officeDocument/2006/relationships/slideLayout" Target="../slideLayouts/slideLayout226.xml" /><Relationship Id="rId7" Type="http://schemas.openxmlformats.org/officeDocument/2006/relationships/slideLayout" Target="../slideLayouts/slideLayout227.xml" /><Relationship Id="rId8" Type="http://schemas.openxmlformats.org/officeDocument/2006/relationships/slideLayout" Target="../slideLayouts/slideLayout228.xml" /><Relationship Id="rId9" Type="http://schemas.openxmlformats.org/officeDocument/2006/relationships/slideLayout" Target="../slideLayouts/slideLayout229.xml" /></Relationships>
</file>

<file path=ppt/slideMasters/_rels/slideMaster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2.xml" /><Relationship Id="rId10" Type="http://schemas.openxmlformats.org/officeDocument/2006/relationships/slideLayout" Target="../slideLayouts/slideLayout241.xml" /><Relationship Id="rId11" Type="http://schemas.openxmlformats.org/officeDocument/2006/relationships/slideLayout" Target="../slideLayouts/slideLayout242.xml" /><Relationship Id="rId12" Type="http://schemas.openxmlformats.org/officeDocument/2006/relationships/image" Target="../media/image1.jpeg" /><Relationship Id="rId13" Type="http://schemas.openxmlformats.org/officeDocument/2006/relationships/theme" Target="../theme/theme22.xml" /><Relationship Id="rId2" Type="http://schemas.openxmlformats.org/officeDocument/2006/relationships/slideLayout" Target="../slideLayouts/slideLayout233.xml" /><Relationship Id="rId3" Type="http://schemas.openxmlformats.org/officeDocument/2006/relationships/slideLayout" Target="../slideLayouts/slideLayout234.xml" /><Relationship Id="rId4" Type="http://schemas.openxmlformats.org/officeDocument/2006/relationships/slideLayout" Target="../slideLayouts/slideLayout235.xml" /><Relationship Id="rId5" Type="http://schemas.openxmlformats.org/officeDocument/2006/relationships/slideLayout" Target="../slideLayouts/slideLayout236.xml" /><Relationship Id="rId6" Type="http://schemas.openxmlformats.org/officeDocument/2006/relationships/slideLayout" Target="../slideLayouts/slideLayout237.xml" /><Relationship Id="rId7" Type="http://schemas.openxmlformats.org/officeDocument/2006/relationships/slideLayout" Target="../slideLayouts/slideLayout238.xml" /><Relationship Id="rId8" Type="http://schemas.openxmlformats.org/officeDocument/2006/relationships/slideLayout" Target="../slideLayouts/slideLayout239.xml" /><Relationship Id="rId9" Type="http://schemas.openxmlformats.org/officeDocument/2006/relationships/slideLayout" Target="../slideLayouts/slideLayout240.xml" /></Relationships>
</file>

<file path=ppt/slideMasters/_rels/slideMaster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3.xml" /><Relationship Id="rId10" Type="http://schemas.openxmlformats.org/officeDocument/2006/relationships/slideLayout" Target="../slideLayouts/slideLayout252.xml" /><Relationship Id="rId11" Type="http://schemas.openxmlformats.org/officeDocument/2006/relationships/slideLayout" Target="../slideLayouts/slideLayout253.xml" /><Relationship Id="rId12" Type="http://schemas.openxmlformats.org/officeDocument/2006/relationships/image" Target="../media/image1.jpeg" /><Relationship Id="rId13" Type="http://schemas.openxmlformats.org/officeDocument/2006/relationships/theme" Target="../theme/theme23.xml" /><Relationship Id="rId2" Type="http://schemas.openxmlformats.org/officeDocument/2006/relationships/slideLayout" Target="../slideLayouts/slideLayout244.xml" /><Relationship Id="rId3" Type="http://schemas.openxmlformats.org/officeDocument/2006/relationships/slideLayout" Target="../slideLayouts/slideLayout245.xml" /><Relationship Id="rId4" Type="http://schemas.openxmlformats.org/officeDocument/2006/relationships/slideLayout" Target="../slideLayouts/slideLayout246.xml" /><Relationship Id="rId5" Type="http://schemas.openxmlformats.org/officeDocument/2006/relationships/slideLayout" Target="../slideLayouts/slideLayout247.xml" /><Relationship Id="rId6" Type="http://schemas.openxmlformats.org/officeDocument/2006/relationships/slideLayout" Target="../slideLayouts/slideLayout248.xml" /><Relationship Id="rId7" Type="http://schemas.openxmlformats.org/officeDocument/2006/relationships/slideLayout" Target="../slideLayouts/slideLayout249.xml" /><Relationship Id="rId8" Type="http://schemas.openxmlformats.org/officeDocument/2006/relationships/slideLayout" Target="../slideLayouts/slideLayout250.xml" /><Relationship Id="rId9" Type="http://schemas.openxmlformats.org/officeDocument/2006/relationships/slideLayout" Target="../slideLayouts/slideLayout251.xml" /></Relationships>
</file>

<file path=ppt/slideMasters/_rels/slideMaster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4.xml" /><Relationship Id="rId10" Type="http://schemas.openxmlformats.org/officeDocument/2006/relationships/slideLayout" Target="../slideLayouts/slideLayout263.xml" /><Relationship Id="rId11" Type="http://schemas.openxmlformats.org/officeDocument/2006/relationships/slideLayout" Target="../slideLayouts/slideLayout264.xml" /><Relationship Id="rId12" Type="http://schemas.openxmlformats.org/officeDocument/2006/relationships/image" Target="../media/image1.jpeg" /><Relationship Id="rId13" Type="http://schemas.openxmlformats.org/officeDocument/2006/relationships/theme" Target="../theme/theme24.xml" /><Relationship Id="rId2" Type="http://schemas.openxmlformats.org/officeDocument/2006/relationships/slideLayout" Target="../slideLayouts/slideLayout255.xml" /><Relationship Id="rId3" Type="http://schemas.openxmlformats.org/officeDocument/2006/relationships/slideLayout" Target="../slideLayouts/slideLayout256.xml" /><Relationship Id="rId4" Type="http://schemas.openxmlformats.org/officeDocument/2006/relationships/slideLayout" Target="../slideLayouts/slideLayout257.xml" /><Relationship Id="rId5" Type="http://schemas.openxmlformats.org/officeDocument/2006/relationships/slideLayout" Target="../slideLayouts/slideLayout258.xml" /><Relationship Id="rId6" Type="http://schemas.openxmlformats.org/officeDocument/2006/relationships/slideLayout" Target="../slideLayouts/slideLayout259.xml" /><Relationship Id="rId7" Type="http://schemas.openxmlformats.org/officeDocument/2006/relationships/slideLayout" Target="../slideLayouts/slideLayout260.xml" /><Relationship Id="rId8" Type="http://schemas.openxmlformats.org/officeDocument/2006/relationships/slideLayout" Target="../slideLayouts/slideLayout261.xml" /><Relationship Id="rId9" Type="http://schemas.openxmlformats.org/officeDocument/2006/relationships/slideLayout" Target="../slideLayouts/slideLayout262.xml" /></Relationships>
</file>

<file path=ppt/slideMasters/_rels/slideMaster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5.xml" /><Relationship Id="rId10" Type="http://schemas.openxmlformats.org/officeDocument/2006/relationships/slideLayout" Target="../slideLayouts/slideLayout274.xml" /><Relationship Id="rId11" Type="http://schemas.openxmlformats.org/officeDocument/2006/relationships/slideLayout" Target="../slideLayouts/slideLayout275.xml" /><Relationship Id="rId12" Type="http://schemas.openxmlformats.org/officeDocument/2006/relationships/image" Target="../media/image1.jpeg" /><Relationship Id="rId13" Type="http://schemas.openxmlformats.org/officeDocument/2006/relationships/theme" Target="../theme/theme25.xml" /><Relationship Id="rId2" Type="http://schemas.openxmlformats.org/officeDocument/2006/relationships/slideLayout" Target="../slideLayouts/slideLayout266.xml" /><Relationship Id="rId3" Type="http://schemas.openxmlformats.org/officeDocument/2006/relationships/slideLayout" Target="../slideLayouts/slideLayout267.xml" /><Relationship Id="rId4" Type="http://schemas.openxmlformats.org/officeDocument/2006/relationships/slideLayout" Target="../slideLayouts/slideLayout268.xml" /><Relationship Id="rId5" Type="http://schemas.openxmlformats.org/officeDocument/2006/relationships/slideLayout" Target="../slideLayouts/slideLayout269.xml" /><Relationship Id="rId6" Type="http://schemas.openxmlformats.org/officeDocument/2006/relationships/slideLayout" Target="../slideLayouts/slideLayout270.xml" /><Relationship Id="rId7" Type="http://schemas.openxmlformats.org/officeDocument/2006/relationships/slideLayout" Target="../slideLayouts/slideLayout271.xml" /><Relationship Id="rId8" Type="http://schemas.openxmlformats.org/officeDocument/2006/relationships/slideLayout" Target="../slideLayouts/slideLayout272.xml" /><Relationship Id="rId9" Type="http://schemas.openxmlformats.org/officeDocument/2006/relationships/slideLayout" Target="../slideLayouts/slideLayout273.xml" /></Relationships>
</file>

<file path=ppt/slideMasters/_rels/slideMaster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6.xml" /><Relationship Id="rId10" Type="http://schemas.openxmlformats.org/officeDocument/2006/relationships/slideLayout" Target="../slideLayouts/slideLayout285.xml" /><Relationship Id="rId11" Type="http://schemas.openxmlformats.org/officeDocument/2006/relationships/slideLayout" Target="../slideLayouts/slideLayout286.xml" /><Relationship Id="rId12" Type="http://schemas.openxmlformats.org/officeDocument/2006/relationships/image" Target="../media/image1.jpeg" /><Relationship Id="rId13" Type="http://schemas.openxmlformats.org/officeDocument/2006/relationships/theme" Target="../theme/theme26.xml" /><Relationship Id="rId2" Type="http://schemas.openxmlformats.org/officeDocument/2006/relationships/slideLayout" Target="../slideLayouts/slideLayout277.xml" /><Relationship Id="rId3" Type="http://schemas.openxmlformats.org/officeDocument/2006/relationships/slideLayout" Target="../slideLayouts/slideLayout278.xml" /><Relationship Id="rId4" Type="http://schemas.openxmlformats.org/officeDocument/2006/relationships/slideLayout" Target="../slideLayouts/slideLayout279.xml" /><Relationship Id="rId5" Type="http://schemas.openxmlformats.org/officeDocument/2006/relationships/slideLayout" Target="../slideLayouts/slideLayout280.xml" /><Relationship Id="rId6" Type="http://schemas.openxmlformats.org/officeDocument/2006/relationships/slideLayout" Target="../slideLayouts/slideLayout281.xml" /><Relationship Id="rId7" Type="http://schemas.openxmlformats.org/officeDocument/2006/relationships/slideLayout" Target="../slideLayouts/slideLayout282.xml" /><Relationship Id="rId8" Type="http://schemas.openxmlformats.org/officeDocument/2006/relationships/slideLayout" Target="../slideLayouts/slideLayout283.xml" /><Relationship Id="rId9" Type="http://schemas.openxmlformats.org/officeDocument/2006/relationships/slideLayout" Target="../slideLayouts/slideLayout284.xml" /></Relationships>
</file>

<file path=ppt/slideMasters/_rels/slideMaster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7.xml" /><Relationship Id="rId10" Type="http://schemas.openxmlformats.org/officeDocument/2006/relationships/slideLayout" Target="../slideLayouts/slideLayout296.xml" /><Relationship Id="rId11" Type="http://schemas.openxmlformats.org/officeDocument/2006/relationships/slideLayout" Target="../slideLayouts/slideLayout297.xml" /><Relationship Id="rId12" Type="http://schemas.openxmlformats.org/officeDocument/2006/relationships/image" Target="../media/image1.jpeg" /><Relationship Id="rId13" Type="http://schemas.openxmlformats.org/officeDocument/2006/relationships/theme" Target="../theme/theme27.xml" /><Relationship Id="rId2" Type="http://schemas.openxmlformats.org/officeDocument/2006/relationships/slideLayout" Target="../slideLayouts/slideLayout288.xml" /><Relationship Id="rId3" Type="http://schemas.openxmlformats.org/officeDocument/2006/relationships/slideLayout" Target="../slideLayouts/slideLayout289.xml" /><Relationship Id="rId4" Type="http://schemas.openxmlformats.org/officeDocument/2006/relationships/slideLayout" Target="../slideLayouts/slideLayout290.xml" /><Relationship Id="rId5" Type="http://schemas.openxmlformats.org/officeDocument/2006/relationships/slideLayout" Target="../slideLayouts/slideLayout291.xml" /><Relationship Id="rId6" Type="http://schemas.openxmlformats.org/officeDocument/2006/relationships/slideLayout" Target="../slideLayouts/slideLayout292.xml" /><Relationship Id="rId7" Type="http://schemas.openxmlformats.org/officeDocument/2006/relationships/slideLayout" Target="../slideLayouts/slideLayout293.xml" /><Relationship Id="rId8" Type="http://schemas.openxmlformats.org/officeDocument/2006/relationships/slideLayout" Target="../slideLayouts/slideLayout294.xml" /><Relationship Id="rId9" Type="http://schemas.openxmlformats.org/officeDocument/2006/relationships/slideLayout" Target="../slideLayouts/slideLayout295.xml" /></Relationships>
</file>

<file path=ppt/slideMasters/_rels/slideMaster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8.xml" /><Relationship Id="rId10" Type="http://schemas.openxmlformats.org/officeDocument/2006/relationships/slideLayout" Target="../slideLayouts/slideLayout307.xml" /><Relationship Id="rId11" Type="http://schemas.openxmlformats.org/officeDocument/2006/relationships/slideLayout" Target="../slideLayouts/slideLayout308.xml" /><Relationship Id="rId12" Type="http://schemas.openxmlformats.org/officeDocument/2006/relationships/image" Target="../media/image1.jpeg" /><Relationship Id="rId13" Type="http://schemas.openxmlformats.org/officeDocument/2006/relationships/theme" Target="../theme/theme28.xml" /><Relationship Id="rId2" Type="http://schemas.openxmlformats.org/officeDocument/2006/relationships/slideLayout" Target="../slideLayouts/slideLayout299.xml" /><Relationship Id="rId3" Type="http://schemas.openxmlformats.org/officeDocument/2006/relationships/slideLayout" Target="../slideLayouts/slideLayout300.xml" /><Relationship Id="rId4" Type="http://schemas.openxmlformats.org/officeDocument/2006/relationships/slideLayout" Target="../slideLayouts/slideLayout301.xml" /><Relationship Id="rId5" Type="http://schemas.openxmlformats.org/officeDocument/2006/relationships/slideLayout" Target="../slideLayouts/slideLayout302.xml" /><Relationship Id="rId6" Type="http://schemas.openxmlformats.org/officeDocument/2006/relationships/slideLayout" Target="../slideLayouts/slideLayout303.xml" /><Relationship Id="rId7" Type="http://schemas.openxmlformats.org/officeDocument/2006/relationships/slideLayout" Target="../slideLayouts/slideLayout304.xml" /><Relationship Id="rId8" Type="http://schemas.openxmlformats.org/officeDocument/2006/relationships/slideLayout" Target="../slideLayouts/slideLayout305.xml" /><Relationship Id="rId9" Type="http://schemas.openxmlformats.org/officeDocument/2006/relationships/slideLayout" Target="../slideLayouts/slideLayout306.xml" /></Relationships>
</file>

<file path=ppt/slideMasters/_rels/slideMaster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9.xml" /><Relationship Id="rId10" Type="http://schemas.openxmlformats.org/officeDocument/2006/relationships/slideLayout" Target="../slideLayouts/slideLayout318.xml" /><Relationship Id="rId11" Type="http://schemas.openxmlformats.org/officeDocument/2006/relationships/slideLayout" Target="../slideLayouts/slideLayout319.xml" /><Relationship Id="rId12" Type="http://schemas.openxmlformats.org/officeDocument/2006/relationships/image" Target="../media/image1.jpeg" /><Relationship Id="rId13" Type="http://schemas.openxmlformats.org/officeDocument/2006/relationships/theme" Target="../theme/theme29.xml" /><Relationship Id="rId2" Type="http://schemas.openxmlformats.org/officeDocument/2006/relationships/slideLayout" Target="../slideLayouts/slideLayout310.xml" /><Relationship Id="rId3" Type="http://schemas.openxmlformats.org/officeDocument/2006/relationships/slideLayout" Target="../slideLayouts/slideLayout311.xml" /><Relationship Id="rId4" Type="http://schemas.openxmlformats.org/officeDocument/2006/relationships/slideLayout" Target="../slideLayouts/slideLayout312.xml" /><Relationship Id="rId5" Type="http://schemas.openxmlformats.org/officeDocument/2006/relationships/slideLayout" Target="../slideLayouts/slideLayout313.xml" /><Relationship Id="rId6" Type="http://schemas.openxmlformats.org/officeDocument/2006/relationships/slideLayout" Target="../slideLayouts/slideLayout314.xml" /><Relationship Id="rId7" Type="http://schemas.openxmlformats.org/officeDocument/2006/relationships/slideLayout" Target="../slideLayouts/slideLayout315.xml" /><Relationship Id="rId8" Type="http://schemas.openxmlformats.org/officeDocument/2006/relationships/slideLayout" Target="../slideLayouts/slideLayout316.xml" /><Relationship Id="rId9" Type="http://schemas.openxmlformats.org/officeDocument/2006/relationships/slideLayout" Target="../slideLayouts/slideLayout317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image" Target="../media/image1.jpeg" /><Relationship Id="rId13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0.xml" /><Relationship Id="rId10" Type="http://schemas.openxmlformats.org/officeDocument/2006/relationships/slideLayout" Target="../slideLayouts/slideLayout329.xml" /><Relationship Id="rId11" Type="http://schemas.openxmlformats.org/officeDocument/2006/relationships/slideLayout" Target="../slideLayouts/slideLayout330.xml" /><Relationship Id="rId12" Type="http://schemas.openxmlformats.org/officeDocument/2006/relationships/image" Target="../media/image1.jpeg" /><Relationship Id="rId13" Type="http://schemas.openxmlformats.org/officeDocument/2006/relationships/theme" Target="../theme/theme30.xml" /><Relationship Id="rId2" Type="http://schemas.openxmlformats.org/officeDocument/2006/relationships/slideLayout" Target="../slideLayouts/slideLayout321.xml" /><Relationship Id="rId3" Type="http://schemas.openxmlformats.org/officeDocument/2006/relationships/slideLayout" Target="../slideLayouts/slideLayout322.xml" /><Relationship Id="rId4" Type="http://schemas.openxmlformats.org/officeDocument/2006/relationships/slideLayout" Target="../slideLayouts/slideLayout323.xml" /><Relationship Id="rId5" Type="http://schemas.openxmlformats.org/officeDocument/2006/relationships/slideLayout" Target="../slideLayouts/slideLayout324.xml" /><Relationship Id="rId6" Type="http://schemas.openxmlformats.org/officeDocument/2006/relationships/slideLayout" Target="../slideLayouts/slideLayout325.xml" /><Relationship Id="rId7" Type="http://schemas.openxmlformats.org/officeDocument/2006/relationships/slideLayout" Target="../slideLayouts/slideLayout326.xml" /><Relationship Id="rId8" Type="http://schemas.openxmlformats.org/officeDocument/2006/relationships/slideLayout" Target="../slideLayouts/slideLayout327.xml" /><Relationship Id="rId9" Type="http://schemas.openxmlformats.org/officeDocument/2006/relationships/slideLayout" Target="../slideLayouts/slideLayout328.xml" /></Relationships>
</file>

<file path=ppt/slideMasters/_rels/slideMaster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1.xml" /><Relationship Id="rId10" Type="http://schemas.openxmlformats.org/officeDocument/2006/relationships/slideLayout" Target="../slideLayouts/slideLayout340.xml" /><Relationship Id="rId11" Type="http://schemas.openxmlformats.org/officeDocument/2006/relationships/slideLayout" Target="../slideLayouts/slideLayout341.xml" /><Relationship Id="rId12" Type="http://schemas.openxmlformats.org/officeDocument/2006/relationships/image" Target="../media/image1.jpeg" /><Relationship Id="rId13" Type="http://schemas.openxmlformats.org/officeDocument/2006/relationships/theme" Target="../theme/theme31.xml" /><Relationship Id="rId2" Type="http://schemas.openxmlformats.org/officeDocument/2006/relationships/slideLayout" Target="../slideLayouts/slideLayout332.xml" /><Relationship Id="rId3" Type="http://schemas.openxmlformats.org/officeDocument/2006/relationships/slideLayout" Target="../slideLayouts/slideLayout333.xml" /><Relationship Id="rId4" Type="http://schemas.openxmlformats.org/officeDocument/2006/relationships/slideLayout" Target="../slideLayouts/slideLayout334.xml" /><Relationship Id="rId5" Type="http://schemas.openxmlformats.org/officeDocument/2006/relationships/slideLayout" Target="../slideLayouts/slideLayout335.xml" /><Relationship Id="rId6" Type="http://schemas.openxmlformats.org/officeDocument/2006/relationships/slideLayout" Target="../slideLayouts/slideLayout336.xml" /><Relationship Id="rId7" Type="http://schemas.openxmlformats.org/officeDocument/2006/relationships/slideLayout" Target="../slideLayouts/slideLayout337.xml" /><Relationship Id="rId8" Type="http://schemas.openxmlformats.org/officeDocument/2006/relationships/slideLayout" Target="../slideLayouts/slideLayout338.xml" /><Relationship Id="rId9" Type="http://schemas.openxmlformats.org/officeDocument/2006/relationships/slideLayout" Target="../slideLayouts/slideLayout339.xml" /></Relationships>
</file>

<file path=ppt/slideMasters/_rels/slideMaster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2.xml" /><Relationship Id="rId10" Type="http://schemas.openxmlformats.org/officeDocument/2006/relationships/slideLayout" Target="../slideLayouts/slideLayout351.xml" /><Relationship Id="rId11" Type="http://schemas.openxmlformats.org/officeDocument/2006/relationships/slideLayout" Target="../slideLayouts/slideLayout352.xml" /><Relationship Id="rId12" Type="http://schemas.openxmlformats.org/officeDocument/2006/relationships/image" Target="../media/image1.jpeg" /><Relationship Id="rId13" Type="http://schemas.openxmlformats.org/officeDocument/2006/relationships/theme" Target="../theme/theme32.xml" /><Relationship Id="rId2" Type="http://schemas.openxmlformats.org/officeDocument/2006/relationships/slideLayout" Target="../slideLayouts/slideLayout343.xml" /><Relationship Id="rId3" Type="http://schemas.openxmlformats.org/officeDocument/2006/relationships/slideLayout" Target="../slideLayouts/slideLayout344.xml" /><Relationship Id="rId4" Type="http://schemas.openxmlformats.org/officeDocument/2006/relationships/slideLayout" Target="../slideLayouts/slideLayout345.xml" /><Relationship Id="rId5" Type="http://schemas.openxmlformats.org/officeDocument/2006/relationships/slideLayout" Target="../slideLayouts/slideLayout346.xml" /><Relationship Id="rId6" Type="http://schemas.openxmlformats.org/officeDocument/2006/relationships/slideLayout" Target="../slideLayouts/slideLayout347.xml" /><Relationship Id="rId7" Type="http://schemas.openxmlformats.org/officeDocument/2006/relationships/slideLayout" Target="../slideLayouts/slideLayout348.xml" /><Relationship Id="rId8" Type="http://schemas.openxmlformats.org/officeDocument/2006/relationships/slideLayout" Target="../slideLayouts/slideLayout349.xml" /><Relationship Id="rId9" Type="http://schemas.openxmlformats.org/officeDocument/2006/relationships/slideLayout" Target="../slideLayouts/slideLayout350.xml" /></Relationships>
</file>

<file path=ppt/slideMasters/_rels/slideMaster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3.xml" /><Relationship Id="rId10" Type="http://schemas.openxmlformats.org/officeDocument/2006/relationships/slideLayout" Target="../slideLayouts/slideLayout362.xml" /><Relationship Id="rId11" Type="http://schemas.openxmlformats.org/officeDocument/2006/relationships/slideLayout" Target="../slideLayouts/slideLayout363.xml" /><Relationship Id="rId12" Type="http://schemas.openxmlformats.org/officeDocument/2006/relationships/image" Target="../media/image1.jpeg" /><Relationship Id="rId13" Type="http://schemas.openxmlformats.org/officeDocument/2006/relationships/theme" Target="../theme/theme33.xml" /><Relationship Id="rId2" Type="http://schemas.openxmlformats.org/officeDocument/2006/relationships/slideLayout" Target="../slideLayouts/slideLayout354.xml" /><Relationship Id="rId3" Type="http://schemas.openxmlformats.org/officeDocument/2006/relationships/slideLayout" Target="../slideLayouts/slideLayout355.xml" /><Relationship Id="rId4" Type="http://schemas.openxmlformats.org/officeDocument/2006/relationships/slideLayout" Target="../slideLayouts/slideLayout356.xml" /><Relationship Id="rId5" Type="http://schemas.openxmlformats.org/officeDocument/2006/relationships/slideLayout" Target="../slideLayouts/slideLayout357.xml" /><Relationship Id="rId6" Type="http://schemas.openxmlformats.org/officeDocument/2006/relationships/slideLayout" Target="../slideLayouts/slideLayout358.xml" /><Relationship Id="rId7" Type="http://schemas.openxmlformats.org/officeDocument/2006/relationships/slideLayout" Target="../slideLayouts/slideLayout359.xml" /><Relationship Id="rId8" Type="http://schemas.openxmlformats.org/officeDocument/2006/relationships/slideLayout" Target="../slideLayouts/slideLayout360.xml" /><Relationship Id="rId9" Type="http://schemas.openxmlformats.org/officeDocument/2006/relationships/slideLayout" Target="../slideLayouts/slideLayout361.xml" /></Relationships>
</file>

<file path=ppt/slideMasters/_rels/slideMaster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4.xml" /><Relationship Id="rId10" Type="http://schemas.openxmlformats.org/officeDocument/2006/relationships/slideLayout" Target="../slideLayouts/slideLayout373.xml" /><Relationship Id="rId11" Type="http://schemas.openxmlformats.org/officeDocument/2006/relationships/slideLayout" Target="../slideLayouts/slideLayout374.xml" /><Relationship Id="rId12" Type="http://schemas.openxmlformats.org/officeDocument/2006/relationships/image" Target="../media/image1.jpeg" /><Relationship Id="rId13" Type="http://schemas.openxmlformats.org/officeDocument/2006/relationships/theme" Target="../theme/theme34.xml" /><Relationship Id="rId2" Type="http://schemas.openxmlformats.org/officeDocument/2006/relationships/slideLayout" Target="../slideLayouts/slideLayout365.xml" /><Relationship Id="rId3" Type="http://schemas.openxmlformats.org/officeDocument/2006/relationships/slideLayout" Target="../slideLayouts/slideLayout366.xml" /><Relationship Id="rId4" Type="http://schemas.openxmlformats.org/officeDocument/2006/relationships/slideLayout" Target="../slideLayouts/slideLayout367.xml" /><Relationship Id="rId5" Type="http://schemas.openxmlformats.org/officeDocument/2006/relationships/slideLayout" Target="../slideLayouts/slideLayout368.xml" /><Relationship Id="rId6" Type="http://schemas.openxmlformats.org/officeDocument/2006/relationships/slideLayout" Target="../slideLayouts/slideLayout369.xml" /><Relationship Id="rId7" Type="http://schemas.openxmlformats.org/officeDocument/2006/relationships/slideLayout" Target="../slideLayouts/slideLayout370.xml" /><Relationship Id="rId8" Type="http://schemas.openxmlformats.org/officeDocument/2006/relationships/slideLayout" Target="../slideLayouts/slideLayout371.xml" /><Relationship Id="rId9" Type="http://schemas.openxmlformats.org/officeDocument/2006/relationships/slideLayout" Target="../slideLayouts/slideLayout372.xml" /></Relationships>
</file>

<file path=ppt/slideMasters/_rels/slideMaster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5.xml" /><Relationship Id="rId10" Type="http://schemas.openxmlformats.org/officeDocument/2006/relationships/slideLayout" Target="../slideLayouts/slideLayout384.xml" /><Relationship Id="rId11" Type="http://schemas.openxmlformats.org/officeDocument/2006/relationships/slideLayout" Target="../slideLayouts/slideLayout385.xml" /><Relationship Id="rId12" Type="http://schemas.openxmlformats.org/officeDocument/2006/relationships/image" Target="../media/image1.jpeg" /><Relationship Id="rId13" Type="http://schemas.openxmlformats.org/officeDocument/2006/relationships/theme" Target="../theme/theme35.xml" /><Relationship Id="rId2" Type="http://schemas.openxmlformats.org/officeDocument/2006/relationships/slideLayout" Target="../slideLayouts/slideLayout376.xml" /><Relationship Id="rId3" Type="http://schemas.openxmlformats.org/officeDocument/2006/relationships/slideLayout" Target="../slideLayouts/slideLayout377.xml" /><Relationship Id="rId4" Type="http://schemas.openxmlformats.org/officeDocument/2006/relationships/slideLayout" Target="../slideLayouts/slideLayout378.xml" /><Relationship Id="rId5" Type="http://schemas.openxmlformats.org/officeDocument/2006/relationships/slideLayout" Target="../slideLayouts/slideLayout379.xml" /><Relationship Id="rId6" Type="http://schemas.openxmlformats.org/officeDocument/2006/relationships/slideLayout" Target="../slideLayouts/slideLayout380.xml" /><Relationship Id="rId7" Type="http://schemas.openxmlformats.org/officeDocument/2006/relationships/slideLayout" Target="../slideLayouts/slideLayout381.xml" /><Relationship Id="rId8" Type="http://schemas.openxmlformats.org/officeDocument/2006/relationships/slideLayout" Target="../slideLayouts/slideLayout382.xml" /><Relationship Id="rId9" Type="http://schemas.openxmlformats.org/officeDocument/2006/relationships/slideLayout" Target="../slideLayouts/slideLayout383.xml" /></Relationships>
</file>

<file path=ppt/slideMasters/_rels/slideMaster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6.xml" /><Relationship Id="rId10" Type="http://schemas.openxmlformats.org/officeDocument/2006/relationships/slideLayout" Target="../slideLayouts/slideLayout395.xml" /><Relationship Id="rId11" Type="http://schemas.openxmlformats.org/officeDocument/2006/relationships/slideLayout" Target="../slideLayouts/slideLayout396.xml" /><Relationship Id="rId12" Type="http://schemas.openxmlformats.org/officeDocument/2006/relationships/image" Target="../media/image1.jpeg" /><Relationship Id="rId13" Type="http://schemas.openxmlformats.org/officeDocument/2006/relationships/theme" Target="../theme/theme36.xml" /><Relationship Id="rId2" Type="http://schemas.openxmlformats.org/officeDocument/2006/relationships/slideLayout" Target="../slideLayouts/slideLayout387.xml" /><Relationship Id="rId3" Type="http://schemas.openxmlformats.org/officeDocument/2006/relationships/slideLayout" Target="../slideLayouts/slideLayout388.xml" /><Relationship Id="rId4" Type="http://schemas.openxmlformats.org/officeDocument/2006/relationships/slideLayout" Target="../slideLayouts/slideLayout389.xml" /><Relationship Id="rId5" Type="http://schemas.openxmlformats.org/officeDocument/2006/relationships/slideLayout" Target="../slideLayouts/slideLayout390.xml" /><Relationship Id="rId6" Type="http://schemas.openxmlformats.org/officeDocument/2006/relationships/slideLayout" Target="../slideLayouts/slideLayout391.xml" /><Relationship Id="rId7" Type="http://schemas.openxmlformats.org/officeDocument/2006/relationships/slideLayout" Target="../slideLayouts/slideLayout392.xml" /><Relationship Id="rId8" Type="http://schemas.openxmlformats.org/officeDocument/2006/relationships/slideLayout" Target="../slideLayouts/slideLayout393.xml" /><Relationship Id="rId9" Type="http://schemas.openxmlformats.org/officeDocument/2006/relationships/slideLayout" Target="../slideLayouts/slideLayout394.xml" /></Relationships>
</file>

<file path=ppt/slideMasters/_rels/slideMaster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7.xml" /><Relationship Id="rId10" Type="http://schemas.openxmlformats.org/officeDocument/2006/relationships/slideLayout" Target="../slideLayouts/slideLayout406.xml" /><Relationship Id="rId11" Type="http://schemas.openxmlformats.org/officeDocument/2006/relationships/slideLayout" Target="../slideLayouts/slideLayout407.xml" /><Relationship Id="rId12" Type="http://schemas.openxmlformats.org/officeDocument/2006/relationships/image" Target="../media/image1.jpeg" /><Relationship Id="rId13" Type="http://schemas.openxmlformats.org/officeDocument/2006/relationships/theme" Target="../theme/theme37.xml" /><Relationship Id="rId2" Type="http://schemas.openxmlformats.org/officeDocument/2006/relationships/slideLayout" Target="../slideLayouts/slideLayout398.xml" /><Relationship Id="rId3" Type="http://schemas.openxmlformats.org/officeDocument/2006/relationships/slideLayout" Target="../slideLayouts/slideLayout399.xml" /><Relationship Id="rId4" Type="http://schemas.openxmlformats.org/officeDocument/2006/relationships/slideLayout" Target="../slideLayouts/slideLayout400.xml" /><Relationship Id="rId5" Type="http://schemas.openxmlformats.org/officeDocument/2006/relationships/slideLayout" Target="../slideLayouts/slideLayout401.xml" /><Relationship Id="rId6" Type="http://schemas.openxmlformats.org/officeDocument/2006/relationships/slideLayout" Target="../slideLayouts/slideLayout402.xml" /><Relationship Id="rId7" Type="http://schemas.openxmlformats.org/officeDocument/2006/relationships/slideLayout" Target="../slideLayouts/slideLayout403.xml" /><Relationship Id="rId8" Type="http://schemas.openxmlformats.org/officeDocument/2006/relationships/slideLayout" Target="../slideLayouts/slideLayout404.xml" /><Relationship Id="rId9" Type="http://schemas.openxmlformats.org/officeDocument/2006/relationships/slideLayout" Target="../slideLayouts/slideLayout405.xml" /></Relationships>
</file>

<file path=ppt/slideMasters/_rels/slideMaster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8.xml" /><Relationship Id="rId10" Type="http://schemas.openxmlformats.org/officeDocument/2006/relationships/slideLayout" Target="../slideLayouts/slideLayout417.xml" /><Relationship Id="rId11" Type="http://schemas.openxmlformats.org/officeDocument/2006/relationships/slideLayout" Target="../slideLayouts/slideLayout418.xml" /><Relationship Id="rId12" Type="http://schemas.openxmlformats.org/officeDocument/2006/relationships/image" Target="../media/image1.jpeg" /><Relationship Id="rId13" Type="http://schemas.openxmlformats.org/officeDocument/2006/relationships/theme" Target="../theme/theme38.xml" /><Relationship Id="rId2" Type="http://schemas.openxmlformats.org/officeDocument/2006/relationships/slideLayout" Target="../slideLayouts/slideLayout409.xml" /><Relationship Id="rId3" Type="http://schemas.openxmlformats.org/officeDocument/2006/relationships/slideLayout" Target="../slideLayouts/slideLayout410.xml" /><Relationship Id="rId4" Type="http://schemas.openxmlformats.org/officeDocument/2006/relationships/slideLayout" Target="../slideLayouts/slideLayout411.xml" /><Relationship Id="rId5" Type="http://schemas.openxmlformats.org/officeDocument/2006/relationships/slideLayout" Target="../slideLayouts/slideLayout412.xml" /><Relationship Id="rId6" Type="http://schemas.openxmlformats.org/officeDocument/2006/relationships/slideLayout" Target="../slideLayouts/slideLayout413.xml" /><Relationship Id="rId7" Type="http://schemas.openxmlformats.org/officeDocument/2006/relationships/slideLayout" Target="../slideLayouts/slideLayout414.xml" /><Relationship Id="rId8" Type="http://schemas.openxmlformats.org/officeDocument/2006/relationships/slideLayout" Target="../slideLayouts/slideLayout415.xml" /><Relationship Id="rId9" Type="http://schemas.openxmlformats.org/officeDocument/2006/relationships/slideLayout" Target="../slideLayouts/slideLayout416.xml" /></Relationships>
</file>

<file path=ppt/slideMasters/_rels/slideMaster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9.xml" /><Relationship Id="rId10" Type="http://schemas.openxmlformats.org/officeDocument/2006/relationships/slideLayout" Target="../slideLayouts/slideLayout428.xml" /><Relationship Id="rId11" Type="http://schemas.openxmlformats.org/officeDocument/2006/relationships/slideLayout" Target="../slideLayouts/slideLayout429.xml" /><Relationship Id="rId12" Type="http://schemas.openxmlformats.org/officeDocument/2006/relationships/image" Target="../media/image1.jpeg" /><Relationship Id="rId13" Type="http://schemas.openxmlformats.org/officeDocument/2006/relationships/theme" Target="../theme/theme39.xml" /><Relationship Id="rId2" Type="http://schemas.openxmlformats.org/officeDocument/2006/relationships/slideLayout" Target="../slideLayouts/slideLayout420.xml" /><Relationship Id="rId3" Type="http://schemas.openxmlformats.org/officeDocument/2006/relationships/slideLayout" Target="../slideLayouts/slideLayout421.xml" /><Relationship Id="rId4" Type="http://schemas.openxmlformats.org/officeDocument/2006/relationships/slideLayout" Target="../slideLayouts/slideLayout422.xml" /><Relationship Id="rId5" Type="http://schemas.openxmlformats.org/officeDocument/2006/relationships/slideLayout" Target="../slideLayouts/slideLayout423.xml" /><Relationship Id="rId6" Type="http://schemas.openxmlformats.org/officeDocument/2006/relationships/slideLayout" Target="../slideLayouts/slideLayout424.xml" /><Relationship Id="rId7" Type="http://schemas.openxmlformats.org/officeDocument/2006/relationships/slideLayout" Target="../slideLayouts/slideLayout425.xml" /><Relationship Id="rId8" Type="http://schemas.openxmlformats.org/officeDocument/2006/relationships/slideLayout" Target="../slideLayouts/slideLayout426.xml" /><Relationship Id="rId9" Type="http://schemas.openxmlformats.org/officeDocument/2006/relationships/slideLayout" Target="../slideLayouts/slideLayout427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image" Target="../media/image1.jpeg" /><Relationship Id="rId13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_rels/slideMaster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0.xml" /><Relationship Id="rId10" Type="http://schemas.openxmlformats.org/officeDocument/2006/relationships/slideLayout" Target="../slideLayouts/slideLayout439.xml" /><Relationship Id="rId11" Type="http://schemas.openxmlformats.org/officeDocument/2006/relationships/slideLayout" Target="../slideLayouts/slideLayout440.xml" /><Relationship Id="rId12" Type="http://schemas.openxmlformats.org/officeDocument/2006/relationships/image" Target="../media/image1.jpeg" /><Relationship Id="rId13" Type="http://schemas.openxmlformats.org/officeDocument/2006/relationships/theme" Target="../theme/theme40.xml" /><Relationship Id="rId2" Type="http://schemas.openxmlformats.org/officeDocument/2006/relationships/slideLayout" Target="../slideLayouts/slideLayout431.xml" /><Relationship Id="rId3" Type="http://schemas.openxmlformats.org/officeDocument/2006/relationships/slideLayout" Target="../slideLayouts/slideLayout432.xml" /><Relationship Id="rId4" Type="http://schemas.openxmlformats.org/officeDocument/2006/relationships/slideLayout" Target="../slideLayouts/slideLayout433.xml" /><Relationship Id="rId5" Type="http://schemas.openxmlformats.org/officeDocument/2006/relationships/slideLayout" Target="../slideLayouts/slideLayout434.xml" /><Relationship Id="rId6" Type="http://schemas.openxmlformats.org/officeDocument/2006/relationships/slideLayout" Target="../slideLayouts/slideLayout435.xml" /><Relationship Id="rId7" Type="http://schemas.openxmlformats.org/officeDocument/2006/relationships/slideLayout" Target="../slideLayouts/slideLayout436.xml" /><Relationship Id="rId8" Type="http://schemas.openxmlformats.org/officeDocument/2006/relationships/slideLayout" Target="../slideLayouts/slideLayout437.xml" /><Relationship Id="rId9" Type="http://schemas.openxmlformats.org/officeDocument/2006/relationships/slideLayout" Target="../slideLayouts/slideLayout438.xml" /></Relationships>
</file>

<file path=ppt/slideMasters/_rels/slideMaster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1.xml" /><Relationship Id="rId10" Type="http://schemas.openxmlformats.org/officeDocument/2006/relationships/slideLayout" Target="../slideLayouts/slideLayout450.xml" /><Relationship Id="rId11" Type="http://schemas.openxmlformats.org/officeDocument/2006/relationships/slideLayout" Target="../slideLayouts/slideLayout451.xml" /><Relationship Id="rId12" Type="http://schemas.openxmlformats.org/officeDocument/2006/relationships/image" Target="../media/image1.jpeg" /><Relationship Id="rId13" Type="http://schemas.openxmlformats.org/officeDocument/2006/relationships/theme" Target="../theme/theme41.xml" /><Relationship Id="rId2" Type="http://schemas.openxmlformats.org/officeDocument/2006/relationships/slideLayout" Target="../slideLayouts/slideLayout442.xml" /><Relationship Id="rId3" Type="http://schemas.openxmlformats.org/officeDocument/2006/relationships/slideLayout" Target="../slideLayouts/slideLayout443.xml" /><Relationship Id="rId4" Type="http://schemas.openxmlformats.org/officeDocument/2006/relationships/slideLayout" Target="../slideLayouts/slideLayout444.xml" /><Relationship Id="rId5" Type="http://schemas.openxmlformats.org/officeDocument/2006/relationships/slideLayout" Target="../slideLayouts/slideLayout445.xml" /><Relationship Id="rId6" Type="http://schemas.openxmlformats.org/officeDocument/2006/relationships/slideLayout" Target="../slideLayouts/slideLayout446.xml" /><Relationship Id="rId7" Type="http://schemas.openxmlformats.org/officeDocument/2006/relationships/slideLayout" Target="../slideLayouts/slideLayout447.xml" /><Relationship Id="rId8" Type="http://schemas.openxmlformats.org/officeDocument/2006/relationships/slideLayout" Target="../slideLayouts/slideLayout448.xml" /><Relationship Id="rId9" Type="http://schemas.openxmlformats.org/officeDocument/2006/relationships/slideLayout" Target="../slideLayouts/slideLayout449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10" Type="http://schemas.openxmlformats.org/officeDocument/2006/relationships/slideLayout" Target="../slideLayouts/slideLayout54.xml" /><Relationship Id="rId11" Type="http://schemas.openxmlformats.org/officeDocument/2006/relationships/slideLayout" Target="../slideLayouts/slideLayout55.xml" /><Relationship Id="rId12" Type="http://schemas.openxmlformats.org/officeDocument/2006/relationships/image" Target="../media/image1.jpeg" /><Relationship Id="rId13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3" Type="http://schemas.openxmlformats.org/officeDocument/2006/relationships/slideLayout" Target="../slideLayouts/slideLayout47.xml" /><Relationship Id="rId4" Type="http://schemas.openxmlformats.org/officeDocument/2006/relationships/slideLayout" Target="../slideLayouts/slideLayout48.xml" /><Relationship Id="rId5" Type="http://schemas.openxmlformats.org/officeDocument/2006/relationships/slideLayout" Target="../slideLayouts/slideLayout49.xml" /><Relationship Id="rId6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1.xml" /><Relationship Id="rId8" Type="http://schemas.openxmlformats.org/officeDocument/2006/relationships/slideLayout" Target="../slideLayouts/slideLayout52.xml" /><Relationship Id="rId9" Type="http://schemas.openxmlformats.org/officeDocument/2006/relationships/slideLayout" Target="../slideLayouts/slideLayout53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 /><Relationship Id="rId10" Type="http://schemas.openxmlformats.org/officeDocument/2006/relationships/slideLayout" Target="../slideLayouts/slideLayout65.xml" /><Relationship Id="rId11" Type="http://schemas.openxmlformats.org/officeDocument/2006/relationships/slideLayout" Target="../slideLayouts/slideLayout66.xml" /><Relationship Id="rId12" Type="http://schemas.openxmlformats.org/officeDocument/2006/relationships/image" Target="../media/image1.jpeg" /><Relationship Id="rId13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3" Type="http://schemas.openxmlformats.org/officeDocument/2006/relationships/slideLayout" Target="../slideLayouts/slideLayout58.xml" /><Relationship Id="rId4" Type="http://schemas.openxmlformats.org/officeDocument/2006/relationships/slideLayout" Target="../slideLayouts/slideLayout59.xml" /><Relationship Id="rId5" Type="http://schemas.openxmlformats.org/officeDocument/2006/relationships/slideLayout" Target="../slideLayouts/slideLayout60.xml" /><Relationship Id="rId6" Type="http://schemas.openxmlformats.org/officeDocument/2006/relationships/slideLayout" Target="../slideLayouts/slideLayout61.xml" /><Relationship Id="rId7" Type="http://schemas.openxmlformats.org/officeDocument/2006/relationships/slideLayout" Target="../slideLayouts/slideLayout62.xml" /><Relationship Id="rId8" Type="http://schemas.openxmlformats.org/officeDocument/2006/relationships/slideLayout" Target="../slideLayouts/slideLayout63.xml" /><Relationship Id="rId9" Type="http://schemas.openxmlformats.org/officeDocument/2006/relationships/slideLayout" Target="../slideLayouts/slideLayout64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Relationship Id="rId10" Type="http://schemas.openxmlformats.org/officeDocument/2006/relationships/slideLayout" Target="../slideLayouts/slideLayout76.xml" /><Relationship Id="rId11" Type="http://schemas.openxmlformats.org/officeDocument/2006/relationships/slideLayout" Target="../slideLayouts/slideLayout77.xml" /><Relationship Id="rId12" Type="http://schemas.openxmlformats.org/officeDocument/2006/relationships/image" Target="../media/image1.jpeg" /><Relationship Id="rId13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3" Type="http://schemas.openxmlformats.org/officeDocument/2006/relationships/slideLayout" Target="../slideLayouts/slideLayout69.xml" /><Relationship Id="rId4" Type="http://schemas.openxmlformats.org/officeDocument/2006/relationships/slideLayout" Target="../slideLayouts/slideLayout70.xml" /><Relationship Id="rId5" Type="http://schemas.openxmlformats.org/officeDocument/2006/relationships/slideLayout" Target="../slideLayouts/slideLayout71.xml" /><Relationship Id="rId6" Type="http://schemas.openxmlformats.org/officeDocument/2006/relationships/slideLayout" Target="../slideLayouts/slideLayout72.xml" /><Relationship Id="rId7" Type="http://schemas.openxmlformats.org/officeDocument/2006/relationships/slideLayout" Target="../slideLayouts/slideLayout73.xml" /><Relationship Id="rId8" Type="http://schemas.openxmlformats.org/officeDocument/2006/relationships/slideLayout" Target="../slideLayouts/slideLayout74.xml" /><Relationship Id="rId9" Type="http://schemas.openxmlformats.org/officeDocument/2006/relationships/slideLayout" Target="../slideLayouts/slideLayout75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 /><Relationship Id="rId10" Type="http://schemas.openxmlformats.org/officeDocument/2006/relationships/slideLayout" Target="../slideLayouts/slideLayout87.xml" /><Relationship Id="rId11" Type="http://schemas.openxmlformats.org/officeDocument/2006/relationships/slideLayout" Target="../slideLayouts/slideLayout88.xml" /><Relationship Id="rId12" Type="http://schemas.openxmlformats.org/officeDocument/2006/relationships/image" Target="../media/image1.jpeg" /><Relationship Id="rId13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3" Type="http://schemas.openxmlformats.org/officeDocument/2006/relationships/slideLayout" Target="../slideLayouts/slideLayout80.xml" /><Relationship Id="rId4" Type="http://schemas.openxmlformats.org/officeDocument/2006/relationships/slideLayout" Target="../slideLayouts/slideLayout81.xml" /><Relationship Id="rId5" Type="http://schemas.openxmlformats.org/officeDocument/2006/relationships/slideLayout" Target="../slideLayouts/slideLayout82.xml" /><Relationship Id="rId6" Type="http://schemas.openxmlformats.org/officeDocument/2006/relationships/slideLayout" Target="../slideLayouts/slideLayout83.xml" /><Relationship Id="rId7" Type="http://schemas.openxmlformats.org/officeDocument/2006/relationships/slideLayout" Target="../slideLayouts/slideLayout84.xml" /><Relationship Id="rId8" Type="http://schemas.openxmlformats.org/officeDocument/2006/relationships/slideLayout" Target="../slideLayouts/slideLayout85.xml" /><Relationship Id="rId9" Type="http://schemas.openxmlformats.org/officeDocument/2006/relationships/slideLayout" Target="../slideLayouts/slideLayout86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Relationship Id="rId10" Type="http://schemas.openxmlformats.org/officeDocument/2006/relationships/slideLayout" Target="../slideLayouts/slideLayout98.xml" /><Relationship Id="rId11" Type="http://schemas.openxmlformats.org/officeDocument/2006/relationships/slideLayout" Target="../slideLayouts/slideLayout99.xml" /><Relationship Id="rId12" Type="http://schemas.openxmlformats.org/officeDocument/2006/relationships/image" Target="../media/image1.jpeg" /><Relationship Id="rId13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3" Type="http://schemas.openxmlformats.org/officeDocument/2006/relationships/slideLayout" Target="../slideLayouts/slideLayout91.xml" /><Relationship Id="rId4" Type="http://schemas.openxmlformats.org/officeDocument/2006/relationships/slideLayout" Target="../slideLayouts/slideLayout92.xml" /><Relationship Id="rId5" Type="http://schemas.openxmlformats.org/officeDocument/2006/relationships/slideLayout" Target="../slideLayouts/slideLayout93.xml" /><Relationship Id="rId6" Type="http://schemas.openxmlformats.org/officeDocument/2006/relationships/slideLayout" Target="../slideLayouts/slideLayout94.xml" /><Relationship Id="rId7" Type="http://schemas.openxmlformats.org/officeDocument/2006/relationships/slideLayout" Target="../slideLayouts/slideLayout95.xml" /><Relationship Id="rId8" Type="http://schemas.openxmlformats.org/officeDocument/2006/relationships/slideLayout" Target="../slideLayouts/slideLayout96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5AC3A0-56F2-430E-8620-BD1901F2B5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AAFF19-3B6B-4CFA-B5B0-C28E33FE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1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3.xml" /></Relationships>
</file>

<file path=ppt/slides/_rels/slide1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4.xml" /></Relationships>
</file>

<file path=ppt/slides/_rels/slide1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5.xml" /></Relationships>
</file>

<file path=ppt/slides/_rels/slide1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1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6.xml" /></Relationships>
</file>

<file path=ppt/slides/_rels/slide2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7.xml" /></Relationships>
</file>

<file path=ppt/slides/_rels/slide2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8.xml" /></Relationships>
</file>

<file path=ppt/slides/_rels/slide2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0.xml" /></Relationships>
</file>

<file path=ppt/slides/_rels/slide2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1.xml" /></Relationships>
</file>

<file path=ppt/slides/_rels/slide2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2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3.xml" /></Relationships>
</file>

<file path=ppt/slides/_rels/slide3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4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5.xml" /></Relationships>
</file>

<file path=ppt/slides/_rels/slide3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/Relationships>
</file>

<file path=ppt/slides/_rels/slide3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6.xml" /></Relationships>
</file>

<file path=ppt/slides/_rels/slide3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7.xml" /></Relationships>
</file>

<file path=ppt/slides/_rels/slide3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8.xml" /></Relationships>
</file>

<file path=ppt/slides/_rels/slide3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9.xml" /></Relationships>
</file>

<file path=ppt/slides/_rels/slide3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3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3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3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3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3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3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0.xml" /></Relationships>
</file>

<file path=ppt/slides/_rels/slide4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1.xml" /></Relationships>
</file>

<file path=ppt/slides/_rels/slide4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2.xml" /></Relationships>
</file>

<file path=ppt/slides/_rels/slide4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3.xml" /></Relationships>
</file>

<file path=ppt/slides/_rels/slide4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4.xml" /></Relationships>
</file>

<file path=ppt/slides/_rels/slide4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5.xml" /></Relationships>
</file>

<file path=ppt/slides/_rels/slide4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4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4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4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4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4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4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4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4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4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4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4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6.xml" /></Relationships>
</file>

<file path=ppt/slides/_rels/slide5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7.xml" /></Relationships>
</file>

<file path=ppt/slides/_rels/slide5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8.xml" /></Relationships>
</file>

<file path=ppt/slides/_rels/slide5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9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0.xml" /></Relationships>
</file>

<file path=ppt/slides/_rels/slide5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1.xml" /></Relationships>
</file>

<file path=ppt/slides/_rels/slide5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5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5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5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5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5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5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5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5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5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5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2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.xml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天地的創造</a:t>
            </a:r>
            <a:r>
              <a:rPr lang="zh-TW" altLang="en-US" sz="6600" b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者</a:t>
            </a:r>
            <a:r>
              <a:rPr lang="en-US" altLang="zh-TW" sz="6600" b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~</a:t>
            </a:r>
          </a:p>
          <a:p>
            <a:r>
              <a:rPr lang="zh-TW" altLang="en-US" sz="6600" b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我們</a:t>
            </a:r>
            <a:r>
              <a:rPr lang="zh-TW" altLang="en-US" sz="6600" b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的天父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229628" y="1768791"/>
            <a:ext cx="226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</a:t>
            </a: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539552" y="2551837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小朋友</a:t>
            </a:r>
            <a:r>
              <a:rPr lang="zh-TW" altLang="zh-TW" sz="3600" b="1"/>
              <a:t>，你們剛剛在外頭發現了好多美麗的</a:t>
            </a:r>
            <a:r>
              <a:rPr lang="zh-TW" altLang="zh-TW" sz="3600" b="1" smtClean="0"/>
              <a:t>東西</a:t>
            </a:r>
            <a:r>
              <a:rPr lang="zh-TW" altLang="en-US" sz="3600" b="1" smtClean="0"/>
              <a:t>，請將你們發現的這些美麗的東西畫出來。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53730897"/>
      </p:ext>
    </p:extLst>
  </p:cSld>
  <p:clrMapOvr>
    <a:masterClrMapping/>
  </p:clrMapOvr>
  <p:transition/>
  <p:timing/>
</p:sld>
</file>

<file path=ppt/slides/slide1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259632" y="151864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</a:t>
            </a:r>
            <a:r>
              <a:rPr lang="zh-TW" altLang="en-US" sz="4800" b="1" smtClean="0">
                <a:solidFill>
                  <a:srgbClr val="FF0066"/>
                </a:solidFill>
              </a:rPr>
              <a:t>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9632" y="234888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天父爸爸讓我們和別人不一樣，是希望我們可以互相欣賞、彼此學習，可惜的是，聖經中有一個哥哥卻沒有聽天主的話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我們來看看</a:t>
            </a:r>
            <a:r>
              <a:rPr lang="zh-TW" altLang="en-US" sz="3600" b="1"/>
              <a:t>他</a:t>
            </a:r>
            <a:r>
              <a:rPr lang="zh-TW" altLang="en-US" sz="3600" b="1" smtClean="0"/>
              <a:t>的故事。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223872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哥哥加音覺得自己種田辛苦，弟弟放羊卻很輕鬆。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1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475656" y="2276872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他們倆將自己工作的成果奉獻給天主，都得到相同的讚賞。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加音卻覺得自己應該得到特別的讚賞。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41310265"/>
      </p:ext>
    </p:extLst>
  </p:cSld>
  <p:clrMapOvr>
    <a:masterClrMapping/>
  </p:clrMapOvr>
  <p:transition/>
  <p:timing/>
</p:sld>
</file>

<file path=ppt/slides/slide1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331640" y="2828835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加音最後還是抵擋不了忌妒的誘惑，下手殺害弟弟亞伯爾。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55813191"/>
      </p:ext>
    </p:extLst>
  </p:cSld>
  <p:clrMapOvr>
    <a:masterClrMapping/>
  </p:clrMapOvr>
  <p:transition/>
  <p:timing/>
</p:sld>
</file>

<file path=ppt/slides/slide1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</a:t>
            </a:r>
            <a:r>
              <a:rPr lang="zh-TW" altLang="en-US" sz="4800" b="1" smtClean="0">
                <a:solidFill>
                  <a:srgbClr val="FF0066"/>
                </a:solidFill>
              </a:rPr>
              <a:t>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43608" y="2276872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在</a:t>
            </a:r>
            <a:r>
              <a:rPr lang="zh-TW" altLang="en-US" sz="3600" b="1"/>
              <a:t>故事中，為什麼哥哥加音一直在生弟弟的氣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哥哥加音一直生弟弟的氣，卻不想想自己哪裡做錯了？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2204864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3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哥哥會認為他工作比較</a:t>
            </a:r>
            <a:r>
              <a:rPr lang="zh-TW" altLang="en-US" sz="3600" b="1" smtClean="0"/>
              <a:t>辛苦，天主</a:t>
            </a:r>
            <a:r>
              <a:rPr lang="zh-TW" altLang="en-US" sz="3600" b="1"/>
              <a:t>就應該特別讚賞他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4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覺得弟弟放羊的</a:t>
            </a:r>
            <a:r>
              <a:rPr lang="zh-TW" altLang="en-US" sz="3600" b="1" smtClean="0"/>
              <a:t>工作，真的</a:t>
            </a:r>
            <a:r>
              <a:rPr lang="zh-TW" altLang="en-US" sz="3600" b="1"/>
              <a:t>像哥哥看到的那樣，總是那麼輕鬆嗎？</a:t>
            </a:r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1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2132856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5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覺得弟弟亞伯爾有做什麼對不起哥哥的事嗎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6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覺得弟弟亞伯爾端羊奶和羊肉要請哥哥吃，是在向他炫耀嗎？</a:t>
            </a:r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1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198884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哥哥加音看到弟弟亞伯爾端羊奶和羊肉要請自己吃，會認為弟弟是在炫耀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8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覺得是什麼</a:t>
            </a:r>
            <a:r>
              <a:rPr lang="zh-TW" altLang="en-US" sz="3600" b="1" smtClean="0"/>
              <a:t>原因，讓</a:t>
            </a:r>
            <a:r>
              <a:rPr lang="zh-TW" altLang="en-US" sz="3600" b="1"/>
              <a:t>哥哥加音害了自己的弟弟亞伯爾？</a:t>
            </a:r>
          </a:p>
        </p:txBody>
      </p:sp>
    </p:spTree>
    <p:extLst>
      <p:ext uri="{BB962C8B-B14F-4D97-AF65-F5344CB8AC3E}">
        <p14:creationId xmlns:p14="http://schemas.microsoft.com/office/powerpoint/2010/main" val="369720997"/>
      </p:ext>
    </p:extLst>
  </p:cSld>
  <p:clrMapOvr>
    <a:masterClrMapping/>
  </p:clrMapOvr>
  <p:transition/>
  <p:timing/>
</p:sld>
</file>

<file path=ppt/slides/slide1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13285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9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覺得哥哥加音害了自己的弟弟亞伯</a:t>
            </a:r>
            <a:r>
              <a:rPr lang="zh-TW" altLang="en-US" sz="3600" b="1" smtClean="0"/>
              <a:t>爾時，有</a:t>
            </a:r>
            <a:r>
              <a:rPr lang="zh-TW" altLang="en-US" sz="3600" b="1"/>
              <a:t>後悔嗎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10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天主問哥哥加音弟弟在哪裡時，他會感到害怕？</a:t>
            </a:r>
          </a:p>
        </p:txBody>
      </p:sp>
    </p:spTree>
    <p:extLst>
      <p:ext uri="{BB962C8B-B14F-4D97-AF65-F5344CB8AC3E}">
        <p14:creationId xmlns:p14="http://schemas.microsoft.com/office/powerpoint/2010/main" val="1866806381"/>
      </p:ext>
    </p:extLst>
  </p:cSld>
  <p:clrMapOvr>
    <a:masterClrMapping/>
  </p:clrMapOvr>
  <p:transition/>
  <p:timing/>
</p:sld>
</file>

<file path=ppt/slides/slide1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259632" y="2060848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天主</a:t>
            </a:r>
            <a:r>
              <a:rPr lang="zh-TW" altLang="en-US" sz="3600" b="1"/>
              <a:t>跟哥哥加音說弟弟的血在喊冤，弟弟亞伯爾有什麼冤屈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天主</a:t>
            </a:r>
            <a:r>
              <a:rPr lang="zh-TW" altLang="en-US" sz="3600" b="1"/>
              <a:t>跟哥哥加音說你是被自己心中的惡念給害了，他心中的惡念是什麼？</a:t>
            </a:r>
          </a:p>
        </p:txBody>
      </p:sp>
    </p:spTree>
    <p:extLst>
      <p:ext uri="{BB962C8B-B14F-4D97-AF65-F5344CB8AC3E}">
        <p14:creationId xmlns:p14="http://schemas.microsoft.com/office/powerpoint/2010/main" val="125287672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144664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</a:t>
            </a:r>
            <a:r>
              <a:rPr lang="zh-TW" altLang="en-US" sz="4800" b="1" smtClean="0">
                <a:solidFill>
                  <a:srgbClr val="FF0066"/>
                </a:solidFill>
              </a:rPr>
              <a:t>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2276872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</a:t>
            </a:r>
            <a:r>
              <a:rPr lang="zh-TW" altLang="zh-TW" sz="3600" b="1" smtClean="0"/>
              <a:t>你們畫</a:t>
            </a:r>
            <a:r>
              <a:rPr lang="zh-TW" altLang="zh-TW" sz="3600" b="1"/>
              <a:t>的美麗世界都好</a:t>
            </a:r>
            <a:r>
              <a:rPr lang="zh-TW" altLang="zh-TW" sz="3600" b="1" smtClean="0"/>
              <a:t>特別</a:t>
            </a:r>
            <a:r>
              <a:rPr lang="zh-TW" altLang="en-US" sz="3600" b="1" smtClean="0"/>
              <a:t>哦</a:t>
            </a:r>
            <a:r>
              <a:rPr lang="zh-TW" altLang="en-US" sz="3600" b="1"/>
              <a:t>！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zh-TW" sz="3600" b="1" smtClean="0"/>
              <a:t>你們</a:t>
            </a:r>
            <a:r>
              <a:rPr lang="zh-TW" altLang="zh-TW" sz="3600" b="1"/>
              <a:t>知道嗎？天父爸爸除了創造美麗世界之外，祂還交給我們一項很特別的任務喔！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-4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77567320"/>
      </p:ext>
    </p:extLst>
  </p:cSld>
  <p:clrMapOvr>
    <a:masterClrMapping/>
  </p:clrMapOvr>
  <p:transition/>
  <p:timing/>
</p:sld>
</file>

<file path=ppt/slides/slide1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259632" y="2060848"/>
            <a:ext cx="507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</a:t>
            </a:r>
            <a:r>
              <a:rPr lang="zh-TW" altLang="en-US" sz="4800" b="1" smtClean="0">
                <a:solidFill>
                  <a:srgbClr val="FF0066"/>
                </a:solidFill>
              </a:rPr>
              <a:t>言省思</a:t>
            </a:r>
            <a:r>
              <a:rPr lang="zh-TW" altLang="en-US" sz="4800" b="1">
                <a:solidFill>
                  <a:srgbClr val="FF0066"/>
                </a:solidFill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59632" y="289184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「天主說：你弟弟的血由地上向我喊冤。」</a:t>
            </a:r>
            <a:r>
              <a:rPr lang="en-US" altLang="zh-TW" sz="3600" b="1"/>
              <a:t>(</a:t>
            </a:r>
            <a:r>
              <a:rPr lang="zh-TW" altLang="en-US" sz="3600" b="1"/>
              <a:t>創</a:t>
            </a:r>
            <a:r>
              <a:rPr lang="en-US" altLang="zh-TW" sz="3600" b="1"/>
              <a:t>4,10)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75856" y="238197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21297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/>
              <a:t>你很特別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49289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在</a:t>
            </a:r>
            <a:r>
              <a:rPr lang="zh-TW" altLang="zh-TW" sz="3600" b="1"/>
              <a:t>生活中，</a:t>
            </a:r>
            <a:r>
              <a:rPr lang="zh-TW" altLang="zh-TW" sz="3600" b="1" smtClean="0"/>
              <a:t>我們看到</a:t>
            </a:r>
            <a:r>
              <a:rPr lang="zh-TW" altLang="zh-TW" sz="3600" b="1"/>
              <a:t>每個人都不一樣，讓我們有機會互相學習，千萬不要刻意去比較誰比較好，或互相指責誰比較差，更不要因嫉妒而傷害別人。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242088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/>
              <a:t>在生活中</a:t>
            </a:r>
            <a:r>
              <a:rPr lang="zh-TW" altLang="zh-TW" sz="3600" b="1" smtClean="0"/>
              <a:t>，</a:t>
            </a:r>
            <a:r>
              <a:rPr lang="zh-TW" altLang="zh-TW" sz="3600" b="1"/>
              <a:t>我可以做些什麼來告訴自己，天父爸爸是這麼地愛我、我和別人不一樣？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77770839"/>
      </p:ext>
    </p:extLst>
  </p:cSld>
  <p:clrMapOvr>
    <a:masterClrMapping/>
  </p:clrMapOvr>
  <p:transition/>
  <p:timing/>
</p:sld>
</file>

<file path=ppt/slides/slide1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 smtClean="0">
                <a:latin typeface="+mn-ea"/>
              </a:rPr>
              <a:t>-4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6456319"/>
      </p:ext>
    </p:extLst>
  </p:cSld>
  <p:clrMapOvr>
    <a:masterClrMapping/>
  </p:clrMapOvr>
  <p:transition/>
  <p:timing/>
</p:sld>
</file>

<file path=ppt/slides/slide1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56490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天父爸爸為了愛我們，創造了很不一樣的我們，每個人都是獨一無二的，有不同的膚色、模樣、身材、聲音等等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227687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我們要好好肯定自己、欣賞自己，同時也讚賞別人，欣賞別人的不一樣，一起用天父爸爸給我們的愛，來關心、愛護天父爸爸為我們所創造的世界。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69683140"/>
      </p:ext>
    </p:extLst>
  </p:cSld>
  <p:clrMapOvr>
    <a:masterClrMapping/>
  </p:clrMapOvr>
  <p:transition/>
  <p:timing/>
</p:sld>
</file>

<file path=ppt/slides/slide1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552" y="227687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，謝謝祢創造了獨一無二的我、這個非常特別的我，我就是和別人不一樣，求祢幫助我們學習善用自己的優點，愛護我們的家人、生活的環境和身旁的人，做祢的好寶貝。以上所求是靠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1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愚公造船</a:t>
            </a:r>
            <a:r>
              <a:rPr lang="en-US" altLang="zh-TW" sz="6600" b="1" smtClean="0">
                <a:ea typeface="Microsoft JhengHei Light" panose="020b0304030504040204"/>
              </a:rPr>
              <a:t>-</a:t>
            </a:r>
          </a:p>
          <a:p>
            <a:r>
              <a:rPr lang="zh-TW" altLang="zh-TW" sz="6600" b="1" smtClean="0">
                <a:ea typeface="Microsoft JhengHei Light" panose="020b0304030504040204"/>
              </a:rPr>
              <a:t>諾</a:t>
            </a:r>
            <a:r>
              <a:rPr lang="zh-TW" altLang="zh-TW" sz="6600" b="1">
                <a:ea typeface="Microsoft JhengHei Light" panose="020b0304030504040204"/>
              </a:rPr>
              <a:t>厄的堅持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229628" y="1768791"/>
            <a:ext cx="226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-5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144664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227687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天父這麼愛我們，為我們創造了這個美麗的世界。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/>
              <a:t>祂</a:t>
            </a:r>
            <a:r>
              <a:rPr lang="zh-TW" altLang="en-US" sz="3600" b="1" smtClean="0"/>
              <a:t>創造了光，讓世界有了光亮。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1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4063"/>
      </p:ext>
    </p:extLst>
  </p:cSld>
  <p:clrMapOvr>
    <a:masterClrMapping/>
  </p:clrMapOvr>
  <p:transition/>
  <p:timing/>
</p:sld>
</file>

<file path=ppt/slides/slide1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35371" y="142739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552" y="227687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親愛的天主，謝謝祢賜給我們美好的生命，每天都可以享受美好的生活，我們感謝祢，求祢幫助我們有一顆感恩的心，懂得常常心存感謝，也能將祢的愛分享給更多的人。以上所求是靠祢的聖子耶穌的名，阿們。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7001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43808" y="350100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創世紀</a:t>
            </a:r>
            <a:r>
              <a:rPr lang="en-US" altLang="zh-TW" sz="3600" b="1"/>
              <a:t>6,1,~9,17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16" y="220486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小朋友，你們有沒有</a:t>
            </a:r>
            <a:r>
              <a:rPr lang="zh-TW" altLang="zh-TW" sz="3600" b="1" smtClean="0"/>
              <a:t>遇</a:t>
            </a:r>
            <a:r>
              <a:rPr lang="zh-TW" altLang="en-US" sz="3600" b="1" smtClean="0"/>
              <a:t>過東西太重</a:t>
            </a:r>
            <a:r>
              <a:rPr lang="zh-TW" altLang="en-US" sz="3600" b="1"/>
              <a:t>搬</a:t>
            </a:r>
            <a:r>
              <a:rPr lang="zh-TW" altLang="en-US" sz="3600" b="1" smtClean="0"/>
              <a:t>不動</a:t>
            </a:r>
            <a:r>
              <a:rPr lang="zh-TW" altLang="zh-TW" sz="3600" b="1" smtClean="0"/>
              <a:t>？或是</a:t>
            </a:r>
            <a:r>
              <a:rPr lang="zh-TW" altLang="en-US" sz="3600" b="1" smtClean="0"/>
              <a:t>東西太高拿不到的時候呢</a:t>
            </a:r>
            <a:r>
              <a:rPr lang="zh-TW" altLang="zh-TW" sz="3600" b="1" smtClean="0"/>
              <a:t>？這時候</a:t>
            </a:r>
            <a:r>
              <a:rPr lang="zh-TW" altLang="zh-TW" sz="3600" b="1"/>
              <a:t>你會怎麼辦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 smtClean="0"/>
              <a:t>如果</a:t>
            </a:r>
            <a:r>
              <a:rPr lang="zh-TW" altLang="zh-TW" sz="3600" b="1"/>
              <a:t>又剛好找不到人可以幫忙，那你會怎麼做呢？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403648" y="2551837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當你遇到一些自己處理不了的情況時，除了找人幫忙之外，還有什麼辦法嗎？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2815788"/>
      </p:ext>
    </p:extLst>
  </p:cSld>
  <p:clrMapOvr>
    <a:masterClrMapping/>
  </p:clrMapOvr>
  <p:transition/>
  <p:timing/>
</p:sld>
</file>

<file path=ppt/slides/slide1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475656" y="264417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/>
              <a:t>小活動</a:t>
            </a:r>
            <a:r>
              <a:rPr lang="en-US" altLang="zh-TW" sz="4800" b="1" smtClean="0"/>
              <a:t>——</a:t>
            </a:r>
          </a:p>
          <a:p>
            <a:r>
              <a:rPr lang="zh-TW" altLang="en-US" sz="4800" b="1" smtClean="0"/>
              <a:t>比一比</a:t>
            </a:r>
            <a:r>
              <a:rPr lang="zh-TW" altLang="en-US" sz="4800" b="1"/>
              <a:t>，看誰推得動？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798837040"/>
      </p:ext>
    </p:extLst>
  </p:cSld>
  <p:clrMapOvr>
    <a:masterClrMapping/>
  </p:clrMapOvr>
  <p:transition/>
  <p:timing/>
</p:sld>
</file>

<file path=ppt/slides/slide1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331640" y="1166842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謝謝大家都</a:t>
            </a:r>
            <a:r>
              <a:rPr lang="zh-TW" altLang="zh-TW" sz="3600" b="1" smtClean="0"/>
              <a:t>這麼賣力</a:t>
            </a:r>
            <a:r>
              <a:rPr lang="zh-TW" altLang="zh-TW" sz="3600" b="1"/>
              <a:t>，看起來要推得動還真是不</a:t>
            </a:r>
            <a:r>
              <a:rPr lang="zh-TW" altLang="zh-TW" sz="3600" b="1" smtClean="0"/>
              <a:t>簡單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 smtClean="0"/>
              <a:t>我們</a:t>
            </a:r>
            <a:r>
              <a:rPr lang="zh-TW" altLang="zh-TW" sz="3600" b="1"/>
              <a:t>一起來想想看，如果你碰到的問題有時間限制，必須在特定的時間內完成，而這件事又超過你的能力，偏偏又沒有人願意幫忙，這時該如何是好呢？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61466480"/>
      </p:ext>
    </p:extLst>
  </p:cSld>
  <p:clrMapOvr>
    <a:masterClrMapping/>
  </p:clrMapOvr>
  <p:transition/>
  <p:timing/>
</p:sld>
</file>

<file path=ppt/slides/slide1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</a:t>
            </a:r>
            <a:r>
              <a:rPr lang="zh-TW" altLang="en-US" sz="4800" b="1" smtClean="0">
                <a:solidFill>
                  <a:srgbClr val="FF0066"/>
                </a:solidFill>
              </a:rPr>
              <a:t>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87624" y="2060848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如果真的遇到難以處理的情況，必須在限定時間內完成，又沒人願意幫忙，是不是很傷腦筋呢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 smtClean="0"/>
              <a:t>今天</a:t>
            </a:r>
            <a:r>
              <a:rPr lang="zh-TW" altLang="zh-TW" sz="3600" b="1"/>
              <a:t>我們就要來看看聖經中的</a:t>
            </a:r>
            <a:r>
              <a:rPr lang="zh-TW" altLang="zh-TW" sz="3600" b="1" smtClean="0"/>
              <a:t>「愚公」</a:t>
            </a:r>
            <a:r>
              <a:rPr lang="en-US" altLang="zh-TW" sz="3600" b="1"/>
              <a:t>——</a:t>
            </a:r>
            <a:r>
              <a:rPr lang="zh-TW" altLang="zh-TW" sz="3600" b="1"/>
              <a:t>諾厄造船的故事。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177281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43608" y="2603047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天父為我們創造了美麗的世界，但人們都太自私，不願意為他人著想，做了很多不對的事情，讓天父傷透了心。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1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331640" y="1443841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只有諾厄願意聽天主的話，天主也非常愛他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有一天，天主告訴諾厄，不久之後將會有大洪水，天主要他造一艘大方舟，並把所有生物的一公一母都帶上船來。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4131026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30689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祂創造</a:t>
            </a:r>
            <a:r>
              <a:rPr lang="zh-TW" altLang="en-US" sz="3600" b="1"/>
              <a:t>了空氣，讓我們可以</a:t>
            </a:r>
            <a:r>
              <a:rPr lang="zh-TW" altLang="en-US" sz="3600" b="1" smtClean="0"/>
              <a:t>呼吸。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41310265"/>
      </p:ext>
    </p:extLst>
  </p:cSld>
  <p:clrMapOvr>
    <a:masterClrMapping/>
  </p:clrMapOvr>
  <p:transition/>
  <p:timing/>
</p:sld>
</file>

<file path=ppt/slides/slide1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115616" y="249289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大家都嘲笑諾厄，但諾厄非常相信天主，帶著家人日以繼夜的趕工，終於造出了一艘大方舟。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55813191"/>
      </p:ext>
    </p:extLst>
  </p:cSld>
  <p:clrMapOvr>
    <a:masterClrMapping/>
  </p:clrMapOvr>
  <p:transition/>
  <p:timing/>
</p:sld>
</file>

<file path=ppt/slides/slide1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683568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方舟完成沒多久，便開始下起了大雨。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雨連下了四十個日夜，大洪水果然淹沒了大地</a:t>
            </a:r>
            <a:r>
              <a:rPr lang="zh-TW" altLang="en-US" sz="3600" b="1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914420261"/>
      </p:ext>
    </p:extLst>
  </p:cSld>
  <p:clrMapOvr>
    <a:masterClrMapping/>
  </p:clrMapOvr>
  <p:transition/>
  <p:timing/>
</p:sld>
</file>

<file path=ppt/slides/slide1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大雨停止後，諾厄放出了鴿子，鴿子咬著一支橄欖樹枝飛了回來，這表示洪水已經退了。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77701736"/>
      </p:ext>
    </p:extLst>
  </p:cSld>
  <p:clrMapOvr>
    <a:masterClrMapping/>
  </p:clrMapOvr>
  <p:transition/>
  <p:timing/>
</p:sld>
</file>

<file path=ppt/slides/slide1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720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出了方舟，天上出現了彩虹，這是天主的標記。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天主以彩虹為標記，和諾厄立下愛的盟約，希望大家日後都可以彼此相愛，共同守護這個美麗的世界。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42263040"/>
      </p:ext>
    </p:extLst>
  </p:cSld>
  <p:clrMapOvr>
    <a:masterClrMapping/>
  </p:clrMapOvr>
  <p:transition/>
  <p:timing/>
</p:sld>
</file>

<file path=ppt/slides/slide1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55679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</a:t>
            </a:r>
            <a:r>
              <a:rPr lang="zh-TW" altLang="en-US" sz="4800" b="1" smtClean="0">
                <a:solidFill>
                  <a:srgbClr val="FF0066"/>
                </a:solidFill>
              </a:rPr>
              <a:t>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238778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在</a:t>
            </a:r>
            <a:r>
              <a:rPr lang="zh-TW" altLang="en-US" sz="3600" b="1"/>
              <a:t>諾厄那</a:t>
            </a:r>
            <a:r>
              <a:rPr lang="zh-TW" altLang="en-US" sz="3600" b="1" smtClean="0"/>
              <a:t>時候，人們</a:t>
            </a:r>
            <a:r>
              <a:rPr lang="zh-TW" altLang="en-US" sz="3600" b="1"/>
              <a:t>做了什麼事讓天父爸爸傷透了心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當</a:t>
            </a:r>
            <a:r>
              <a:rPr lang="zh-TW" altLang="en-US" sz="3600" b="1"/>
              <a:t>大家都不聽天主</a:t>
            </a:r>
            <a:r>
              <a:rPr lang="zh-TW" altLang="en-US" sz="3600" b="1" smtClean="0"/>
              <a:t>的話，做</a:t>
            </a:r>
            <a:r>
              <a:rPr lang="zh-TW" altLang="en-US" sz="3600" b="1"/>
              <a:t>不對的事時，只有誰聽天主</a:t>
            </a:r>
            <a:r>
              <a:rPr lang="zh-TW" altLang="en-US" sz="3600" b="1" smtClean="0"/>
              <a:t>的話？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76872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3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</a:t>
            </a:r>
            <a:r>
              <a:rPr lang="zh-TW" altLang="en-US" sz="3600" b="1"/>
              <a:t>父爸爸特別指示諾厄做的一件事是什麼事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4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天父爸爸要特別指示諾厄造一艘方舟？</a:t>
            </a:r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1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348880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5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天主</a:t>
            </a:r>
            <a:r>
              <a:rPr lang="zh-TW" altLang="en-US" sz="3600" b="1"/>
              <a:t>指示諾厄造一個這麼大的</a:t>
            </a:r>
            <a:r>
              <a:rPr lang="zh-TW" altLang="en-US" sz="3600" b="1" smtClean="0"/>
              <a:t>方舟，是</a:t>
            </a:r>
            <a:r>
              <a:rPr lang="zh-TW" altLang="en-US" sz="3600" b="1"/>
              <a:t>要考驗他還是看重他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6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</a:t>
            </a:r>
            <a:r>
              <a:rPr lang="zh-TW" altLang="en-US" sz="3600" b="1"/>
              <a:t>父爸爸有告訴諾</a:t>
            </a:r>
            <a:r>
              <a:rPr lang="zh-TW" altLang="en-US" sz="3600" b="1" smtClean="0"/>
              <a:t>厄，那</a:t>
            </a:r>
            <a:r>
              <a:rPr lang="zh-TW" altLang="en-US" sz="3600" b="1"/>
              <a:t>方舟是要做什麼用的嗎？</a:t>
            </a:r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1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20486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大家看到諾厄在造</a:t>
            </a:r>
            <a:r>
              <a:rPr lang="zh-TW" altLang="en-US" sz="3600" b="1" smtClean="0"/>
              <a:t>方舟，都</a:t>
            </a:r>
            <a:r>
              <a:rPr lang="zh-TW" altLang="en-US" sz="3600" b="1"/>
              <a:t>嘲笑他說他瘋了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8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當</a:t>
            </a:r>
            <a:r>
              <a:rPr lang="zh-TW" altLang="en-US" sz="3600" b="1"/>
              <a:t>大家都在嘲笑諾厄瘋了</a:t>
            </a:r>
            <a:r>
              <a:rPr lang="zh-TW" altLang="en-US" sz="3600" b="1" smtClean="0"/>
              <a:t>時，為什麼他</a:t>
            </a:r>
            <a:r>
              <a:rPr lang="zh-TW" altLang="en-US" sz="3600" b="1"/>
              <a:t>還是</a:t>
            </a:r>
            <a:r>
              <a:rPr lang="zh-TW" altLang="en-US" sz="3600" b="1" smtClean="0"/>
              <a:t>繼續趕工</a:t>
            </a:r>
            <a:r>
              <a:rPr lang="zh-TW" altLang="en-US" sz="3600" b="1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69720997"/>
      </p:ext>
    </p:extLst>
  </p:cSld>
  <p:clrMapOvr>
    <a:masterClrMapping/>
  </p:clrMapOvr>
  <p:transition/>
  <p:timing/>
</p:sld>
</file>

<file path=ppt/slides/slide1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07604" y="2132856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9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諾</a:t>
            </a:r>
            <a:r>
              <a:rPr lang="zh-TW" altLang="en-US" sz="3600" b="1"/>
              <a:t>厄造好方舟後天空就開始下起了雨，雨下了多久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10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諾</a:t>
            </a:r>
            <a:r>
              <a:rPr lang="zh-TW" altLang="en-US" sz="3600" b="1"/>
              <a:t>厄用什麼方法知道洪水已經退去，可以</a:t>
            </a:r>
            <a:r>
              <a:rPr lang="zh-TW" altLang="en-US" sz="3600" b="1" smtClean="0"/>
              <a:t>安心走出</a:t>
            </a:r>
            <a:r>
              <a:rPr lang="zh-TW" altLang="en-US" sz="3600" b="1"/>
              <a:t>方舟？</a:t>
            </a:r>
          </a:p>
        </p:txBody>
      </p:sp>
    </p:spTree>
    <p:extLst>
      <p:ext uri="{BB962C8B-B14F-4D97-AF65-F5344CB8AC3E}">
        <p14:creationId xmlns:p14="http://schemas.microsoft.com/office/powerpoint/2010/main" val="1866806381"/>
      </p:ext>
    </p:extLst>
  </p:cSld>
  <p:clrMapOvr>
    <a:masterClrMapping/>
  </p:clrMapOvr>
  <p:transition/>
  <p:timing/>
</p:sld>
</file>

<file path=ppt/slides/slide1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2132856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</a:t>
            </a:r>
            <a:r>
              <a:rPr lang="zh-TW" altLang="en-US" sz="3600" b="1"/>
              <a:t>父爸爸以什麼做為標記，和諾厄訂下愛的盟約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</a:t>
            </a:r>
            <a:r>
              <a:rPr lang="zh-TW" altLang="en-US" sz="3600" b="1"/>
              <a:t>父爸爸和諾厄訂下的愛的盟約，是什麼樣的約定呢？</a:t>
            </a:r>
          </a:p>
        </p:txBody>
      </p:sp>
    </p:spTree>
    <p:extLst>
      <p:ext uri="{BB962C8B-B14F-4D97-AF65-F5344CB8AC3E}">
        <p14:creationId xmlns:p14="http://schemas.microsoft.com/office/powerpoint/2010/main" val="125287672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683568" y="30689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祂創造</a:t>
            </a:r>
            <a:r>
              <a:rPr lang="zh-TW" altLang="en-US" sz="3600" b="1"/>
              <a:t>了水和陸地，分開了大地和</a:t>
            </a:r>
            <a:r>
              <a:rPr lang="zh-TW" altLang="en-US" sz="3600" b="1" smtClean="0"/>
              <a:t>海。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23709534"/>
      </p:ext>
    </p:extLst>
  </p:cSld>
  <p:clrMapOvr>
    <a:masterClrMapping/>
  </p:clrMapOvr>
  <p:transition/>
  <p:timing/>
</p:sld>
</file>

<file path=ppt/slides/slide1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-5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29130279"/>
      </p:ext>
    </p:extLst>
  </p:cSld>
  <p:clrMapOvr>
    <a:masterClrMapping/>
  </p:clrMapOvr>
  <p:transition/>
  <p:timing/>
</p:sld>
</file>

<file path=ppt/slides/slide1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</a:t>
            </a:r>
            <a:r>
              <a:rPr lang="zh-TW" altLang="en-US" sz="4800" b="1" smtClean="0">
                <a:solidFill>
                  <a:srgbClr val="FF0066"/>
                </a:solidFill>
              </a:rPr>
              <a:t>言省思</a:t>
            </a:r>
            <a:r>
              <a:rPr lang="zh-TW" altLang="en-US" sz="4800" b="1">
                <a:solidFill>
                  <a:srgbClr val="FF0066"/>
                </a:solidFill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278092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「天主說：這道彩虹就是</a:t>
            </a:r>
            <a:r>
              <a:rPr lang="zh-TW" altLang="zh-TW" sz="3600"/>
              <a:t>，</a:t>
            </a:r>
            <a:r>
              <a:rPr lang="zh-TW" altLang="zh-TW" sz="3600" b="1"/>
              <a:t>我與地上一切有血肉生物之間所立盟約的標記。」</a:t>
            </a:r>
            <a:r>
              <a:rPr lang="en-US" altLang="zh-TW" sz="3600" b="1"/>
              <a:t>(</a:t>
            </a:r>
            <a:r>
              <a:rPr lang="zh-TW" altLang="zh-TW" sz="3600" b="1"/>
              <a:t>創</a:t>
            </a:r>
            <a:r>
              <a:rPr lang="en-US" altLang="zh-TW" sz="3600" b="1"/>
              <a:t>9,17)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4219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25298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/>
              <a:t>愚公移山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151788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348880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從諾厄身上，我們學到了不管遇到什麼情況，都要聽天主的話，天父爸爸是這麼地愛我們，隨時隨地都會保護我們，就像祂保護諾厄一家人一樣</a:t>
            </a:r>
            <a:r>
              <a:rPr lang="zh-TW" altLang="zh-TW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27687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有時候</a:t>
            </a:r>
            <a:r>
              <a:rPr lang="zh-TW" altLang="zh-TW" sz="3600" b="1"/>
              <a:t>我們會忘了天主就在我們的身邊</a:t>
            </a:r>
            <a:r>
              <a:rPr lang="zh-TW" altLang="zh-TW" sz="3600" b="1" smtClean="0"/>
              <a:t>，而</a:t>
            </a:r>
            <a:r>
              <a:rPr lang="zh-TW" altLang="zh-TW" sz="3600" b="1"/>
              <a:t>感到害怕或擔心，特別是自己一個人孤單或找不到人幫忙時，我們一定要常常記得像諾厄一樣依靠天主。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77770839"/>
      </p:ext>
    </p:extLst>
  </p:cSld>
  <p:clrMapOvr>
    <a:masterClrMapping/>
  </p:clrMapOvr>
  <p:transition/>
  <p:timing/>
</p:sld>
</file>

<file path=ppt/slides/slide1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07604" y="2348880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/>
              <a:t>在生活中</a:t>
            </a:r>
            <a:r>
              <a:rPr lang="zh-TW" altLang="zh-TW" sz="3600" b="1" smtClean="0"/>
              <a:t>，</a:t>
            </a:r>
            <a:r>
              <a:rPr lang="zh-TW" altLang="zh-TW" sz="3600" b="1"/>
              <a:t>我們可以做些什麼來幫助</a:t>
            </a:r>
            <a:r>
              <a:rPr lang="zh-TW" altLang="zh-TW" sz="3600" b="1" smtClean="0"/>
              <a:t>自己</a:t>
            </a:r>
            <a:r>
              <a:rPr lang="zh-TW" altLang="en-US" sz="3600" b="1" smtClean="0"/>
              <a:t>，</a:t>
            </a:r>
            <a:r>
              <a:rPr lang="zh-TW" altLang="zh-TW" sz="3600" b="1" smtClean="0"/>
              <a:t>常常</a:t>
            </a:r>
            <a:r>
              <a:rPr lang="zh-TW" altLang="zh-TW" sz="3600" b="1"/>
              <a:t>記得要像諾厄一樣聽天主的話？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331489470"/>
      </p:ext>
    </p:extLst>
  </p:cSld>
  <p:clrMapOvr>
    <a:masterClrMapping/>
  </p:clrMapOvr>
  <p:transition/>
  <p:timing/>
</p:sld>
</file>

<file path=ppt/slides/slide1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 smtClean="0">
                <a:latin typeface="+mn-ea"/>
              </a:rPr>
              <a:t>-5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199096"/>
      </p:ext>
    </p:extLst>
  </p:cSld>
  <p:clrMapOvr>
    <a:masterClrMapping/>
  </p:clrMapOvr>
  <p:transition/>
  <p:timing/>
</p:sld>
</file>

<file path=ppt/slides/slide1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420888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今天</a:t>
            </a:r>
            <a:r>
              <a:rPr lang="zh-TW" altLang="zh-TW" sz="3600" b="1"/>
              <a:t>看到了諾厄的勇敢，他是我們的好榜樣，我們要向他學習，天天都聽天主的話，照著天主的指示做，天父爸爸一定會在每天的生活中陪伴我們、保護我們。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3608" y="263691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愛我們的天父爸爸，感謝祢每天都在我們的身邊保護我們，不管我們遇到困難或是孤單的時候，祢都陪著</a:t>
            </a:r>
            <a:r>
              <a:rPr lang="zh-TW" altLang="zh-TW" sz="3600" b="1" smtClean="0"/>
              <a:t>我們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1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263691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求祢賜給我們勇氣，在生活中常能聽祢的話、照著祢的指示做，就像諾厄一樣。以上所求是靠主耶穌的名，阿們。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4204185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539552" y="306896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祂</a:t>
            </a:r>
            <a:r>
              <a:rPr lang="zh-TW" altLang="en-US" sz="3600" b="1" smtClean="0"/>
              <a:t>創造</a:t>
            </a:r>
            <a:r>
              <a:rPr lang="zh-TW" altLang="en-US" sz="3600" b="1"/>
              <a:t>了動植物，讓</a:t>
            </a:r>
            <a:r>
              <a:rPr lang="zh-TW" altLang="en-US" sz="3600" b="1" smtClean="0"/>
              <a:t>世界變</a:t>
            </a:r>
            <a:r>
              <a:rPr lang="zh-TW" altLang="en-US" sz="3600" b="1"/>
              <a:t>得</a:t>
            </a:r>
            <a:r>
              <a:rPr lang="zh-TW" altLang="en-US" sz="3600" b="1" smtClean="0"/>
              <a:t>美麗而豐富。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78861408"/>
      </p:ext>
    </p:extLst>
  </p:cSld>
  <p:clrMapOvr>
    <a:masterClrMapping/>
  </p:clrMapOvr>
  <p:transition/>
  <p:timing/>
</p:sld>
</file>

<file path=ppt/slides/slide1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96322" y="2708920"/>
            <a:ext cx="79513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第一高</a:t>
            </a:r>
            <a:r>
              <a:rPr lang="zh-TW" altLang="zh-TW" sz="6600" b="1" smtClean="0">
                <a:ea typeface="Microsoft JhengHei Light" panose="020b0304030504040204"/>
              </a:rPr>
              <a:t>塔</a:t>
            </a:r>
            <a:r>
              <a:rPr lang="en-US" altLang="zh-TW" sz="6600" b="1" smtClean="0">
                <a:ea typeface="Microsoft JhengHei Light" panose="020b0304030504040204"/>
              </a:rPr>
              <a:t>~</a:t>
            </a:r>
          </a:p>
          <a:p>
            <a:r>
              <a:rPr lang="zh-TW" altLang="zh-TW" sz="6600" b="1" smtClean="0">
                <a:ea typeface="Microsoft JhengHei Light" panose="020b0304030504040204"/>
              </a:rPr>
              <a:t>巴</a:t>
            </a:r>
            <a:r>
              <a:rPr lang="zh-TW" altLang="zh-TW" sz="6600" b="1">
                <a:ea typeface="Microsoft JhengHei Light" panose="020b0304030504040204"/>
              </a:rPr>
              <a:t>貝耳</a:t>
            </a:r>
            <a:r>
              <a:rPr lang="zh-TW" altLang="zh-TW" sz="6600" b="1" smtClean="0">
                <a:ea typeface="Microsoft JhengHei Light" panose="020b0304030504040204"/>
              </a:rPr>
              <a:t>塔</a:t>
            </a:r>
            <a:r>
              <a:rPr lang="zh-TW" altLang="en-US" sz="6600" b="1" smtClean="0">
                <a:ea typeface="Microsoft JhengHei Light" panose="020b0304030504040204"/>
              </a:rPr>
              <a:t>－</a:t>
            </a:r>
            <a:r>
              <a:rPr lang="zh-TW" altLang="zh-TW" sz="6600" b="1" smtClean="0">
                <a:ea typeface="Microsoft JhengHei Light" panose="020b0304030504040204"/>
              </a:rPr>
              <a:t>功敗垂成</a:t>
            </a:r>
            <a:endParaRPr lang="zh-TW" altLang="zh-TW" sz="6600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633305" y="1737786"/>
            <a:ext cx="226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-6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9526"/>
      </p:ext>
    </p:extLst>
  </p:cSld>
  <p:clrMapOvr>
    <a:masterClrMapping/>
  </p:clrMapOvr>
  <p:transition/>
  <p:timing/>
</p:sld>
</file>

<file path=ppt/slides/slide1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1415" y="113935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198884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親愛的天主，感謝祢創造了這個美善世界，給了我們人尊貴的地位，讓我們可以管理天地萬物，求祢教我們常常記得依靠天主，懂得感恩與珍惜，誠心誠意地對待彼此。以上所求是靠主耶穌基督之名，阿們。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78092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31840" y="361192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創世紀</a:t>
            </a:r>
            <a:r>
              <a:rPr lang="en-US" altLang="zh-TW" sz="3600" b="1"/>
              <a:t>11,1~9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5596" y="242088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zh-TW" sz="3600" b="1"/>
              <a:t>你們知道全世界最高的大樓有多高嗎</a:t>
            </a:r>
            <a:r>
              <a:rPr lang="zh-TW" altLang="zh-TW" sz="3600" b="1" smtClean="0"/>
              <a:t>？知道</a:t>
            </a:r>
            <a:r>
              <a:rPr lang="zh-TW" altLang="en-US" sz="3600" b="1" smtClean="0"/>
              <a:t>那座大樓</a:t>
            </a:r>
            <a:r>
              <a:rPr lang="zh-TW" altLang="zh-TW" sz="3600" b="1" smtClean="0"/>
              <a:t>在哪嗎？想</a:t>
            </a:r>
            <a:r>
              <a:rPr lang="zh-TW" altLang="zh-TW" sz="3600" b="1"/>
              <a:t>不想去</a:t>
            </a:r>
            <a:r>
              <a:rPr lang="zh-TW" altLang="zh-TW" sz="3600" b="1" smtClean="0"/>
              <a:t>看看呢？敢</a:t>
            </a:r>
            <a:r>
              <a:rPr lang="zh-TW" altLang="zh-TW" sz="3600" b="1"/>
              <a:t>不敢爬到世界高樓上呢</a:t>
            </a:r>
            <a:r>
              <a:rPr lang="zh-TW" altLang="zh-TW" sz="3600" b="1" smtClean="0"/>
              <a:t>？你們</a:t>
            </a:r>
            <a:r>
              <a:rPr lang="zh-TW" altLang="zh-TW" sz="3600" b="1"/>
              <a:t>怕不怕高呢？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2051720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/>
              <a:t>小活動</a:t>
            </a:r>
            <a:r>
              <a:rPr lang="en-US" altLang="zh-TW" sz="4800" b="1" smtClean="0"/>
              <a:t>——</a:t>
            </a:r>
            <a:r>
              <a:rPr lang="zh-TW" altLang="zh-TW" sz="4800" b="1"/>
              <a:t>疊高高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798837040"/>
      </p:ext>
    </p:extLst>
  </p:cSld>
  <p:clrMapOvr>
    <a:masterClrMapping/>
  </p:clrMapOvr>
  <p:transition/>
  <p:timing/>
</p:sld>
</file>

<file path=ppt/slides/slide1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144664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</a:t>
            </a:r>
            <a:r>
              <a:rPr lang="zh-TW" altLang="en-US" sz="4800" b="1" smtClean="0">
                <a:solidFill>
                  <a:srgbClr val="FF0066"/>
                </a:solidFill>
              </a:rPr>
              <a:t>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43608" y="227687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聖經裡也有一個關於蓋高樓的故事。那時的人們認為蓋高樓是很容易的，還想將高樓蓋到天上去，以為可以跟天主住在一起，你想他們有成功嗎？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202270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85293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人們在聊天時突然想到，如果蓋一座高高的塔，蓋到天上去，就可以去找天主，和天主住在一起。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1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2204864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人們花了很多的時間蓋塔，塔一天比一天高，他們看了心裡都很得意，覺得這是一件很了不起的事情，認為到了天主那邊，就能跟天主一樣厲害。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55813191"/>
      </p:ext>
    </p:extLst>
  </p:cSld>
  <p:clrMapOvr>
    <a:masterClrMapping/>
  </p:clrMapOvr>
  <p:transition/>
  <p:timing/>
</p:sld>
</file>

<file path=ppt/slides/slide1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1628800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天主特別派遣使者去看，但因為人們都太過於自滿，天主決定打散他們。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從那一刻起，人們開始說起不同的語言，根本無法溝通，也沒辦法繼續蓋高塔了。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91442026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539552" y="234888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祂因為愛我們，所以用自己的形象創造</a:t>
            </a:r>
            <a:r>
              <a:rPr lang="zh-TW" altLang="en-US" sz="3600" b="1"/>
              <a:t>了我們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祂特</a:t>
            </a:r>
            <a:r>
              <a:rPr lang="zh-TW" altLang="en-US" sz="3600" b="1"/>
              <a:t>別</a:t>
            </a:r>
            <a:r>
              <a:rPr lang="zh-TW" altLang="en-US" sz="3600" b="1" smtClean="0"/>
              <a:t>賜給了我們靈魂</a:t>
            </a:r>
            <a:r>
              <a:rPr lang="zh-TW" altLang="en-US" sz="3600" b="1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04186498"/>
      </p:ext>
    </p:extLst>
  </p:cSld>
  <p:clrMapOvr>
    <a:masterClrMapping/>
  </p:clrMapOvr>
  <p:transition/>
  <p:timing/>
</p:sld>
</file>

<file path=ppt/slides/slide1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259632" y="292494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而那蓋一半的塔，被之後的人取名叫「巴貝耳塔」。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288080935"/>
      </p:ext>
    </p:extLst>
  </p:cSld>
  <p:clrMapOvr>
    <a:masterClrMapping/>
  </p:clrMapOvr>
  <p:transition/>
  <p:timing/>
</p:sld>
</file>

<file path=ppt/slides/slide1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79612" y="18779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</a:t>
            </a:r>
            <a:r>
              <a:rPr lang="zh-TW" altLang="en-US" sz="4800" b="1" smtClean="0">
                <a:solidFill>
                  <a:srgbClr val="FF0066"/>
                </a:solidFill>
              </a:rPr>
              <a:t>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9612" y="2708920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「巴貝耳塔」蓋了一半沒有完成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「</a:t>
            </a:r>
            <a:r>
              <a:rPr lang="zh-TW" altLang="en-US" sz="3600" b="1"/>
              <a:t>巴貝耳塔」是指什麼塔？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49289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3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「</a:t>
            </a:r>
            <a:r>
              <a:rPr lang="zh-TW" altLang="en-US" sz="3600" b="1"/>
              <a:t>巴貝耳塔」本來是想要蓋多高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4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那時候的人會想要將「巴貝耳塔」蓋到天上去？</a:t>
            </a:r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1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132856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5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 為了</a:t>
            </a:r>
            <a:r>
              <a:rPr lang="zh-TW" altLang="en-US" sz="3600" b="1"/>
              <a:t>想要將「巴貝耳塔」蓋到天上去</a:t>
            </a:r>
            <a:r>
              <a:rPr lang="zh-TW" altLang="en-US" sz="3600" b="1" smtClean="0"/>
              <a:t>，人們</a:t>
            </a:r>
            <a:r>
              <a:rPr lang="zh-TW" altLang="en-US" sz="3600" b="1"/>
              <a:t>用了什麼方法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6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那</a:t>
            </a:r>
            <a:r>
              <a:rPr lang="zh-TW" altLang="en-US" sz="3600" b="1"/>
              <a:t>時候的人為了想要將「巴貝耳塔」蓋到天上去，用的方法是好方法嗎？</a:t>
            </a:r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1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84482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那</a:t>
            </a:r>
            <a:r>
              <a:rPr lang="zh-TW" altLang="en-US" sz="3600" b="1"/>
              <a:t>時候的人如果將「巴貝耳塔」蓋到天上去，就可以和天主一樣了嗎</a:t>
            </a:r>
            <a:r>
              <a:rPr lang="zh-TW" altLang="en-US" sz="3600" b="1" smtClean="0"/>
              <a:t>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8</a:t>
            </a:r>
            <a:r>
              <a:rPr lang="en-US" altLang="zh-TW" sz="3600" b="1" smtClean="0"/>
              <a:t>. </a:t>
            </a:r>
            <a:r>
              <a:rPr lang="zh-TW" altLang="en-US" sz="3600" b="1" smtClean="0"/>
              <a:t>那</a:t>
            </a:r>
            <a:r>
              <a:rPr lang="zh-TW" altLang="en-US" sz="3600" b="1"/>
              <a:t>時候的人如果完成了「巴貝耳塔」，就真的很了不起了嗎？</a:t>
            </a:r>
          </a:p>
        </p:txBody>
      </p:sp>
    </p:spTree>
    <p:extLst>
      <p:ext uri="{BB962C8B-B14F-4D97-AF65-F5344CB8AC3E}">
        <p14:creationId xmlns:p14="http://schemas.microsoft.com/office/powerpoint/2010/main" val="369720997"/>
      </p:ext>
    </p:extLst>
  </p:cSld>
  <p:clrMapOvr>
    <a:masterClrMapping/>
  </p:clrMapOvr>
  <p:transition/>
  <p:timing/>
</p:sld>
</file>

<file path=ppt/slides/slide1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132856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9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那</a:t>
            </a:r>
            <a:r>
              <a:rPr lang="zh-TW" altLang="en-US" sz="3600" b="1"/>
              <a:t>時候的人真的有辦法將「巴貝耳塔」蓋到天上去嗎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10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那時候的人沒有辦法繼續完成「巴貝耳塔」？</a:t>
            </a:r>
          </a:p>
        </p:txBody>
      </p:sp>
    </p:spTree>
    <p:extLst>
      <p:ext uri="{BB962C8B-B14F-4D97-AF65-F5344CB8AC3E}">
        <p14:creationId xmlns:p14="http://schemas.microsoft.com/office/powerpoint/2010/main" val="1866806381"/>
      </p:ext>
    </p:extLst>
  </p:cSld>
  <p:clrMapOvr>
    <a:masterClrMapping/>
  </p:clrMapOvr>
  <p:transition/>
  <p:timing/>
</p:sld>
</file>

<file path=ppt/slides/slide1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13285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天主要讓那時候的人彼此說起不同的語言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12</a:t>
            </a:r>
            <a:r>
              <a:rPr lang="en-US" altLang="zh-TW" sz="3600" b="1" smtClean="0"/>
              <a:t>. </a:t>
            </a:r>
            <a:r>
              <a:rPr lang="zh-TW" altLang="en-US" sz="3600" b="1" smtClean="0"/>
              <a:t>你</a:t>
            </a:r>
            <a:r>
              <a:rPr lang="zh-TW" altLang="en-US" sz="3600" b="1"/>
              <a:t>會想要蓋一座高</a:t>
            </a:r>
            <a:r>
              <a:rPr lang="zh-TW" altLang="en-US" sz="3600" b="1" smtClean="0"/>
              <a:t>塔，一直</a:t>
            </a:r>
            <a:r>
              <a:rPr lang="zh-TW" altLang="en-US" sz="3600" b="1"/>
              <a:t>蓋到天上去嗎？</a:t>
            </a:r>
          </a:p>
        </p:txBody>
      </p:sp>
    </p:spTree>
    <p:extLst>
      <p:ext uri="{BB962C8B-B14F-4D97-AF65-F5344CB8AC3E}">
        <p14:creationId xmlns:p14="http://schemas.microsoft.com/office/powerpoint/2010/main" val="1252876722"/>
      </p:ext>
    </p:extLst>
  </p:cSld>
  <p:clrMapOvr>
    <a:masterClrMapping/>
  </p:clrMapOvr>
  <p:transition/>
  <p:timing/>
</p:sld>
</file>

<file path=ppt/slides/slide1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-6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8709588"/>
      </p:ext>
    </p:extLst>
  </p:cSld>
  <p:clrMapOvr>
    <a:masterClrMapping/>
  </p:clrMapOvr>
  <p:transition/>
  <p:timing/>
</p:sld>
</file>

<file path=ppt/slides/slide1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</a:t>
            </a:r>
            <a:r>
              <a:rPr lang="zh-TW" altLang="en-US" sz="4800" b="1" smtClean="0">
                <a:solidFill>
                  <a:srgbClr val="FF0066"/>
                </a:solidFill>
              </a:rPr>
              <a:t>言省思</a:t>
            </a:r>
            <a:r>
              <a:rPr lang="zh-TW" altLang="en-US" sz="4800" b="1">
                <a:solidFill>
                  <a:srgbClr val="FF0066"/>
                </a:solidFill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16" y="292494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「上主將他們分散到全地面，他們才停止建造那城。」（創</a:t>
            </a:r>
            <a:r>
              <a:rPr lang="en-US" altLang="zh-TW" sz="3600" b="1"/>
              <a:t>11,8</a:t>
            </a:r>
            <a:r>
              <a:rPr lang="zh-TW" altLang="en-US" sz="3600" b="1"/>
              <a:t>）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3877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21297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/>
              <a:t>小妮的故事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539552" y="141277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天父創造了這麼棒的世界，有這麼多美麗的事物。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天父這麼愛我們，我們也要用自己的愛來好好守護這個世界。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這便是天父交給我們的任務</a:t>
            </a:r>
            <a:r>
              <a:rPr lang="zh-TW" altLang="en-US" sz="3600" b="1"/>
              <a:t>。</a:t>
            </a:r>
            <a:endParaRPr lang="en-US" altLang="zh-TW" sz="3600" b="1" smtClean="0"/>
          </a:p>
          <a:p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570608073"/>
      </p:ext>
    </p:extLst>
  </p:cSld>
  <p:clrMapOvr>
    <a:masterClrMapping/>
  </p:clrMapOvr>
  <p:transition/>
  <p:timing/>
</p:sld>
</file>

<file path=ppt/slides/slide1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84482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675821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看完小妮的故事，我們</a:t>
            </a:r>
            <a:r>
              <a:rPr lang="zh-TW" altLang="zh-TW" sz="3600" b="1" smtClean="0"/>
              <a:t>是不是要感謝照顧</a:t>
            </a:r>
            <a:r>
              <a:rPr lang="zh-TW" altLang="zh-TW" sz="3600" b="1"/>
              <a:t>我們的人呢</a:t>
            </a:r>
            <a:r>
              <a:rPr lang="zh-TW" altLang="zh-TW" sz="3600" b="1" smtClean="0"/>
              <a:t>？特別</a:t>
            </a:r>
            <a:r>
              <a:rPr lang="zh-TW" altLang="zh-TW" sz="3600" b="1"/>
              <a:t>是爸爸</a:t>
            </a:r>
            <a:r>
              <a:rPr lang="zh-TW" altLang="zh-TW" sz="3600" b="1" smtClean="0"/>
              <a:t>媽媽，</a:t>
            </a:r>
            <a:r>
              <a:rPr lang="zh-TW" altLang="zh-TW" sz="3600" b="1"/>
              <a:t>讓我們能夠平安長大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1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63691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我們一定要記得跟這些照顧我們的人說聲「謝謝」，讓他們知道我們心中的感謝。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296197707"/>
      </p:ext>
    </p:extLst>
  </p:cSld>
  <p:clrMapOvr>
    <a:masterClrMapping/>
  </p:clrMapOvr>
  <p:transition/>
  <p:timing/>
</p:sld>
</file>

<file path=ppt/slides/slide1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11560" y="270892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/>
              <a:t>在生活中</a:t>
            </a:r>
            <a:r>
              <a:rPr lang="zh-TW" altLang="zh-TW" sz="3600" b="1" smtClean="0"/>
              <a:t>，</a:t>
            </a:r>
            <a:r>
              <a:rPr lang="zh-TW" altLang="zh-TW" sz="3600" b="1"/>
              <a:t>你要跟哪些人說「謝謝」</a:t>
            </a:r>
            <a:r>
              <a:rPr lang="zh-TW" altLang="zh-TW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331489470"/>
      </p:ext>
    </p:extLst>
  </p:cSld>
  <p:clrMapOvr>
    <a:masterClrMapping/>
  </p:clrMapOvr>
  <p:transition/>
  <p:timing/>
</p:sld>
</file>

<file path=ppt/slides/slide1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 smtClean="0">
                <a:latin typeface="+mn-ea"/>
              </a:rPr>
              <a:t>-6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4519608"/>
      </p:ext>
    </p:extLst>
  </p:cSld>
  <p:clrMapOvr>
    <a:masterClrMapping/>
  </p:clrMapOvr>
  <p:transition/>
  <p:timing/>
</p:sld>
</file>

<file path=ppt/slides/slide1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5596" y="227687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今天從「巴貝耳塔」的故事中，我們學到了要常常感謝</a:t>
            </a:r>
            <a:r>
              <a:rPr lang="zh-TW" altLang="zh-TW" sz="3600" b="1" smtClean="0"/>
              <a:t>天主</a:t>
            </a:r>
            <a:r>
              <a:rPr lang="zh-TW" altLang="en-US" sz="3600" b="1" smtClean="0"/>
              <a:t>，</a:t>
            </a:r>
            <a:r>
              <a:rPr lang="zh-TW" altLang="zh-TW" sz="3600" b="1" smtClean="0"/>
              <a:t>不要</a:t>
            </a:r>
            <a:r>
              <a:rPr lang="zh-TW" altLang="zh-TW" sz="3600" b="1"/>
              <a:t>以為自己很了不起，若不是天主和爸媽這麼愛我們，</a:t>
            </a:r>
            <a:r>
              <a:rPr lang="zh-TW" altLang="zh-TW" sz="3600" b="1" smtClean="0"/>
              <a:t>我們</a:t>
            </a:r>
            <a:r>
              <a:rPr lang="zh-TW" altLang="en-US" sz="3600" b="1" smtClean="0"/>
              <a:t>哪能健康的長大呢？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1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生活中，就算是有一些不順心的事，也千萬不要和爸媽作對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 smtClean="0"/>
              <a:t>我們</a:t>
            </a:r>
            <a:r>
              <a:rPr lang="zh-TW" altLang="zh-TW" sz="3600" b="1"/>
              <a:t>要記得爸媽的辛勞，常常跟他們說「謝謝」，成為懂得感恩的孩子。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853296286"/>
      </p:ext>
    </p:extLst>
  </p:cSld>
  <p:clrMapOvr>
    <a:masterClrMapping/>
  </p:clrMapOvr>
  <p:transition/>
  <p:timing/>
</p:sld>
</file>

<file path=ppt/slides/slide1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06084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2891845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親愛的天父爸爸，感謝祢這麼地愛我們，賜給我們豐富的恩典，天天看顧著我們</a:t>
            </a:r>
            <a:r>
              <a:rPr lang="zh-TW" altLang="zh-TW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1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899592" y="220486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求祢幫助我們，常常記得祢賜給我們的恩典，也記得跟每天照顧我們的爸媽和家人說謝謝，做天主的好寶貝，以上祈禱是因主耶穌的名，阿們。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2920783"/>
      </p:ext>
    </p:extLst>
  </p:cSld>
  <p:clrMapOvr>
    <a:masterClrMapping/>
  </p:clrMapOvr>
  <p:transition/>
  <p:timing/>
</p:sld>
</file>

<file path=ppt/slides/slide1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68357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天父召喚亞巴</a:t>
            </a:r>
            <a:r>
              <a:rPr lang="zh-TW" altLang="zh-TW" sz="6600" b="1" smtClean="0">
                <a:ea typeface="Microsoft JhengHei Light" panose="020b0304030504040204"/>
              </a:rPr>
              <a:t>郎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zh-TW" sz="6600" b="1" smtClean="0">
                <a:ea typeface="Microsoft JhengHei Light" panose="020b0304030504040204"/>
              </a:rPr>
              <a:t>前往</a:t>
            </a:r>
            <a:r>
              <a:rPr lang="zh-TW" altLang="zh-TW" sz="6600" b="1">
                <a:ea typeface="Microsoft JhengHei Light" panose="020b0304030504040204"/>
              </a:rPr>
              <a:t>預許之地</a:t>
            </a:r>
            <a:endParaRPr lang="zh-TW" altLang="zh-TW" sz="6600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229628" y="1768791"/>
            <a:ext cx="226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-7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1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783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</a:t>
            </a:r>
            <a:r>
              <a:rPr lang="zh-TW" altLang="en-US" sz="4800" b="1" smtClean="0">
                <a:solidFill>
                  <a:srgbClr val="FF0066"/>
                </a:solidFill>
              </a:rPr>
              <a:t>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2276872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/>
              <a:t>1.</a:t>
            </a:r>
            <a:r>
              <a:rPr lang="zh-TW" altLang="zh-TW" sz="3600" b="1" smtClean="0"/>
              <a:t>你</a:t>
            </a:r>
            <a:r>
              <a:rPr lang="zh-TW" altLang="zh-TW" sz="3600" b="1"/>
              <a:t>喜歡天父爸爸為我們所創造的美麗世界嗎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en-US" altLang="zh-TW" sz="3600" b="1" smtClean="0"/>
              <a:t>2.</a:t>
            </a:r>
            <a:r>
              <a:rPr lang="zh-TW" altLang="en-US" sz="3600" b="1"/>
              <a:t>天父爸爸為什麼要為我們創造這美麗世界呢？</a:t>
            </a:r>
            <a:endParaRPr lang="en-US" altLang="zh-TW" sz="3600" b="1" smtClean="0"/>
          </a:p>
          <a:p>
            <a:pPr marL="742950" indent="-742950">
              <a:buAutoNum type="arabicPeriod"/>
            </a:pPr>
            <a:endParaRPr lang="en-US" altLang="zh-TW" sz="3600" b="1" smtClean="0"/>
          </a:p>
          <a:p>
            <a:pPr marL="742950" indent="-742950">
              <a:buAutoNum type="arabicPeriod"/>
            </a:pPr>
            <a:endParaRPr lang="en-US" altLang="zh-TW" sz="3600" b="1" smtClean="0"/>
          </a:p>
          <a:p>
            <a:pPr marL="742950" indent="-742950">
              <a:buAutoNum type="arabicPeriod"/>
            </a:pPr>
            <a:endParaRPr lang="en-US" altLang="zh-TW" sz="3600" b="1" smtClean="0"/>
          </a:p>
          <a:p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12474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03773" y="197422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愛我們的天父爸爸，謝謝祢讓們今天又聚在一起，在這裡聽老師告訴我們祢一直愛著我們，在每天的生活中照顧我們、陪伴</a:t>
            </a:r>
            <a:r>
              <a:rPr lang="zh-TW" altLang="zh-TW" sz="3600" b="1" smtClean="0"/>
              <a:t>我們</a:t>
            </a:r>
            <a:r>
              <a:rPr lang="zh-TW" altLang="en-US" sz="3600" b="1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1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899592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求</a:t>
            </a:r>
            <a:r>
              <a:rPr lang="zh-TW" altLang="zh-TW" sz="3600" b="1"/>
              <a:t>祢幫助我們可以像「信德之父」亞巴郎一樣地信賴祢。以上祈禱是靠祢的子主耶穌的名，阿們。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816262660"/>
      </p:ext>
    </p:extLst>
  </p:cSld>
  <p:clrMapOvr>
    <a:masterClrMapping/>
  </p:clrMapOvr>
  <p:transition/>
  <p:timing/>
</p:sld>
</file>

<file path=ppt/slides/slide1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75856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31840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創世紀</a:t>
            </a:r>
            <a:r>
              <a:rPr lang="en-US" altLang="zh-TW" sz="3600" b="1"/>
              <a:t>12,1~20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1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5596" y="227687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zh-TW" sz="3600" b="1"/>
              <a:t>爸媽有沒有跟你們說過，若有陌生人要帶你們去好玩的地方玩或拿東西給你們吃，千萬不可以跟他們</a:t>
            </a:r>
            <a:r>
              <a:rPr lang="zh-TW" altLang="zh-TW" sz="3600" b="1" smtClean="0"/>
              <a:t>去</a:t>
            </a:r>
            <a:r>
              <a:rPr lang="zh-TW" altLang="en-US" sz="3600" b="1"/>
              <a:t>，</a:t>
            </a:r>
            <a:r>
              <a:rPr lang="zh-TW" altLang="zh-TW" sz="3600" b="1" smtClean="0"/>
              <a:t>也</a:t>
            </a:r>
            <a:r>
              <a:rPr lang="zh-TW" altLang="zh-TW" sz="3600" b="1"/>
              <a:t>不可以隨便吃別人給的東西？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1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2828835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你們有遇過陌生人的經驗嗎</a:t>
            </a:r>
            <a:r>
              <a:rPr lang="zh-TW" altLang="zh-TW" sz="3600" b="1" smtClean="0"/>
              <a:t>？你們</a:t>
            </a:r>
            <a:r>
              <a:rPr lang="zh-TW" altLang="zh-TW" sz="3600" b="1"/>
              <a:t>會怎麼做呢</a:t>
            </a:r>
            <a:r>
              <a:rPr lang="zh-TW" altLang="zh-TW" sz="3600" b="1" smtClean="0"/>
              <a:t>？有</a:t>
            </a:r>
            <a:r>
              <a:rPr lang="zh-TW" altLang="zh-TW" sz="3600" b="1"/>
              <a:t>記得爸媽的提醒嗎？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2557088"/>
      </p:ext>
    </p:extLst>
  </p:cSld>
  <p:clrMapOvr>
    <a:masterClrMapping/>
  </p:clrMapOvr>
  <p:transition/>
  <p:timing/>
</p:sld>
</file>

<file path=ppt/slides/slide1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115616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/>
              <a:t>小活動</a:t>
            </a:r>
            <a:r>
              <a:rPr lang="en-US" altLang="zh-TW" sz="4800" b="1"/>
              <a:t>——</a:t>
            </a:r>
            <a:r>
              <a:rPr lang="zh-TW" altLang="zh-TW" sz="4800" b="1"/>
              <a:t>安心跟我走！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2798837040"/>
      </p:ext>
    </p:extLst>
  </p:cSld>
  <p:clrMapOvr>
    <a:masterClrMapping/>
  </p:clrMapOvr>
  <p:transition/>
  <p:timing/>
</p:sld>
</file>

<file path=ppt/slides/slide1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19675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</a:t>
            </a:r>
            <a:r>
              <a:rPr lang="zh-TW" altLang="en-US" sz="4800" b="1" smtClean="0">
                <a:solidFill>
                  <a:srgbClr val="FF0066"/>
                </a:solidFill>
              </a:rPr>
              <a:t>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7584" y="2026983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當我們眼睛被蒙住，看不到路時，真的會有一點擔心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 smtClean="0"/>
              <a:t>聖經</a:t>
            </a:r>
            <a:r>
              <a:rPr lang="zh-TW" altLang="zh-TW" sz="3600" b="1"/>
              <a:t>裡有</a:t>
            </a:r>
            <a:r>
              <a:rPr lang="zh-TW" altLang="zh-TW" sz="3600" b="1" smtClean="0"/>
              <a:t>一</a:t>
            </a:r>
            <a:r>
              <a:rPr lang="zh-TW" altLang="en-US" sz="3600" b="1" smtClean="0"/>
              <a:t>個人</a:t>
            </a:r>
            <a:r>
              <a:rPr lang="zh-TW" altLang="zh-TW" sz="3600" b="1" smtClean="0"/>
              <a:t>，</a:t>
            </a:r>
            <a:r>
              <a:rPr lang="zh-TW" altLang="zh-TW" sz="3600" b="1"/>
              <a:t>他看不見天主，卻很安心地跟隨天主的帶領，今天我們就要看看他是怎麼做到的。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1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459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亞巴郎從小就愛天主，他很聽天主的話。</a:t>
            </a:r>
            <a:endParaRPr lang="en-US" altLang="zh-TW" sz="3600" b="1"/>
          </a:p>
          <a:p>
            <a:endParaRPr lang="en-US" altLang="zh-TW" sz="3600" b="1" smtClean="0"/>
          </a:p>
          <a:p>
            <a:r>
              <a:rPr lang="zh-TW" altLang="en-US" sz="3600" b="1" smtClean="0"/>
              <a:t>他</a:t>
            </a:r>
            <a:r>
              <a:rPr lang="en-US" altLang="zh-TW" sz="3600" b="1" smtClean="0"/>
              <a:t>75</a:t>
            </a:r>
            <a:r>
              <a:rPr lang="zh-TW" altLang="en-US" sz="3600" b="1" smtClean="0"/>
              <a:t>歲時，天主告訴他：「你要離開故鄉，往我只給你的地方去，我要使你成為一個大民族，我必祝福你。」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1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2551837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亞巴郎雖然不了解天主為什麼要他這麼做，但他相信天主，所以他便照著做了。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55813191"/>
      </p:ext>
    </p:extLst>
  </p:cSld>
  <p:clrMapOvr>
    <a:masterClrMapping/>
  </p:clrMapOvr>
  <p:transition/>
  <p:timing/>
</p:sld>
</file>

<file path=ppt/slides/slide1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07604" y="1844824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雖然路上遇到許多困難，但天主都帶領著亞巴郎。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最後亞巴郎在客納罕定居，他蓋了一座祭壇，感謝天主的帶領與祝福。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91442026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276872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/>
              <a:t>3.</a:t>
            </a:r>
            <a:r>
              <a:rPr lang="zh-TW" altLang="zh-TW" sz="3600" b="1" smtClean="0"/>
              <a:t>在</a:t>
            </a:r>
            <a:r>
              <a:rPr lang="zh-TW" altLang="en-US" sz="3600" b="1" smtClean="0"/>
              <a:t>這個</a:t>
            </a:r>
            <a:r>
              <a:rPr lang="zh-TW" altLang="zh-TW" sz="3600" b="1" smtClean="0"/>
              <a:t>美麗</a:t>
            </a:r>
            <a:r>
              <a:rPr lang="zh-TW" altLang="zh-TW" sz="3600" b="1"/>
              <a:t>世界中，你最喜歡的是什麼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en-US" altLang="zh-TW" sz="3600" b="1" smtClean="0"/>
              <a:t>4.</a:t>
            </a:r>
            <a:r>
              <a:rPr lang="zh-TW" altLang="zh-TW" sz="3600" b="1" smtClean="0"/>
              <a:t>除了陽光</a:t>
            </a:r>
            <a:r>
              <a:rPr lang="zh-TW" altLang="zh-TW" sz="3600" b="1"/>
              <a:t>、水和空氣之外，你覺得我們還需要什麼嗎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1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</a:t>
            </a:r>
            <a:r>
              <a:rPr lang="zh-TW" altLang="en-US" sz="4800" b="1" smtClean="0">
                <a:solidFill>
                  <a:srgbClr val="FF0066"/>
                </a:solidFill>
              </a:rPr>
              <a:t>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2276872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</a:t>
            </a:r>
            <a:r>
              <a:rPr lang="zh-TW" altLang="en-US" sz="3600" b="1"/>
              <a:t>父爸爸選了一個人，要交給他一個特別的任務，那個人是誰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天主</a:t>
            </a:r>
            <a:r>
              <a:rPr lang="zh-TW" altLang="en-US" sz="3600" b="1"/>
              <a:t>交給亞巴郎的特別任務是一個什麼任務？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1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3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天主</a:t>
            </a:r>
            <a:r>
              <a:rPr lang="zh-TW" altLang="en-US" sz="3600" b="1"/>
              <a:t>交給亞巴郎這個特別任務時，他幾歲了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4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天主要在亞巴郎年老時，交給他這個特別的任務？</a:t>
            </a:r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1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988840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5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 天主</a:t>
            </a:r>
            <a:r>
              <a:rPr lang="zh-TW" altLang="en-US" sz="3600" b="1"/>
              <a:t>在亞巴郎</a:t>
            </a:r>
            <a:r>
              <a:rPr lang="en-US" altLang="zh-TW" sz="3600" b="1"/>
              <a:t>75</a:t>
            </a:r>
            <a:r>
              <a:rPr lang="zh-TW" altLang="en-US" sz="3600" b="1"/>
              <a:t>歲時才交給他特別任務，會不會太晚了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6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如果</a:t>
            </a:r>
            <a:r>
              <a:rPr lang="zh-TW" altLang="en-US" sz="3600" b="1"/>
              <a:t>有一天你</a:t>
            </a:r>
            <a:r>
              <a:rPr lang="en-US" altLang="zh-TW" sz="3600" b="1"/>
              <a:t>75</a:t>
            </a:r>
            <a:r>
              <a:rPr lang="zh-TW" altLang="en-US" sz="3600" b="1"/>
              <a:t>歲了，天主要交給你一個特別的任務，你會像亞巴郎一樣接受嗎？</a:t>
            </a:r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1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83568" y="2204864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天主要亞巴郎帶著自己的家人和家產離開自己的家鄉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8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亞巴郎要帶著自己的家人前往埃及？</a:t>
            </a:r>
          </a:p>
        </p:txBody>
      </p:sp>
    </p:spTree>
    <p:extLst>
      <p:ext uri="{BB962C8B-B14F-4D97-AF65-F5344CB8AC3E}">
        <p14:creationId xmlns:p14="http://schemas.microsoft.com/office/powerpoint/2010/main" val="369720997"/>
      </p:ext>
    </p:extLst>
  </p:cSld>
  <p:clrMapOvr>
    <a:masterClrMapping/>
  </p:clrMapOvr>
  <p:transition/>
  <p:timing/>
</p:sld>
</file>

<file path=ppt/slides/slide1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84482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9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亞</a:t>
            </a:r>
            <a:r>
              <a:rPr lang="zh-TW" altLang="en-US" sz="3600" b="1"/>
              <a:t>巴郎到了埃及後為了要活命，他跟自己的妻子做了什麼事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10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覺得亞巴郎為了活命而欺騙法老王說撒辣依是自己的妹妹，這樣做是對的還是錯的？</a:t>
            </a:r>
          </a:p>
        </p:txBody>
      </p:sp>
    </p:spTree>
    <p:extLst>
      <p:ext uri="{BB962C8B-B14F-4D97-AF65-F5344CB8AC3E}">
        <p14:creationId xmlns:p14="http://schemas.microsoft.com/office/powerpoint/2010/main" val="1866806381"/>
      </p:ext>
    </p:extLst>
  </p:cSld>
  <p:clrMapOvr>
    <a:masterClrMapping/>
  </p:clrMapOvr>
  <p:transition/>
  <p:timing/>
</p:sld>
</file>

<file path=ppt/slides/slide1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628800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法老王知道亞巴郎是受天主祝福的人之後，不但沒殺他還更尊敬他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覺得亞巴郎聽從天主的話在年老時遠走他鄉奔波勞碌，是聰明還是笨呢？</a:t>
            </a:r>
          </a:p>
        </p:txBody>
      </p:sp>
    </p:spTree>
    <p:extLst>
      <p:ext uri="{BB962C8B-B14F-4D97-AF65-F5344CB8AC3E}">
        <p14:creationId xmlns:p14="http://schemas.microsoft.com/office/powerpoint/2010/main" val="1252876722"/>
      </p:ext>
    </p:extLst>
  </p:cSld>
  <p:clrMapOvr>
    <a:masterClrMapping/>
  </p:clrMapOvr>
  <p:transition/>
  <p:timing/>
</p:sld>
</file>

<file path=ppt/slides/slide1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-7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0522350"/>
      </p:ext>
    </p:extLst>
  </p:cSld>
  <p:clrMapOvr>
    <a:masterClrMapping/>
  </p:clrMapOvr>
  <p:transition/>
  <p:timing/>
</p:sld>
</file>

<file path=ppt/slides/slide1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</a:t>
            </a:r>
            <a:r>
              <a:rPr lang="zh-TW" altLang="en-US" sz="4800" b="1" smtClean="0">
                <a:solidFill>
                  <a:srgbClr val="FF0066"/>
                </a:solidFill>
              </a:rPr>
              <a:t>言省思</a:t>
            </a:r>
            <a:r>
              <a:rPr lang="zh-TW" altLang="en-US" sz="4800" b="1">
                <a:solidFill>
                  <a:srgbClr val="FF0066"/>
                </a:solidFill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8092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「上主對亞巴郎說：離開你的家鄉和你的家族，往我指給你的地方去。」（創</a:t>
            </a:r>
            <a:r>
              <a:rPr lang="en-US" altLang="zh-TW" sz="3600" b="1"/>
              <a:t>12,1</a:t>
            </a:r>
            <a:r>
              <a:rPr lang="zh-TW" altLang="zh-TW" sz="3600" b="1"/>
              <a:t>）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1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38197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21297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/>
              <a:t>三隻小豬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1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105273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1883733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小朋友，「三隻小豬</a:t>
            </a:r>
            <a:r>
              <a:rPr lang="zh-TW" altLang="zh-TW" sz="3600" b="1" smtClean="0"/>
              <a:t>」在</a:t>
            </a:r>
            <a:r>
              <a:rPr lang="zh-TW" altLang="zh-TW" sz="3600" b="1"/>
              <a:t>提醒我們，不管爸媽要我們做的事是簡單的或是困難的，即使我們不明白，還是要聽從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 smtClean="0"/>
              <a:t>這樣</a:t>
            </a:r>
            <a:r>
              <a:rPr lang="zh-TW" altLang="zh-TW" sz="3600" b="1"/>
              <a:t>才不會像豬大哥、豬二哥那樣，差點就成為大野狼的點心。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本教材受限於版權要求，無法為老師複製網路上任何圖片直接載入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5723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76872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5.</a:t>
            </a:r>
            <a:r>
              <a:rPr lang="zh-TW" altLang="zh-TW" sz="3600" b="1"/>
              <a:t>天父爸爸為什麼會特別賜給我們</a:t>
            </a:r>
            <a:r>
              <a:rPr lang="zh-TW" altLang="en-US" sz="3600" b="1"/>
              <a:t>靈魂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en-US" altLang="zh-TW" sz="3600" b="1"/>
              <a:t>6.</a:t>
            </a:r>
            <a:r>
              <a:rPr lang="zh-TW" altLang="zh-TW" sz="3600" b="1"/>
              <a:t>你覺得在這美麗世界中，還有其他生物像我們一樣擁有</a:t>
            </a:r>
            <a:r>
              <a:rPr lang="zh-TW" altLang="en-US" sz="3600" b="1"/>
              <a:t>靈魂</a:t>
            </a:r>
            <a:r>
              <a:rPr lang="zh-TW" altLang="zh-TW" sz="3600" b="1"/>
              <a:t>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2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/>
              <a:t>在生活中</a:t>
            </a:r>
            <a:r>
              <a:rPr lang="zh-TW" altLang="zh-TW" sz="3600" b="1" smtClean="0"/>
              <a:t>，</a:t>
            </a:r>
            <a:r>
              <a:rPr lang="zh-TW" altLang="zh-TW" sz="3600" b="1"/>
              <a:t>我們可以做些什麼來幫助</a:t>
            </a:r>
            <a:r>
              <a:rPr lang="zh-TW" altLang="zh-TW" sz="3600" b="1" smtClean="0"/>
              <a:t>自己學習</a:t>
            </a:r>
            <a:r>
              <a:rPr lang="zh-TW" altLang="zh-TW" sz="3600" b="1"/>
              <a:t>亞巴郎，像他</a:t>
            </a:r>
            <a:r>
              <a:rPr lang="zh-TW" altLang="zh-TW" sz="3600" b="1" smtClean="0"/>
              <a:t>一樣信賴</a:t>
            </a:r>
            <a:r>
              <a:rPr lang="zh-TW" altLang="zh-TW" sz="3600" b="1"/>
              <a:t>天主、依靠天主？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331489470"/>
      </p:ext>
    </p:extLst>
  </p:cSld>
  <p:clrMapOvr>
    <a:masterClrMapping/>
  </p:clrMapOvr>
  <p:transition/>
  <p:timing/>
</p:sld>
</file>

<file path=ppt/slides/slide2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 smtClean="0">
                <a:latin typeface="+mn-ea"/>
              </a:rPr>
              <a:t>-7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456386"/>
      </p:ext>
    </p:extLst>
  </p:cSld>
  <p:clrMapOvr>
    <a:masterClrMapping/>
  </p:clrMapOvr>
  <p:transition/>
  <p:timing/>
</p:sld>
</file>

<file path=ppt/slides/slide2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62880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459797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我們看到亞巴郎從小就愛天主、聽天主的話，即使已經很老</a:t>
            </a:r>
            <a:r>
              <a:rPr lang="zh-TW" altLang="zh-TW" sz="3600" b="1" smtClean="0"/>
              <a:t>了，</a:t>
            </a:r>
            <a:r>
              <a:rPr lang="zh-TW" altLang="en-US" sz="3600" b="1" smtClean="0"/>
              <a:t>卻還是相信天主，願意照著天主的指示做，他</a:t>
            </a:r>
            <a:r>
              <a:rPr lang="zh-TW" altLang="zh-TW" sz="3600" b="1" smtClean="0"/>
              <a:t>也</a:t>
            </a:r>
            <a:r>
              <a:rPr lang="zh-TW" altLang="zh-TW" sz="3600" b="1"/>
              <a:t>得到天主的祝福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7687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生活中</a:t>
            </a:r>
            <a:r>
              <a:rPr lang="zh-TW" altLang="zh-TW" sz="3600" b="1" smtClean="0"/>
              <a:t>，</a:t>
            </a:r>
            <a:r>
              <a:rPr lang="zh-TW" altLang="zh-TW" sz="3600" b="1"/>
              <a:t>我們要常常學習亞巴郎，像他一樣地信賴天主、依靠天主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zh-TW" sz="3600" b="1"/>
              <a:t>在聖經中，特別將亞巴郎稱為「信德之父」</a:t>
            </a:r>
            <a:r>
              <a:rPr lang="zh-TW" altLang="zh-TW" sz="3600" b="1" smtClean="0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853296286"/>
      </p:ext>
    </p:extLst>
  </p:cSld>
  <p:clrMapOvr>
    <a:masterClrMapping/>
  </p:clrMapOvr>
  <p:transition/>
  <p:timing/>
</p:sld>
</file>

<file path=ppt/slides/slide2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63588" y="184482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親愛的天父爸爸，謝謝祢今天讓我們認識了「信德之父」亞巴郎，他是</a:t>
            </a:r>
            <a:r>
              <a:rPr lang="zh-TW" altLang="zh-TW" sz="3600" b="1" smtClean="0"/>
              <a:t>這麼愛</a:t>
            </a:r>
            <a:r>
              <a:rPr lang="zh-TW" altLang="zh-TW" sz="3600" b="1"/>
              <a:t>祢、信賴祢，求祢幫助我們可以常常像他一樣，在生活中聽祢的話，也聽爸媽的話。以上所求是靠祢的子主耶穌的名，阿們。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2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66917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信德之父亞巴</a:t>
            </a:r>
            <a:r>
              <a:rPr lang="zh-TW" altLang="zh-TW" sz="6600" b="1" smtClean="0">
                <a:ea typeface="Microsoft JhengHei Light" panose="020b0304030504040204"/>
              </a:rPr>
              <a:t>郎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zh-TW" sz="6600" b="1" smtClean="0">
                <a:ea typeface="Microsoft JhengHei Light" panose="020b0304030504040204"/>
              </a:rPr>
              <a:t>聽命</a:t>
            </a:r>
            <a:r>
              <a:rPr lang="zh-TW" altLang="zh-TW" sz="6600" b="1">
                <a:ea typeface="Microsoft JhengHei Light" panose="020b0304030504040204"/>
              </a:rPr>
              <a:t>獻子</a:t>
            </a:r>
            <a:endParaRPr lang="zh-TW" altLang="zh-TW" sz="6600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229628" y="1768791"/>
            <a:ext cx="226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-8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67759"/>
      </p:ext>
    </p:extLst>
  </p:cSld>
  <p:clrMapOvr>
    <a:masterClrMapping/>
  </p:clrMapOvr>
  <p:transition/>
  <p:timing/>
</p:sld>
</file>

<file path=ppt/slides/slide2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67419" y="185943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71600" y="270892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親愛的天父爸爸，謝謝祢在每天的生活中保護我們，讓我們今天又來到聖堂參加主日學，聽老師講聖經</a:t>
            </a:r>
            <a:r>
              <a:rPr lang="zh-TW" altLang="zh-TW" sz="3600" b="1" smtClean="0"/>
              <a:t>故事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71600" y="270892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求祢幫助我們學習「信德之父」亞巴郎對祢的信賴與依靠，做天父的好寶貝。以上所求是靠祢的子主耶穌的名，阿們。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587927874"/>
      </p:ext>
    </p:extLst>
  </p:cSld>
  <p:clrMapOvr>
    <a:masterClrMapping/>
  </p:clrMapOvr>
  <p:transition/>
  <p:timing/>
</p:sld>
</file>

<file path=ppt/slides/slide2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34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99592" y="345414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創世紀</a:t>
            </a:r>
            <a:r>
              <a:rPr lang="en-US" altLang="zh-TW" sz="3600" b="1"/>
              <a:t>17,15~22</a:t>
            </a:r>
            <a:r>
              <a:rPr lang="zh-TW" altLang="zh-TW" sz="3600" b="1"/>
              <a:t>、</a:t>
            </a:r>
            <a:r>
              <a:rPr lang="en-US" altLang="zh-TW" sz="3600" b="1"/>
              <a:t>21,1~8</a:t>
            </a:r>
            <a:r>
              <a:rPr lang="zh-TW" altLang="zh-TW" sz="3600" b="1"/>
              <a:t>、</a:t>
            </a:r>
            <a:r>
              <a:rPr lang="en-US" altLang="zh-TW" sz="3600" b="1"/>
              <a:t>22,1~19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2132856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7.</a:t>
            </a:r>
            <a:r>
              <a:rPr lang="zh-TW" altLang="en-US" sz="3600" b="1" smtClean="0"/>
              <a:t>你喜歡</a:t>
            </a:r>
            <a:r>
              <a:rPr lang="zh-TW" altLang="en-US" sz="3600" b="1"/>
              <a:t>自己是</a:t>
            </a:r>
            <a:r>
              <a:rPr lang="zh-TW" altLang="en-US" sz="3600" b="1" smtClean="0"/>
              <a:t>「天</a:t>
            </a:r>
            <a:r>
              <a:rPr lang="zh-TW" altLang="en-US" sz="3600" b="1"/>
              <a:t>父爸爸所創造的」還是「由</a:t>
            </a:r>
            <a:r>
              <a:rPr lang="zh-TW" altLang="en-US" sz="3600" b="1" smtClean="0"/>
              <a:t>猴子演化而</a:t>
            </a:r>
            <a:r>
              <a:rPr lang="zh-TW" altLang="en-US" sz="3600" b="1"/>
              <a:t>來的」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8.</a:t>
            </a:r>
            <a:r>
              <a:rPr lang="zh-TW" altLang="en-US" sz="3600" b="1"/>
              <a:t>在天父</a:t>
            </a:r>
            <a:r>
              <a:rPr lang="zh-TW" altLang="en-US" sz="3600" b="1" smtClean="0"/>
              <a:t>爸爸創造的各種</a:t>
            </a:r>
            <a:r>
              <a:rPr lang="zh-TW" altLang="en-US" sz="3600" b="1"/>
              <a:t>美味食物中，你最喜歡哪些食物</a:t>
            </a:r>
            <a:r>
              <a:rPr lang="zh-TW" altLang="en-US" sz="3600" b="1" smtClean="0"/>
              <a:t>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69720997"/>
      </p:ext>
    </p:extLst>
  </p:cSld>
  <p:clrMapOvr>
    <a:masterClrMapping/>
  </p:clrMapOvr>
  <p:transition/>
  <p:timing/>
</p:sld>
</file>

<file path=ppt/slides/slide2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2564904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zh-TW" sz="3600" b="1"/>
              <a:t>你們喜歡吃冰淇淋嗎</a:t>
            </a:r>
            <a:r>
              <a:rPr lang="zh-TW" altLang="zh-TW" sz="3600" b="1" smtClean="0"/>
              <a:t>？喜歡</a:t>
            </a:r>
            <a:r>
              <a:rPr lang="zh-TW" altLang="zh-TW" sz="3600" b="1"/>
              <a:t>吃哪</a:t>
            </a:r>
            <a:r>
              <a:rPr lang="zh-TW" altLang="zh-TW" sz="3600" b="1" smtClean="0"/>
              <a:t>一種</a:t>
            </a:r>
            <a:r>
              <a:rPr lang="zh-TW" altLang="en-US" sz="3600" b="1" smtClean="0"/>
              <a:t>口味</a:t>
            </a:r>
            <a:r>
              <a:rPr lang="zh-TW" altLang="en-US" sz="3600" b="1"/>
              <a:t>的</a:t>
            </a:r>
            <a:r>
              <a:rPr lang="zh-TW" altLang="zh-TW" sz="3600" b="1" smtClean="0"/>
              <a:t>冰淇淋？喜歡</a:t>
            </a:r>
            <a:r>
              <a:rPr lang="zh-TW" altLang="zh-TW" sz="3600" b="1"/>
              <a:t>吃混合口味的嗎</a:t>
            </a:r>
            <a:r>
              <a:rPr lang="zh-TW" altLang="zh-TW" sz="3600" b="1" smtClean="0"/>
              <a:t>？誰</a:t>
            </a:r>
            <a:r>
              <a:rPr lang="zh-TW" altLang="zh-TW" sz="3600" b="1"/>
              <a:t>會帶你們去吃</a:t>
            </a:r>
            <a:r>
              <a:rPr lang="zh-TW" altLang="zh-TW" sz="3600" b="1" smtClean="0"/>
              <a:t>冰淇淋</a:t>
            </a:r>
            <a:r>
              <a:rPr lang="zh-TW" altLang="en-US" sz="3600" b="1" smtClean="0"/>
              <a:t>呢</a:t>
            </a:r>
            <a:r>
              <a:rPr lang="zh-TW" altLang="zh-TW" sz="3600" b="1" smtClean="0"/>
              <a:t>？最</a:t>
            </a:r>
            <a:r>
              <a:rPr lang="zh-TW" altLang="zh-TW" sz="3600" b="1"/>
              <a:t>喜歡吃哪一個品牌的冰淇淋呢？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34888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除了冰淇淋之外，你們還喜歡吃什麼</a:t>
            </a:r>
            <a:r>
              <a:rPr lang="zh-TW" altLang="zh-TW" sz="3600" b="1" smtClean="0"/>
              <a:t>？喜歡</a:t>
            </a:r>
            <a:r>
              <a:rPr lang="zh-TW" altLang="zh-TW" sz="3600" b="1"/>
              <a:t>吃棉花糖嗎</a:t>
            </a:r>
            <a:r>
              <a:rPr lang="zh-TW" altLang="zh-TW" sz="3600" b="1" smtClean="0"/>
              <a:t>？你們</a:t>
            </a:r>
            <a:r>
              <a:rPr lang="zh-TW" altLang="zh-TW" sz="3600" b="1"/>
              <a:t>吃過哪一種棉花糖呢</a:t>
            </a:r>
            <a:r>
              <a:rPr lang="zh-TW" altLang="zh-TW" sz="3600" b="1" smtClean="0"/>
              <a:t>？有</a:t>
            </a:r>
            <a:r>
              <a:rPr lang="zh-TW" altLang="zh-TW" sz="3600" b="1"/>
              <a:t>吃過棒棒糖嗎</a:t>
            </a:r>
            <a:r>
              <a:rPr lang="zh-TW" altLang="zh-TW" sz="3600" b="1" smtClean="0"/>
              <a:t>？你們</a:t>
            </a:r>
            <a:r>
              <a:rPr lang="zh-TW" altLang="zh-TW" sz="3600" b="1"/>
              <a:t>吃過哪一種棒棒糖呢？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2557088"/>
      </p:ext>
    </p:extLst>
  </p:cSld>
  <p:clrMapOvr>
    <a:masterClrMapping/>
  </p:clrMapOvr>
  <p:transition/>
  <p:timing/>
</p:sld>
</file>

<file path=ppt/slides/slide2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如果這三樣只能讓你選一樣，你會選哪一樣呢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冰涼暢快的冰淇淋，還是柔軟蓬鬆的棉花糖，又或是可以吃很久的棒棒糖呢？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60889492"/>
      </p:ext>
    </p:extLst>
  </p:cSld>
  <p:clrMapOvr>
    <a:masterClrMapping/>
  </p:clrMapOvr>
  <p:transition/>
  <p:timing/>
</p:sld>
</file>

<file path=ppt/slides/slide2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619672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/>
              <a:t>小活動</a:t>
            </a:r>
            <a:r>
              <a:rPr lang="en-US" altLang="zh-TW" sz="4800" b="1" smtClean="0"/>
              <a:t>——</a:t>
            </a:r>
            <a:r>
              <a:rPr lang="zh-TW" altLang="zh-TW" sz="4800" b="1"/>
              <a:t>我的最愛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2798837040"/>
      </p:ext>
    </p:extLst>
  </p:cSld>
  <p:clrMapOvr>
    <a:masterClrMapping/>
  </p:clrMapOvr>
  <p:transition/>
  <p:timing/>
</p:sld>
</file>

<file path=ppt/slides/slide2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30262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</a:t>
            </a:r>
            <a:r>
              <a:rPr lang="zh-TW" altLang="en-US" sz="4800" b="1" smtClean="0">
                <a:solidFill>
                  <a:srgbClr val="FF0066"/>
                </a:solidFill>
              </a:rPr>
              <a:t>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213285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你們真是慷慨，都這麼願意和老師分享自己最喜歡的東西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 smtClean="0"/>
              <a:t>聖經</a:t>
            </a:r>
            <a:r>
              <a:rPr lang="zh-TW" altLang="zh-TW" sz="3600" b="1"/>
              <a:t>裡也有一位很慷慨的人，他</a:t>
            </a:r>
            <a:r>
              <a:rPr lang="zh-TW" altLang="zh-TW" sz="3600" b="1" smtClean="0"/>
              <a:t>就是「</a:t>
            </a:r>
            <a:r>
              <a:rPr lang="zh-TW" altLang="zh-TW" sz="3600" b="1"/>
              <a:t>信德之父」</a:t>
            </a:r>
            <a:r>
              <a:rPr lang="en-US" altLang="zh-TW" sz="3600" b="1"/>
              <a:t>——</a:t>
            </a:r>
            <a:r>
              <a:rPr lang="zh-TW" altLang="zh-TW" sz="3600" b="1"/>
              <a:t>亞巴郎，我們就來看看他是如何的慷慨。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07604" y="94258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07604" y="1772816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亞巴郎一直有個心願，希望有個兒子，他有好多天主賜給他的家產，但一直都沒有兒子。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/>
              <a:t>有一天，天主的使者跟他說，你的妻子要給你生一個兒子，你要取名叫依撒格</a:t>
            </a:r>
            <a:r>
              <a:rPr lang="zh-TW" altLang="en-US" sz="3600" b="1" smtClean="0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2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55679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亞巴郎很高興，但他已經</a:t>
            </a:r>
            <a:r>
              <a:rPr lang="en-US" altLang="zh-TW" sz="3600" b="1" smtClean="0"/>
              <a:t>99</a:t>
            </a:r>
            <a:r>
              <a:rPr lang="zh-TW" altLang="en-US" sz="3600" b="1" smtClean="0"/>
              <a:t>歲了，他的妻子也</a:t>
            </a:r>
            <a:r>
              <a:rPr lang="en-US" altLang="zh-TW" sz="3600" b="1" smtClean="0"/>
              <a:t>90</a:t>
            </a:r>
            <a:r>
              <a:rPr lang="zh-TW" altLang="en-US" sz="3600" b="1" smtClean="0"/>
              <a:t>歲了，雖然很困惑，但他還是願意相信天主。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/>
              <a:t>果然，一年後，亞巴郎的妻子幫他生下</a:t>
            </a:r>
            <a:r>
              <a:rPr lang="zh-TW" altLang="en-US" sz="3600" b="1" smtClean="0"/>
              <a:t>了男孩</a:t>
            </a:r>
            <a:r>
              <a:rPr lang="zh-TW" altLang="en-US" sz="3600" b="1"/>
              <a:t>，他照著天主的指示，</a:t>
            </a:r>
            <a:r>
              <a:rPr lang="zh-TW" altLang="en-US" sz="3600" b="1" smtClean="0"/>
              <a:t>給孩</a:t>
            </a:r>
            <a:r>
              <a:rPr lang="zh-TW" altLang="en-US" sz="3600" b="1"/>
              <a:t>子</a:t>
            </a:r>
            <a:r>
              <a:rPr lang="zh-TW" altLang="en-US" sz="3600" b="1" smtClean="0"/>
              <a:t>取名叫</a:t>
            </a:r>
            <a:r>
              <a:rPr lang="zh-TW" altLang="en-US" sz="3600" b="1"/>
              <a:t>依撒格。</a:t>
            </a:r>
            <a:endParaRPr lang="en-US" altLang="zh-TW" sz="3600" b="1"/>
          </a:p>
          <a:p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914420261"/>
      </p:ext>
    </p:extLst>
  </p:cSld>
  <p:clrMapOvr>
    <a:masterClrMapping/>
  </p:clrMapOvr>
  <p:transition/>
  <p:timing/>
</p:sld>
</file>

<file path=ppt/slides/slide2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62880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亞巴郎非常疼愛依撒格，不管去哪裡、做什麼，總是將依撒格帶在身邊。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有一天，天主</a:t>
            </a:r>
            <a:r>
              <a:rPr lang="zh-TW" altLang="en-US" sz="3600" b="1"/>
              <a:t>又</a:t>
            </a:r>
            <a:r>
              <a:rPr lang="zh-TW" altLang="en-US" sz="3600" b="1" smtClean="0"/>
              <a:t>派了使者來，告訴亞巴郎，要他把依撒格獻給天主。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31030006"/>
      </p:ext>
    </p:extLst>
  </p:cSld>
  <p:clrMapOvr>
    <a:masterClrMapping/>
  </p:clrMapOvr>
  <p:transition/>
  <p:timing/>
</p:sld>
</file>

<file path=ppt/slides/slide2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720840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亞巴郎嚇了一跳，他非常愛依撒格，完全不能理解為什麼天主送給他們兒子，現在又要收回去。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但他還是帶著</a:t>
            </a:r>
            <a:r>
              <a:rPr lang="zh-TW" altLang="en-US" sz="3600" b="1"/>
              <a:t>依撒</a:t>
            </a:r>
            <a:r>
              <a:rPr lang="zh-TW" altLang="en-US" sz="3600" b="1" smtClean="0"/>
              <a:t>格，背著獻祭要用的材料上山了。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057292002"/>
      </p:ext>
    </p:extLst>
  </p:cSld>
  <p:clrMapOvr>
    <a:masterClrMapping/>
  </p:clrMapOvr>
  <p:transition/>
  <p:timing/>
</p:sld>
</file>

<file path=ppt/slides/slide2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2060848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路上，依撒格問亞巴郎：</a:t>
            </a:r>
            <a:r>
              <a:rPr lang="zh-TW" altLang="en-US" sz="3600" b="1"/>
              <a:t>「</a:t>
            </a:r>
            <a:r>
              <a:rPr lang="zh-TW" altLang="en-US" sz="3600" b="1" smtClean="0"/>
              <a:t>爸爸，怎麼沒有看到要獻祭的小羊呢？」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亞巴郎忍住悲傷的情緒，慢慢的跟</a:t>
            </a:r>
            <a:r>
              <a:rPr lang="zh-TW" altLang="en-US" sz="3600" b="1"/>
              <a:t>依撒</a:t>
            </a:r>
            <a:r>
              <a:rPr lang="zh-TW" altLang="en-US" sz="3600" b="1" smtClean="0"/>
              <a:t>格說：「兒子，天主會照料一切的！」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6183261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1772816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9.</a:t>
            </a:r>
            <a:r>
              <a:rPr lang="zh-TW" altLang="en-US" sz="3600" b="1"/>
              <a:t>在天父爸爸為我們所預備</a:t>
            </a:r>
            <a:r>
              <a:rPr lang="zh-TW" altLang="en-US" sz="3600" b="1" smtClean="0"/>
              <a:t>的動物（</a:t>
            </a:r>
            <a:r>
              <a:rPr lang="zh-TW" altLang="en-US" sz="3600" b="1"/>
              <a:t>如：狗、貓、鳥、魚）中，你最喜歡哪一種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10.</a:t>
            </a:r>
            <a:r>
              <a:rPr lang="zh-TW" altLang="en-US" sz="3600" b="1"/>
              <a:t>為守護天父爸爸為我們所創造的美麗世界，天父爸爸給我們的特別任務是什麼？</a:t>
            </a:r>
          </a:p>
        </p:txBody>
      </p:sp>
    </p:spTree>
    <p:extLst>
      <p:ext uri="{BB962C8B-B14F-4D97-AF65-F5344CB8AC3E}">
        <p14:creationId xmlns:p14="http://schemas.microsoft.com/office/powerpoint/2010/main" val="1866806381"/>
      </p:ext>
    </p:extLst>
  </p:cSld>
  <p:clrMapOvr>
    <a:masterClrMapping/>
  </p:clrMapOvr>
  <p:transition/>
  <p:timing/>
</p:sld>
</file>

<file path=ppt/slides/slide2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997839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到了山上，亞巴郎強忍悲傷，把依撒格放上祭壇，正要獻祭時，天主的使者又出現了，使者跟亞巴郎說：「讓依撒格下來吧，獻祭用的羊兒已經備妥在一旁！」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443585741"/>
      </p:ext>
    </p:extLst>
  </p:cSld>
  <p:clrMapOvr>
    <a:masterClrMapping/>
  </p:clrMapOvr>
  <p:transition/>
  <p:timing/>
</p:sld>
</file>

<file path=ppt/slides/slide2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242088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亞巴郎馬上把心愛的兒子抱下來，他緊緊抱住兒子，感謝天主的眷顧，祂妥善的照料了一切所需。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55609918"/>
      </p:ext>
    </p:extLst>
  </p:cSld>
  <p:clrMapOvr>
    <a:masterClrMapping/>
  </p:clrMapOvr>
  <p:transition/>
  <p:timing/>
</p:sld>
</file>

<file path=ppt/slides/slide2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</a:t>
            </a:r>
            <a:r>
              <a:rPr lang="zh-TW" altLang="en-US" sz="4800" b="1" smtClean="0">
                <a:solidFill>
                  <a:srgbClr val="FF0066"/>
                </a:solidFill>
              </a:rPr>
              <a:t>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2276872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「</a:t>
            </a:r>
            <a:r>
              <a:rPr lang="zh-TW" altLang="en-US" sz="3600" b="1"/>
              <a:t>信德之父」亞巴郎到年老時一直有個心願，他的心願是什麼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天主</a:t>
            </a:r>
            <a:r>
              <a:rPr lang="zh-TW" altLang="en-US" sz="3600" b="1"/>
              <a:t>為什麼要在亞巴郎年老時賜給他一個兒子？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3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亞巴郎知道天主要送給他一個兒</a:t>
            </a:r>
            <a:r>
              <a:rPr lang="zh-TW" altLang="en-US" sz="3600" b="1" smtClean="0"/>
              <a:t>子時，既</a:t>
            </a:r>
            <a:r>
              <a:rPr lang="zh-TW" altLang="en-US" sz="3600" b="1"/>
              <a:t>高興又不明白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4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你覺得為什麼</a:t>
            </a:r>
            <a:r>
              <a:rPr lang="zh-TW" altLang="en-US" sz="3600" b="1"/>
              <a:t>天主</a:t>
            </a:r>
            <a:r>
              <a:rPr lang="zh-TW" altLang="en-US" sz="3600" b="1" smtClean="0"/>
              <a:t>要</a:t>
            </a:r>
            <a:r>
              <a:rPr lang="zh-TW" altLang="en-US" sz="3600" b="1"/>
              <a:t>在亞巴郎這麼老了才送給他一個兒子？</a:t>
            </a:r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2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84482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5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亞巴郎的妻子撒辣依知道天主要送給他們一個兒子時，不太相信這事會是真的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6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亞</a:t>
            </a:r>
            <a:r>
              <a:rPr lang="zh-TW" altLang="en-US" sz="3600" b="1"/>
              <a:t>巴郎有了依撒格之後，天主的使者再次出現，跟亞巴郎說了什麼？</a:t>
            </a:r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2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84482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覺得天主為什麼要亞巴郎將自己的兒子依撒格獻給天主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8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亞巴郎不明白天主要自己將兒子依撒格獻給天主，他還是照著天主的話做？</a:t>
            </a:r>
          </a:p>
        </p:txBody>
      </p:sp>
    </p:spTree>
    <p:extLst>
      <p:ext uri="{BB962C8B-B14F-4D97-AF65-F5344CB8AC3E}">
        <p14:creationId xmlns:p14="http://schemas.microsoft.com/office/powerpoint/2010/main" val="369720997"/>
      </p:ext>
    </p:extLst>
  </p:cSld>
  <p:clrMapOvr>
    <a:masterClrMapping/>
  </p:clrMapOvr>
  <p:transition/>
  <p:timing/>
</p:sld>
</file>

<file path=ppt/slides/slide2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1683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9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當</a:t>
            </a:r>
            <a:r>
              <a:rPr lang="zh-TW" altLang="en-US" sz="3600" b="1"/>
              <a:t>亞巴郎帶著依撒格前往獻祭時，為什麼內心是百感交集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10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亞</a:t>
            </a:r>
            <a:r>
              <a:rPr lang="zh-TW" altLang="en-US" sz="3600" b="1"/>
              <a:t>巴郎和依撒格到山上要獻祭時，天主的使者在山上為他們準備了什麼？</a:t>
            </a:r>
          </a:p>
        </p:txBody>
      </p:sp>
    </p:spTree>
    <p:extLst>
      <p:ext uri="{BB962C8B-B14F-4D97-AF65-F5344CB8AC3E}">
        <p14:creationId xmlns:p14="http://schemas.microsoft.com/office/powerpoint/2010/main" val="1866806381"/>
      </p:ext>
    </p:extLst>
  </p:cSld>
  <p:clrMapOvr>
    <a:masterClrMapping/>
  </p:clrMapOvr>
  <p:transition/>
  <p:timing/>
</p:sld>
</file>

<file path=ppt/slides/slide2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720840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亞</a:t>
            </a:r>
            <a:r>
              <a:rPr lang="zh-TW" altLang="en-US" sz="3600" b="1"/>
              <a:t>巴郎和依撒格在山上時，天主的使者又再次出現，跟亞巴郎說了什麼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覺得為什麼亞巴郎從一開始就很有信心地說：天主會照料一切？</a:t>
            </a:r>
          </a:p>
        </p:txBody>
      </p:sp>
    </p:spTree>
    <p:extLst>
      <p:ext uri="{BB962C8B-B14F-4D97-AF65-F5344CB8AC3E}">
        <p14:creationId xmlns:p14="http://schemas.microsoft.com/office/powerpoint/2010/main" val="1252876722"/>
      </p:ext>
    </p:extLst>
  </p:cSld>
  <p:clrMapOvr>
    <a:masterClrMapping/>
  </p:clrMapOvr>
  <p:transition/>
  <p:timing/>
</p:sld>
</file>

<file path=ppt/slides/slide2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</a:t>
            </a:r>
            <a:r>
              <a:rPr lang="en-US" altLang="zh-TW" sz="3600" b="1">
                <a:latin typeface="+mj-ea"/>
                <a:ea typeface="+mj-ea"/>
              </a:rPr>
              <a:t>8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32550519"/>
      </p:ext>
    </p:extLst>
  </p:cSld>
  <p:clrMapOvr>
    <a:masterClrMapping/>
  </p:clrMapOvr>
  <p:transition/>
  <p:timing/>
</p:sld>
</file>

<file path=ppt/slides/slide2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16595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</a:t>
            </a:r>
            <a:r>
              <a:rPr lang="zh-TW" altLang="en-US" sz="4800" b="1" smtClean="0">
                <a:solidFill>
                  <a:srgbClr val="FF0066"/>
                </a:solidFill>
              </a:rPr>
              <a:t>言省思</a:t>
            </a:r>
            <a:r>
              <a:rPr lang="zh-TW" altLang="en-US" sz="4800" b="1">
                <a:solidFill>
                  <a:srgbClr val="FF0066"/>
                </a:solidFill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99695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「亞巴郎對兒子依撒格說：天主會照料一切的！」（創</a:t>
            </a:r>
            <a:r>
              <a:rPr lang="en-US" altLang="zh-TW" sz="3600" b="1"/>
              <a:t>22,8</a:t>
            </a:r>
            <a:r>
              <a:rPr lang="zh-TW" altLang="en-US" sz="3600" b="1"/>
              <a:t>）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1988840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11.</a:t>
            </a:r>
            <a:r>
              <a:rPr lang="zh-TW" altLang="en-US" sz="3600" b="1"/>
              <a:t>你願意幫忙天父爸爸，一起用愛來守護這美麗世界嗎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12.</a:t>
            </a:r>
            <a:r>
              <a:rPr lang="zh-TW" altLang="en-US" sz="3600" b="1"/>
              <a:t>你覺得天父爸爸給我們的特別任務</a:t>
            </a:r>
            <a:r>
              <a:rPr lang="en-US" altLang="zh-TW" sz="3600" b="1"/>
              <a:t>——</a:t>
            </a:r>
            <a:r>
              <a:rPr lang="zh-TW" altLang="en-US" sz="3600" b="1"/>
              <a:t>「和祂一起守護美麗世界」，會很困難嗎？</a:t>
            </a:r>
          </a:p>
        </p:txBody>
      </p:sp>
    </p:spTree>
    <p:extLst>
      <p:ext uri="{BB962C8B-B14F-4D97-AF65-F5344CB8AC3E}">
        <p14:creationId xmlns:p14="http://schemas.microsoft.com/office/powerpoint/2010/main" val="1252876722"/>
      </p:ext>
    </p:extLst>
  </p:cSld>
  <p:clrMapOvr>
    <a:masterClrMapping/>
  </p:clrMapOvr>
  <p:transition/>
  <p:timing/>
</p:sld>
</file>

<file path=ppt/slides/slide2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49289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323893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/>
              <a:t>小霞的故事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42484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28708" y="2780928"/>
            <a:ext cx="728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從故事中，我們看到小卉的慷慨感動了小霞，也幫助小霞開始明白，分享不是一件困難的事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1988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只要我們願意</a:t>
            </a:r>
            <a:r>
              <a:rPr lang="zh-TW" altLang="en-US" sz="3600" b="1"/>
              <a:t>，</a:t>
            </a:r>
            <a:r>
              <a:rPr lang="zh-TW" altLang="zh-TW" sz="3600" b="1"/>
              <a:t>分享可以給別人帶來很大的祝福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zh-TW" sz="3600" b="1" smtClean="0"/>
              <a:t>就</a:t>
            </a:r>
            <a:r>
              <a:rPr lang="zh-TW" altLang="zh-TW" sz="3600" b="1"/>
              <a:t>像亞巴郎信賴天主、慷慨分享心愛的兒子依撒格，天主便大大地祝福了他們。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88033434"/>
      </p:ext>
    </p:extLst>
  </p:cSld>
  <p:clrMapOvr>
    <a:masterClrMapping/>
  </p:clrMapOvr>
  <p:transition/>
  <p:timing/>
</p:sld>
</file>

<file path=ppt/slides/slide2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/>
              <a:t>在生活中</a:t>
            </a:r>
            <a:r>
              <a:rPr lang="zh-TW" altLang="zh-TW" sz="3600" b="1" smtClean="0"/>
              <a:t>，</a:t>
            </a:r>
            <a:r>
              <a:rPr lang="zh-TW" altLang="zh-TW" sz="3600" b="1"/>
              <a:t>我願意和別人分享哪些心愛的寶貝？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331489470"/>
      </p:ext>
    </p:extLst>
  </p:cSld>
  <p:clrMapOvr>
    <a:masterClrMapping/>
  </p:clrMapOvr>
  <p:transition/>
  <p:timing/>
</p:sld>
</file>

<file path=ppt/slides/slide2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 smtClean="0">
                <a:latin typeface="+mn-ea"/>
              </a:rPr>
              <a:t>-8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5073428"/>
      </p:ext>
    </p:extLst>
  </p:cSld>
  <p:clrMapOvr>
    <a:masterClrMapping/>
  </p:clrMapOvr>
  <p:transition/>
  <p:timing/>
</p:sld>
</file>

<file path=ppt/slides/slide2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63691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今天我們從「信德之父」亞巴郎的故事中，看到了全心信賴天主的人真是有福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63691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天</a:t>
            </a:r>
            <a:r>
              <a:rPr lang="zh-TW" altLang="zh-TW" sz="3600" b="1"/>
              <a:t>父爸爸是這麼愛我們，當我們慷慨地分享自己心愛的寶貝給天父爸爸時，祂也會大大地祝福我們。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66415218"/>
      </p:ext>
    </p:extLst>
  </p:cSld>
  <p:clrMapOvr>
    <a:masterClrMapping/>
  </p:clrMapOvr>
  <p:transition/>
  <p:timing/>
</p:sld>
</file>

<file path=ppt/slides/slide2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42088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在生活中，我們要常常記得，當我們不明白天父的旨意時，可以學習亞巴郎對天父爸爸的信賴與依靠，因為天父爸爸會照料一切。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853296286"/>
      </p:ext>
    </p:extLst>
  </p:cSld>
  <p:clrMapOvr>
    <a:masterClrMapping/>
  </p:clrMapOvr>
  <p:transition/>
  <p:timing/>
</p:sld>
</file>

<file path=ppt/slides/slide2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最愛我們的天父爸爸，謝謝祢在生活中照料我們，求祢幫助我們，不管是遇到困難時，或是生祢的氣、不想和祢說話時，讓我們都能像亞巴郎一樣信賴祢、聽祢的話。這樣的祈禱是因祢的子主耶穌的名，阿們。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2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依撒格的雙胞胎</a:t>
            </a:r>
            <a:r>
              <a:rPr lang="en-US" altLang="zh-TW" sz="6600" smtClean="0">
                <a:ea typeface="Microsoft JhengHei Light" panose="020b0304030504040204"/>
              </a:rPr>
              <a:t>∼</a:t>
            </a:r>
          </a:p>
          <a:p>
            <a:r>
              <a:rPr lang="zh-TW" altLang="zh-TW" sz="6600" b="1" smtClean="0">
                <a:ea typeface="Microsoft JhengHei Light" panose="020b0304030504040204"/>
              </a:rPr>
              <a:t>厄</a:t>
            </a:r>
            <a:r>
              <a:rPr lang="zh-TW" altLang="zh-TW" sz="6600" b="1">
                <a:ea typeface="Microsoft JhengHei Light" panose="020b0304030504040204"/>
              </a:rPr>
              <a:t>撒烏與雅各伯</a:t>
            </a:r>
            <a:endParaRPr lang="zh-TW" altLang="zh-TW" sz="6600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229628" y="1768791"/>
            <a:ext cx="226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-9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3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</a:t>
            </a:r>
            <a:r>
              <a:rPr lang="zh-TW" altLang="zh-TW" sz="3600" b="1" smtClean="0">
                <a:latin typeface="+mj-ea"/>
                <a:ea typeface="+mj-ea"/>
              </a:rPr>
              <a:t>【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zh-TW" altLang="zh-TW" sz="3600" b="1" smtClean="0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-1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40425083"/>
      </p:ext>
    </p:extLst>
  </p:cSld>
  <p:clrMapOvr>
    <a:masterClrMapping/>
  </p:clrMapOvr>
  <p:transition/>
  <p:timing/>
</p:sld>
</file>

<file path=ppt/slides/slide2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87351"/>
      </p:ext>
    </p:extLst>
  </p:cSld>
  <p:clrMapOvr>
    <a:masterClrMapping/>
  </p:clrMapOvr>
  <p:transition/>
  <p:timing/>
</p:sld>
</file>

<file path=ppt/slides/slide2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5411" y="171542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256490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慈愛的天主，感謝祢讓我們有機會在這裡，感受到祢是這麼地愛我們，讓我們知道我們每一個人都是祢所創造的獨一無二</a:t>
            </a:r>
            <a:r>
              <a:rPr lang="zh-TW" altLang="zh-TW" sz="3600" b="1" smtClean="0"/>
              <a:t>的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899592" y="256490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我們</a:t>
            </a:r>
            <a:r>
              <a:rPr lang="zh-TW" altLang="zh-TW" sz="3600" b="1"/>
              <a:t>會在生活中，好好珍惜祢送給我們的這份特別的禮物。這樣的祈禱是靠祢的子主耶穌的名，阿們。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454615123"/>
      </p:ext>
    </p:extLst>
  </p:cSld>
  <p:clrMapOvr>
    <a:masterClrMapping/>
  </p:clrMapOvr>
  <p:transition/>
  <p:timing/>
</p:sld>
</file>

<file path=ppt/slides/slide2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167844" y="2598003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23628" y="342900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創世紀</a:t>
            </a:r>
            <a:r>
              <a:rPr lang="en-US" altLang="zh-TW" sz="3600" b="1"/>
              <a:t>25,19~34</a:t>
            </a:r>
            <a:r>
              <a:rPr lang="zh-TW" altLang="en-US" sz="3600" b="1"/>
              <a:t>、創世紀</a:t>
            </a:r>
            <a:r>
              <a:rPr lang="en-US" altLang="zh-TW" sz="3600" b="1"/>
              <a:t>27,1~44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8779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70892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你們看過</a:t>
            </a:r>
            <a:r>
              <a:rPr lang="zh-TW" altLang="zh-TW" sz="3600" b="1"/>
              <a:t>雙胞胎嗎</a:t>
            </a:r>
            <a:r>
              <a:rPr lang="zh-TW" altLang="zh-TW" sz="3600" b="1" smtClean="0"/>
              <a:t>？長</a:t>
            </a:r>
            <a:r>
              <a:rPr lang="zh-TW" altLang="zh-TW" sz="3600" b="1"/>
              <a:t>得幾乎一模一樣的兄弟或姊妹，家裡有這樣的雙胞胎嗎？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63691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雖然</a:t>
            </a:r>
            <a:r>
              <a:rPr lang="zh-TW" altLang="zh-TW" sz="3600" b="1"/>
              <a:t>是兩個不一樣的人，但會有相同的感覺，不管是男生或女生，也比較會有相同的想法或興趣。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2557088"/>
      </p:ext>
    </p:extLst>
  </p:cSld>
  <p:clrMapOvr>
    <a:masterClrMapping/>
  </p:clrMapOvr>
  <p:transition/>
  <p:timing/>
</p:sld>
</file>

<file path=ppt/slides/slide2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539552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/>
              <a:t>小活動</a:t>
            </a:r>
            <a:r>
              <a:rPr lang="en-US" altLang="zh-TW" sz="4800" b="1" smtClean="0"/>
              <a:t>——</a:t>
            </a:r>
            <a:r>
              <a:rPr lang="zh-TW" altLang="en-US" sz="4800" b="1" smtClean="0"/>
              <a:t>猜猜我要做什麼？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2798837040"/>
      </p:ext>
    </p:extLst>
  </p:cSld>
  <p:clrMapOvr>
    <a:masterClrMapping/>
  </p:clrMapOvr>
  <p:transition/>
  <p:timing/>
</p:sld>
</file>

<file path=ppt/slides/slide2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262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</a:t>
            </a:r>
            <a:r>
              <a:rPr lang="zh-TW" altLang="en-US" sz="4800" b="1" smtClean="0">
                <a:solidFill>
                  <a:srgbClr val="FF0066"/>
                </a:solidFill>
              </a:rPr>
              <a:t>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謝謝大家的配合</a:t>
            </a:r>
            <a:r>
              <a:rPr lang="zh-TW" altLang="zh-TW" sz="3600" b="1" smtClean="0"/>
              <a:t>，要</a:t>
            </a:r>
            <a:r>
              <a:rPr lang="zh-TW" altLang="zh-TW" sz="3600" b="1"/>
              <a:t>兩</a:t>
            </a:r>
            <a:r>
              <a:rPr lang="zh-TW" altLang="zh-TW" sz="3600" b="1" smtClean="0"/>
              <a:t>個人做出</a:t>
            </a:r>
            <a:r>
              <a:rPr lang="zh-TW" altLang="zh-TW" sz="3600" b="1"/>
              <a:t>同樣的動作是很不容易的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 smtClean="0"/>
              <a:t>聖經</a:t>
            </a:r>
            <a:r>
              <a:rPr lang="zh-TW" altLang="zh-TW" sz="3600" b="1"/>
              <a:t>裡就出現一對兩個人不太一樣的雙胞胎，我們就來看看他們是如何的不一樣！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459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亞巴郎去世後，他的兒子依撒格到了</a:t>
            </a:r>
            <a:r>
              <a:rPr lang="en-US" altLang="zh-TW" sz="3600" b="1" smtClean="0"/>
              <a:t>40</a:t>
            </a:r>
            <a:r>
              <a:rPr lang="zh-TW" altLang="en-US" sz="3600" b="1" smtClean="0"/>
              <a:t>歲才結婚，但他跟妻子黎貝加一直都沒辦法生孩子。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/>
              <a:t>依撒</a:t>
            </a:r>
            <a:r>
              <a:rPr lang="zh-TW" altLang="en-US" sz="3600" b="1" smtClean="0"/>
              <a:t>格便跟天主祈求，希望天主能祝福他，就像</a:t>
            </a:r>
            <a:r>
              <a:rPr lang="zh-TW" altLang="en-US" sz="3600" b="1"/>
              <a:t>祂</a:t>
            </a:r>
            <a:r>
              <a:rPr lang="zh-TW" altLang="en-US" sz="3600" b="1" smtClean="0"/>
              <a:t>祝福自己父親一樣。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2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628800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果然，過了沒多久，黎貝加懷孕了，她生下了一對雙胞胎，哥哥全身長滿了毛，弟弟一隻手抓著哥哥的腳不放。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依撒格將哥哥取名叫厄撒烏，弟弟叫雅各伯。</a:t>
            </a:r>
            <a:endParaRPr lang="en-US" altLang="zh-TW" sz="3600" b="1" smtClean="0"/>
          </a:p>
          <a:p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914420261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77281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</a:t>
            </a:r>
            <a:r>
              <a:rPr lang="zh-TW" altLang="en-US" sz="4800" b="1" smtClean="0">
                <a:solidFill>
                  <a:srgbClr val="FF0066"/>
                </a:solidFill>
              </a:rPr>
              <a:t>言省思</a:t>
            </a:r>
            <a:r>
              <a:rPr lang="zh-TW" altLang="en-US" sz="4800" b="1">
                <a:solidFill>
                  <a:srgbClr val="FF0066"/>
                </a:solidFill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2603813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「天主祝福人說：</a:t>
            </a:r>
            <a:r>
              <a:rPr lang="en-US" altLang="zh-TW" sz="3600" b="1">
                <a:latin typeface="新細明體"/>
                <a:ea typeface="新細明體"/>
              </a:rPr>
              <a:t>『</a:t>
            </a:r>
            <a:r>
              <a:rPr lang="zh-TW" altLang="en-US" sz="3600" b="1">
                <a:latin typeface="新細明體"/>
                <a:ea typeface="新細明體"/>
              </a:rPr>
              <a:t>你們要生育繁殖，充滿大地，治理大地，管理海中的魚、天空的飛鳥、各種在地上爬行的生物！</a:t>
            </a:r>
            <a:r>
              <a:rPr lang="en-US" altLang="zh-TW" sz="3600" b="1">
                <a:latin typeface="新細明體"/>
                <a:ea typeface="新細明體"/>
              </a:rPr>
              <a:t>』</a:t>
            </a:r>
            <a:r>
              <a:rPr lang="zh-TW" altLang="en-US" sz="3600" b="1">
                <a:latin typeface="新細明體"/>
                <a:ea typeface="新細明體"/>
              </a:rPr>
              <a:t>」（創</a:t>
            </a:r>
            <a:r>
              <a:rPr lang="en-US" altLang="zh-TW" sz="3600" b="1">
                <a:latin typeface="新細明體"/>
                <a:ea typeface="新細明體"/>
              </a:rPr>
              <a:t>1,28</a:t>
            </a:r>
            <a:r>
              <a:rPr lang="zh-TW" altLang="en-US" sz="3600" b="1">
                <a:latin typeface="新細明體"/>
                <a:ea typeface="新細明體"/>
              </a:rPr>
              <a:t>）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443841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雙胞胎長大後，個性不太一樣，哥哥厄撒烏像爸爸，喜歡打獵吃野味，成為了一位獵人，而弟弟雅各伯喜歡待在家裡陪媽媽煮東西。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由於性格不同，</a:t>
            </a:r>
            <a:r>
              <a:rPr lang="zh-TW" altLang="en-US" sz="3600" b="1"/>
              <a:t>依撒</a:t>
            </a:r>
            <a:r>
              <a:rPr lang="zh-TW" altLang="en-US" sz="3600" b="1" smtClean="0"/>
              <a:t>格比較疼愛哥哥，黎貝加比較疼愛弟弟</a:t>
            </a:r>
            <a:r>
              <a:rPr lang="zh-TW" altLang="en-US" sz="3600" b="1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31030006"/>
      </p:ext>
    </p:extLst>
  </p:cSld>
  <p:clrMapOvr>
    <a:masterClrMapping/>
  </p:clrMapOvr>
  <p:transition/>
  <p:timing/>
</p:sld>
</file>

<file path=ppt/slides/slide2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1166842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有一天，弟弟煮了一鍋紅豆湯，哥哥工作回來又餓又累，便跟弟弟討紅豆湯喝。弟弟說：</a:t>
            </a:r>
            <a:r>
              <a:rPr lang="zh-TW" altLang="en-US" sz="3600" b="1"/>
              <a:t>「</a:t>
            </a:r>
            <a:r>
              <a:rPr lang="zh-TW" altLang="en-US" sz="3600" b="1" smtClean="0"/>
              <a:t>可以呀，你將你長子的名分給我，我就給你喝。」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哥哥聽了毫不猶豫的答應了。從此，弟弟雅各伯就變成了哥哥。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057292002"/>
      </p:ext>
    </p:extLst>
  </p:cSld>
  <p:clrMapOvr>
    <a:masterClrMapping/>
  </p:clrMapOvr>
  <p:transition/>
  <p:timing/>
</p:sld>
</file>

<file path=ppt/slides/slide2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過了幾年，依撒格老了，眼睛看不見，他跟厄撒烏說：厄撒烏！你是長子，你去打點獵物給我吃，我可以在未死之前祝福你！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761832610"/>
      </p:ext>
    </p:extLst>
  </p:cSld>
  <p:clrMapOvr>
    <a:masterClrMapping/>
  </p:clrMapOvr>
  <p:transition/>
  <p:timing/>
</p:sld>
</file>

<file path=ppt/slides/slide2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黎貝加在一旁聽到了，趕緊跑去叫雅各伯，叫他帶著美味，穿著哥哥的衣服，冒充厄撒烏，而獲得了依撒格的祝福。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129874412"/>
      </p:ext>
    </p:extLst>
  </p:cSld>
  <p:clrMapOvr>
    <a:masterClrMapping/>
  </p:clrMapOvr>
  <p:transition/>
  <p:timing/>
</p:sld>
</file>

<file path=ppt/slides/slide2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124744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過了一會兒，哥哥回來了，才發現依撒格已經把祝福給了弟弟雅各伯。厄撒烏非常生氣，弟弟已經拿走了他長子的名分，現在連祝福也要奪走。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/>
              <a:t>從此，這對雙胞胎便因為長子名分失和，各走各的路。</a:t>
            </a:r>
            <a:endParaRPr lang="en-US" altLang="zh-TW" sz="3600" b="1"/>
          </a:p>
          <a:p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55609918"/>
      </p:ext>
    </p:extLst>
  </p:cSld>
  <p:clrMapOvr>
    <a:masterClrMapping/>
  </p:clrMapOvr>
  <p:transition/>
  <p:timing/>
</p:sld>
</file>

<file path=ppt/slides/slide2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</a:t>
            </a:r>
            <a:r>
              <a:rPr lang="zh-TW" altLang="en-US" sz="4800" b="1" smtClean="0">
                <a:solidFill>
                  <a:srgbClr val="FF0066"/>
                </a:solidFill>
              </a:rPr>
              <a:t>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2276872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依</a:t>
            </a:r>
            <a:r>
              <a:rPr lang="zh-TW" altLang="en-US" sz="3600" b="1"/>
              <a:t>撒格結婚後有個</a:t>
            </a:r>
            <a:r>
              <a:rPr lang="zh-TW" altLang="en-US" sz="3600" b="1" smtClean="0"/>
              <a:t>心願，跟</a:t>
            </a:r>
            <a:r>
              <a:rPr lang="zh-TW" altLang="en-US" sz="3600" b="1"/>
              <a:t>他父親亞巴郎一樣，他的心願是什麼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天主</a:t>
            </a:r>
            <a:r>
              <a:rPr lang="zh-TW" altLang="en-US" sz="3600" b="1"/>
              <a:t>聆聽了依撒格的祈禱，滿全了他的心願，天主送給他什麼？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132856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3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天主</a:t>
            </a:r>
            <a:r>
              <a:rPr lang="zh-TW" altLang="en-US" sz="3600" b="1"/>
              <a:t>送給依撒格的一對雙胞胎兒子，哥哥和弟弟有什麼不一樣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4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 依</a:t>
            </a:r>
            <a:r>
              <a:rPr lang="zh-TW" altLang="en-US" sz="3600" b="1"/>
              <a:t>撒格為什麼會比較喜歡哥哥厄撒烏？</a:t>
            </a:r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2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220486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5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母親</a:t>
            </a:r>
            <a:r>
              <a:rPr lang="zh-TW" altLang="en-US" sz="3600" b="1"/>
              <a:t>黎貝加為什麼會比較喜歡弟弟雅各伯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6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 哥哥</a:t>
            </a:r>
            <a:r>
              <a:rPr lang="zh-TW" altLang="en-US" sz="3600" b="1"/>
              <a:t>厄撒烏為什麼會輕易地將自己長子的名分讓給弟弟？</a:t>
            </a:r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2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1683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 為什麼</a:t>
            </a:r>
            <a:r>
              <a:rPr lang="zh-TW" altLang="en-US" sz="3600" b="1"/>
              <a:t>弟弟雅各</a:t>
            </a:r>
            <a:r>
              <a:rPr lang="zh-TW" altLang="en-US" sz="3600" b="1" smtClean="0"/>
              <a:t>伯，要</a:t>
            </a:r>
            <a:r>
              <a:rPr lang="zh-TW" altLang="en-US" sz="3600" b="1"/>
              <a:t>藉機叫哥哥厄撒烏將長子的名分讓給他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8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 哥哥</a:t>
            </a:r>
            <a:r>
              <a:rPr lang="zh-TW" altLang="en-US" sz="3600" b="1"/>
              <a:t>厄撒烏為了一鍋紅豆</a:t>
            </a:r>
            <a:r>
              <a:rPr lang="zh-TW" altLang="en-US" sz="3600" b="1" smtClean="0"/>
              <a:t>湯，便</a:t>
            </a:r>
            <a:r>
              <a:rPr lang="zh-TW" altLang="en-US" sz="3600" b="1"/>
              <a:t>將長子名分讓給了</a:t>
            </a:r>
            <a:r>
              <a:rPr lang="zh-TW" altLang="en-US" sz="3600" b="1" smtClean="0"/>
              <a:t>弟弟，是</a:t>
            </a:r>
            <a:r>
              <a:rPr lang="zh-TW" altLang="en-US" sz="3600" b="1"/>
              <a:t>聰明的還是很笨的？</a:t>
            </a:r>
          </a:p>
        </p:txBody>
      </p:sp>
    </p:spTree>
    <p:extLst>
      <p:ext uri="{BB962C8B-B14F-4D97-AF65-F5344CB8AC3E}">
        <p14:creationId xmlns:p14="http://schemas.microsoft.com/office/powerpoint/2010/main" val="369720997"/>
      </p:ext>
    </p:extLst>
  </p:cSld>
  <p:clrMapOvr>
    <a:masterClrMapping/>
  </p:clrMapOvr>
  <p:transition/>
  <p:timing/>
</p:sld>
</file>

<file path=ppt/slides/slide2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55679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9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覺得媽媽教弟弟雅各</a:t>
            </a:r>
            <a:r>
              <a:rPr lang="zh-TW" altLang="en-US" sz="3600" b="1" smtClean="0"/>
              <a:t>伯，趁著</a:t>
            </a:r>
            <a:r>
              <a:rPr lang="zh-TW" altLang="en-US" sz="3600" b="1"/>
              <a:t>父親依撒格雙眼失明去騙取長子的</a:t>
            </a:r>
            <a:r>
              <a:rPr lang="zh-TW" altLang="en-US" sz="3600" b="1" smtClean="0"/>
              <a:t>祝福，是</a:t>
            </a:r>
            <a:r>
              <a:rPr lang="zh-TW" altLang="en-US" sz="3600" b="1"/>
              <a:t>對的還是錯的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10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依撒格會分不清楚是弟弟雅各</a:t>
            </a:r>
            <a:r>
              <a:rPr lang="zh-TW" altLang="en-US" sz="3600" b="1" smtClean="0"/>
              <a:t>伯拿</a:t>
            </a:r>
            <a:r>
              <a:rPr lang="zh-TW" altLang="en-US" sz="3600" b="1"/>
              <a:t>美味給他吃，還給了他長子的祝福？</a:t>
            </a:r>
          </a:p>
        </p:txBody>
      </p:sp>
    </p:spTree>
    <p:extLst>
      <p:ext uri="{BB962C8B-B14F-4D97-AF65-F5344CB8AC3E}">
        <p14:creationId xmlns:p14="http://schemas.microsoft.com/office/powerpoint/2010/main" val="1866806381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83096" y="177281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生活省思：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83096" y="2603813"/>
            <a:ext cx="7461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天父</a:t>
            </a:r>
            <a:r>
              <a:rPr lang="zh-TW" altLang="zh-TW" sz="3600" b="1"/>
              <a:t>爸爸</a:t>
            </a:r>
            <a:r>
              <a:rPr lang="zh-TW" altLang="en-US" sz="3600" b="1" smtClean="0"/>
              <a:t>為我們準備了一個這麼棒的世界，還特別賜給我們靈魂，</a:t>
            </a:r>
            <a:r>
              <a:rPr lang="zh-TW" altLang="zh-TW" sz="3600" b="1" smtClean="0"/>
              <a:t>使</a:t>
            </a:r>
            <a:r>
              <a:rPr lang="zh-TW" altLang="zh-TW" sz="3600" b="1"/>
              <a:t>我們</a:t>
            </a:r>
            <a:r>
              <a:rPr lang="zh-TW" altLang="zh-TW" sz="3600" b="1" smtClean="0"/>
              <a:t>擁有智慧</a:t>
            </a:r>
            <a:r>
              <a:rPr lang="zh-TW" altLang="en-US" sz="3600" b="1" smtClean="0"/>
              <a:t>，</a:t>
            </a:r>
            <a:r>
              <a:rPr lang="zh-TW" altLang="zh-TW" sz="3600" b="1" smtClean="0"/>
              <a:t>懂得</a:t>
            </a:r>
            <a:r>
              <a:rPr lang="zh-TW" altLang="zh-TW" sz="3600" b="1"/>
              <a:t>思考、感恩，還</a:t>
            </a:r>
            <a:r>
              <a:rPr lang="zh-TW" altLang="zh-TW" sz="3600" b="1" smtClean="0"/>
              <a:t>會</a:t>
            </a:r>
            <a:r>
              <a:rPr lang="zh-TW" altLang="en-US" sz="3600" b="1" smtClean="0"/>
              <a:t>互相照顧。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72084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母親黎貝加要叫弟弟雅各伯趕緊去投靠自己的舅舅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覺得母親黎貝加看到雙胞胎兄弟為了長子名分失和而各分東西，會是什麼心情？</a:t>
            </a:r>
          </a:p>
        </p:txBody>
      </p:sp>
    </p:spTree>
    <p:extLst>
      <p:ext uri="{BB962C8B-B14F-4D97-AF65-F5344CB8AC3E}">
        <p14:creationId xmlns:p14="http://schemas.microsoft.com/office/powerpoint/2010/main" val="1252876722"/>
      </p:ext>
    </p:extLst>
  </p:cSld>
  <p:clrMapOvr>
    <a:masterClrMapping/>
  </p:clrMapOvr>
  <p:transition/>
  <p:timing/>
</p:sld>
</file>

<file path=ppt/slides/slide2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-9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33487484"/>
      </p:ext>
    </p:extLst>
  </p:cSld>
  <p:clrMapOvr>
    <a:masterClrMapping/>
  </p:clrMapOvr>
  <p:transition/>
  <p:timing/>
</p:sld>
</file>

<file path=ppt/slides/slide2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88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</a:t>
            </a:r>
            <a:r>
              <a:rPr lang="zh-TW" altLang="en-US" sz="4800" b="1" smtClean="0">
                <a:solidFill>
                  <a:srgbClr val="FF0066"/>
                </a:solidFill>
              </a:rPr>
              <a:t>言省思</a:t>
            </a:r>
            <a:r>
              <a:rPr lang="zh-TW" altLang="en-US" sz="4800" b="1">
                <a:solidFill>
                  <a:srgbClr val="FF0066"/>
                </a:solidFill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19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「依撒格懇求天主，天主聽了他的祈求，他的妻子便懷了一對雙胞胎。」（創</a:t>
            </a:r>
            <a:r>
              <a:rPr lang="en-US" altLang="zh-TW" sz="3600" b="1"/>
              <a:t>25,21</a:t>
            </a:r>
            <a:r>
              <a:rPr lang="zh-TW" altLang="zh-TW" sz="3600" b="1"/>
              <a:t>）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49289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323893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/>
              <a:t>阿凱和阿城的故事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5596" y="2132856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阿城真是幸福，他的爸媽這麼愛他</a:t>
            </a:r>
            <a:r>
              <a:rPr lang="zh-TW" altLang="zh-TW" sz="3600" b="1" smtClean="0"/>
              <a:t>，因為</a:t>
            </a:r>
            <a:r>
              <a:rPr lang="zh-TW" altLang="zh-TW" sz="3600" b="1"/>
              <a:t>我們都是獨一無二的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我</a:t>
            </a:r>
            <a:r>
              <a:rPr lang="zh-TW" altLang="zh-TW" sz="3600" b="1" smtClean="0"/>
              <a:t>們</a:t>
            </a:r>
            <a:r>
              <a:rPr lang="zh-TW" altLang="zh-TW" sz="3600" b="1"/>
              <a:t>不需要去羨慕別人有而自己沒有的，倒要學習珍惜自己已經</a:t>
            </a:r>
            <a:r>
              <a:rPr lang="zh-TW" altLang="zh-TW" sz="3600" b="1" smtClean="0"/>
              <a:t>有的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63691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/>
              <a:t>在生活中</a:t>
            </a:r>
            <a:r>
              <a:rPr lang="zh-TW" altLang="zh-TW" sz="3600" b="1" smtClean="0"/>
              <a:t>，</a:t>
            </a:r>
            <a:r>
              <a:rPr lang="zh-TW" altLang="zh-TW" sz="3600" b="1"/>
              <a:t>我可以做些什麼來幫助自己更加肯定自己所有的？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331489470"/>
      </p:ext>
    </p:extLst>
  </p:cSld>
  <p:clrMapOvr>
    <a:masterClrMapping/>
  </p:clrMapOvr>
  <p:transition/>
  <p:timing/>
</p:sld>
</file>

<file path=ppt/slides/slide2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 smtClean="0">
                <a:latin typeface="+mn-ea"/>
              </a:rPr>
              <a:t>-</a:t>
            </a:r>
            <a:r>
              <a:rPr lang="en-US" altLang="zh-TW" sz="3600" b="1">
                <a:latin typeface="+mn-ea"/>
              </a:rPr>
              <a:t>9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4208160"/>
      </p:ext>
    </p:extLst>
  </p:cSld>
  <p:clrMapOvr>
    <a:masterClrMapping/>
  </p:clrMapOvr>
  <p:transition/>
  <p:timing/>
</p:sld>
</file>

<file path=ppt/slides/slide2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5293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從厄撒烏和雅各</a:t>
            </a:r>
            <a:r>
              <a:rPr lang="zh-TW" altLang="zh-TW" sz="3600" b="1" smtClean="0"/>
              <a:t>伯的</a:t>
            </a:r>
            <a:r>
              <a:rPr lang="zh-TW" altLang="zh-TW" sz="3600" b="1"/>
              <a:t>故事中，我們學</a:t>
            </a:r>
            <a:r>
              <a:rPr lang="zh-TW" altLang="zh-TW" sz="3600" b="1" smtClean="0"/>
              <a:t>到要</a:t>
            </a:r>
            <a:r>
              <a:rPr lang="zh-TW" altLang="zh-TW" sz="3600" b="1"/>
              <a:t>常常記得天父爸爸是這麼地愛我們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060848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我們要珍惜自己已經有的，不需要因為沒有而羨慕別人，也不必擔心爸媽會因此而不愛我們，就像阿城雖然只考了</a:t>
            </a:r>
            <a:r>
              <a:rPr lang="en-US" altLang="zh-TW" sz="3600" b="1"/>
              <a:t>35</a:t>
            </a:r>
            <a:r>
              <a:rPr lang="zh-TW" altLang="zh-TW" sz="3600" b="1"/>
              <a:t>分，還是很</a:t>
            </a:r>
            <a:r>
              <a:rPr lang="zh-TW" altLang="zh-TW" sz="3600" b="1" smtClean="0"/>
              <a:t>有信心</a:t>
            </a:r>
            <a:r>
              <a:rPr lang="zh-TW" altLang="en-US" sz="3600" b="1"/>
              <a:t>的</a:t>
            </a:r>
            <a:r>
              <a:rPr lang="zh-TW" altLang="zh-TW" sz="3600" b="1" smtClean="0"/>
              <a:t>相信</a:t>
            </a:r>
            <a:r>
              <a:rPr lang="zh-TW" altLang="zh-TW" sz="3600" b="1"/>
              <a:t>爸媽是</a:t>
            </a:r>
            <a:r>
              <a:rPr lang="zh-TW" altLang="zh-TW" sz="3600" b="1" smtClean="0"/>
              <a:t>這麼愛</a:t>
            </a:r>
            <a:r>
              <a:rPr lang="zh-TW" altLang="zh-TW" sz="3600" b="1"/>
              <a:t>他。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292975658"/>
      </p:ext>
    </p:extLst>
  </p:cSld>
  <p:clrMapOvr>
    <a:masterClrMapping/>
  </p:clrMapOvr>
  <p:transition/>
  <p:timing/>
</p:sld>
</file>

<file path=ppt/slides/slide2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92494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親愛的天父，感謝祢讓我們看到祢是</a:t>
            </a:r>
            <a:r>
              <a:rPr lang="zh-TW" altLang="zh-TW" sz="3600" b="1" smtClean="0"/>
              <a:t>這麼愛</a:t>
            </a:r>
            <a:r>
              <a:rPr lang="zh-TW" altLang="zh-TW" sz="3600" b="1"/>
              <a:t>我們，祢從來不看我們沒有的，只看我們已</a:t>
            </a:r>
            <a:r>
              <a:rPr lang="zh-TW" altLang="zh-TW" sz="3600" b="1" smtClean="0"/>
              <a:t>有的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2551837"/>
            <a:ext cx="7461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你</a:t>
            </a:r>
            <a:r>
              <a:rPr lang="zh-TW" altLang="zh-TW" sz="3600" b="1"/>
              <a:t>覺得我們和其他的生物比起來有什麼不同？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262391289"/>
      </p:ext>
    </p:extLst>
  </p:cSld>
  <p:clrMapOvr>
    <a:masterClrMapping/>
  </p:clrMapOvr>
  <p:transition/>
  <p:timing/>
</p:sld>
</file>

<file path=ppt/slides/slide2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34888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求</a:t>
            </a:r>
            <a:r>
              <a:rPr lang="zh-TW" altLang="zh-TW" sz="3600" b="1"/>
              <a:t>祢幫助我們在生活中，常常記得祢愛我們，可以有信心地跟別人分享祢給我們的愛。這樣的祈禱是因祢的子主耶穌的名，阿們。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8602810"/>
      </p:ext>
    </p:extLst>
  </p:cSld>
  <p:clrMapOvr>
    <a:masterClrMapping/>
  </p:clrMapOvr>
  <p:transition/>
  <p:timing/>
</p:sld>
</file>

<file path=ppt/slides/slide2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03548" y="3068960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少年若瑟夢中見異象</a:t>
            </a:r>
            <a:endParaRPr lang="zh-TW" altLang="zh-TW" sz="6600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503548" y="2325029"/>
            <a:ext cx="226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-10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2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03698"/>
      </p:ext>
    </p:extLst>
  </p:cSld>
  <p:clrMapOvr>
    <a:masterClrMapping/>
  </p:clrMapOvr>
  <p:transition/>
  <p:timing/>
</p:sld>
</file>

<file path=ppt/slides/slide2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5411" y="113935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1988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親愛的主耶穌，謝謝祢讓我們平安的來到這裡，跟我的好朋友聚在一起開心的上課，求主幫助老師，說出榮耀天主的話，也幫助我們認真上課，做主耶穌的好小孩，感謝天主。因祢的名禱告，阿們。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2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131840" y="2598003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023828" y="35010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3600" b="1"/>
              <a:t>創世紀</a:t>
            </a:r>
            <a:r>
              <a:rPr lang="en-US" altLang="zh-TW" sz="3600" b="1"/>
              <a:t>37,1~36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2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5596" y="278092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你們睡覺</a:t>
            </a:r>
            <a:r>
              <a:rPr lang="zh-TW" altLang="zh-TW" sz="3600" b="1" smtClean="0"/>
              <a:t>時做</a:t>
            </a:r>
            <a:r>
              <a:rPr lang="zh-TW" altLang="zh-TW" sz="3600" b="1"/>
              <a:t>過夢嗎</a:t>
            </a:r>
            <a:r>
              <a:rPr lang="zh-TW" altLang="zh-TW" sz="3600" b="1" smtClean="0"/>
              <a:t>？是</a:t>
            </a:r>
            <a:r>
              <a:rPr lang="zh-TW" altLang="zh-TW" sz="3600" b="1"/>
              <a:t>開心的夢還是可怕的夢呢</a:t>
            </a:r>
            <a:r>
              <a:rPr lang="zh-TW" altLang="zh-TW" sz="3600" b="1" smtClean="0"/>
              <a:t>？睡醒</a:t>
            </a:r>
            <a:r>
              <a:rPr lang="zh-TW" altLang="zh-TW" sz="3600" b="1"/>
              <a:t>後還記得自己的夢嗎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2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78092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有</a:t>
            </a:r>
            <a:r>
              <a:rPr lang="zh-TW" altLang="zh-TW" sz="3600" b="1"/>
              <a:t>沒有哪一個夢是讓你記得最清楚的？有誰願意跟大家說說自己做過的夢？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958224367"/>
      </p:ext>
    </p:extLst>
  </p:cSld>
  <p:clrMapOvr>
    <a:masterClrMapping/>
  </p:clrMapOvr>
  <p:transition/>
  <p:timing/>
</p:sld>
</file>

<file path=ppt/slides/slide2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907704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/>
              <a:t>小活動</a:t>
            </a:r>
            <a:r>
              <a:rPr lang="en-US" altLang="zh-TW" sz="4800" b="1" smtClean="0"/>
              <a:t>——</a:t>
            </a:r>
            <a:r>
              <a:rPr lang="zh-TW" altLang="en-US" sz="4800" b="1" smtClean="0"/>
              <a:t>我的夢！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2798837040"/>
      </p:ext>
    </p:extLst>
  </p:cSld>
  <p:clrMapOvr>
    <a:masterClrMapping/>
  </p:clrMapOvr>
  <p:transition/>
  <p:timing/>
</p:sld>
</file>

<file path=ppt/slides/slide2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459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</a:t>
            </a:r>
            <a:r>
              <a:rPr lang="zh-TW" altLang="en-US" sz="4800" b="1" smtClean="0">
                <a:solidFill>
                  <a:srgbClr val="FF0066"/>
                </a:solidFill>
              </a:rPr>
              <a:t>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哇！你們的夢都好有趣！聖經裡有個孩子跟你們一樣愛作夢，他的夢很特別，</a:t>
            </a:r>
            <a:r>
              <a:rPr lang="zh-TW" altLang="zh-TW" sz="3600" b="1" smtClean="0"/>
              <a:t>在夢</a:t>
            </a:r>
            <a:r>
              <a:rPr lang="zh-TW" altLang="zh-TW" sz="3600" b="1"/>
              <a:t>裡的天父爸爸會跟他說話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 smtClean="0"/>
              <a:t>現在</a:t>
            </a:r>
            <a:r>
              <a:rPr lang="zh-TW" altLang="zh-TW" sz="3600" b="1"/>
              <a:t>，我們一起來聽聽若瑟做夢的故事！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2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94258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1772816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雅各伯生了</a:t>
            </a:r>
            <a:r>
              <a:rPr lang="en-US" altLang="zh-TW" sz="3600" b="1" smtClean="0"/>
              <a:t>12</a:t>
            </a:r>
            <a:r>
              <a:rPr lang="zh-TW" altLang="en-US" sz="3600" b="1" smtClean="0"/>
              <a:t>個兒子，其中第</a:t>
            </a:r>
            <a:r>
              <a:rPr lang="en-US" altLang="zh-TW" sz="3600" b="1" smtClean="0"/>
              <a:t>11</a:t>
            </a:r>
            <a:r>
              <a:rPr lang="zh-TW" altLang="en-US" sz="3600" b="1" smtClean="0"/>
              <a:t>個兒子叫作若瑟。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若瑟的媽媽</a:t>
            </a:r>
            <a:r>
              <a:rPr lang="zh-TW" altLang="en-US" sz="3600" b="1"/>
              <a:t>在</a:t>
            </a:r>
            <a:r>
              <a:rPr lang="zh-TW" altLang="en-US" sz="3600" b="1" smtClean="0"/>
              <a:t>生下他的弟弟本雅明後去世，雖然若瑟失去了媽媽，但他非常聰明善良，很聽爸爸的話，也疼愛弟弟。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9552" y="227687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天父</a:t>
            </a:r>
            <a:r>
              <a:rPr lang="zh-TW" altLang="zh-TW" sz="3600" b="1" smtClean="0"/>
              <a:t>爸爸</a:t>
            </a:r>
            <a:r>
              <a:rPr lang="zh-TW" altLang="en-US" sz="3600" b="1" smtClean="0"/>
              <a:t>因為</a:t>
            </a:r>
            <a:r>
              <a:rPr lang="zh-TW" altLang="zh-TW" sz="3600" b="1" smtClean="0"/>
              <a:t>愛</a:t>
            </a:r>
            <a:r>
              <a:rPr lang="zh-TW" altLang="zh-TW" sz="3600" b="1"/>
              <a:t>我們創造了這美麗</a:t>
            </a:r>
            <a:r>
              <a:rPr lang="zh-TW" altLang="zh-TW" sz="3600" b="1" smtClean="0"/>
              <a:t>世界，</a:t>
            </a:r>
            <a:r>
              <a:rPr lang="zh-TW" altLang="zh-TW" sz="3600" b="1"/>
              <a:t>我們卻因為一時的方便、</a:t>
            </a:r>
            <a:r>
              <a:rPr lang="zh-TW" altLang="zh-TW" sz="3600" b="1" smtClean="0"/>
              <a:t>疏忽，還製造</a:t>
            </a:r>
            <a:r>
              <a:rPr lang="zh-TW" altLang="zh-TW" sz="3600" b="1"/>
              <a:t>許多垃圾來傷害這美麗世界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藍天變得霧濛濛，空氣也不再乾淨，路邊也常看見一堆堆的垃圾。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07604" y="227483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由於若瑟是雅各</a:t>
            </a:r>
            <a:r>
              <a:rPr lang="zh-TW" altLang="en-US" sz="3600" b="1"/>
              <a:t>伯</a:t>
            </a:r>
            <a:r>
              <a:rPr lang="zh-TW" altLang="en-US" sz="3600" b="1" smtClean="0"/>
              <a:t>很老的時候才有的兒子，所以特別疼愛他，這讓他受到了哥哥們的忌妒，但若瑟並不知道，還是很禮遇哥哥、善待弟弟。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914420261"/>
      </p:ext>
    </p:extLst>
  </p:cSld>
  <p:clrMapOvr>
    <a:masterClrMapping/>
  </p:clrMapOvr>
  <p:transition/>
  <p:timing/>
</p:sld>
</file>

<file path=ppt/slides/slide2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27687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若瑟</a:t>
            </a:r>
            <a:r>
              <a:rPr lang="en-US" altLang="zh-TW" sz="3600" b="1" smtClean="0"/>
              <a:t>17</a:t>
            </a:r>
            <a:r>
              <a:rPr lang="zh-TW" altLang="en-US" sz="3600" b="1" smtClean="0"/>
              <a:t>歲時，雅各伯送他一件彩衣，若瑟非常開心，喜歡穿著彩衣唱歌跳舞，這讓哥哥們更不高興了。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31030006"/>
      </p:ext>
    </p:extLst>
  </p:cSld>
  <p:clrMapOvr>
    <a:masterClrMapping/>
  </p:clrMapOvr>
  <p:transition/>
  <p:timing/>
</p:sld>
</file>

<file path=ppt/slides/slide2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1916832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有一天，若瑟做了一個怪夢，他跟爸</a:t>
            </a:r>
            <a:r>
              <a:rPr lang="zh-TW" altLang="en-US" sz="3600" b="1"/>
              <a:t>爸</a:t>
            </a:r>
            <a:r>
              <a:rPr lang="zh-TW" altLang="en-US" sz="3600" b="1" smtClean="0"/>
              <a:t>還有哥哥們說：</a:t>
            </a:r>
            <a:r>
              <a:rPr lang="zh-TW" altLang="en-US" sz="3600" b="1"/>
              <a:t>「</a:t>
            </a:r>
            <a:r>
              <a:rPr lang="zh-TW" altLang="zh-TW" sz="3600" b="1" smtClean="0"/>
              <a:t>我</a:t>
            </a:r>
            <a:r>
              <a:rPr lang="zh-TW" altLang="zh-TW" sz="3600" b="1"/>
              <a:t>夢見我們都在麥田，將禾麥捆成麥束，忽然我捆的那一把麥束直立起來，你們捆的麥束，都圍著它，向它下拜</a:t>
            </a:r>
            <a:r>
              <a:rPr lang="zh-TW" altLang="zh-TW" sz="3600" b="1" smtClean="0"/>
              <a:t>！</a:t>
            </a:r>
            <a:r>
              <a:rPr lang="zh-TW" altLang="en-US" sz="3600" b="1" smtClean="0"/>
              <a:t>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057292002"/>
      </p:ext>
    </p:extLst>
  </p:cSld>
  <p:clrMapOvr>
    <a:masterClrMapping/>
  </p:clrMapOvr>
  <p:transition/>
  <p:timing/>
</p:sld>
</file>

<file path=ppt/slides/slide2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172084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若瑟接著說第二個夢：「</a:t>
            </a:r>
            <a:r>
              <a:rPr lang="zh-TW" altLang="zh-TW" sz="3600" b="1" smtClean="0"/>
              <a:t>我</a:t>
            </a:r>
            <a:r>
              <a:rPr lang="zh-TW" altLang="zh-TW" sz="3600" b="1"/>
              <a:t>又夢見天上有</a:t>
            </a:r>
            <a:r>
              <a:rPr lang="en-US" altLang="zh-TW" sz="3600" b="1"/>
              <a:t>11</a:t>
            </a:r>
            <a:r>
              <a:rPr lang="zh-TW" altLang="zh-TW" sz="3600" b="1"/>
              <a:t>顆星星，還有太陽和月亮，都一起向我朝拜呢</a:t>
            </a:r>
            <a:r>
              <a:rPr lang="zh-TW" altLang="zh-TW" sz="3600" b="1" smtClean="0"/>
              <a:t>！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 smtClean="0"/>
              <a:t>若</a:t>
            </a:r>
            <a:r>
              <a:rPr lang="zh-TW" altLang="zh-TW" sz="3600" b="1"/>
              <a:t>瑟的這兩個夢其實是天主在和他說話</a:t>
            </a:r>
            <a:r>
              <a:rPr lang="zh-TW" altLang="zh-TW" sz="3600" b="1" smtClean="0"/>
              <a:t>，要</a:t>
            </a:r>
            <a:r>
              <a:rPr lang="zh-TW" altLang="zh-TW" sz="3600" b="1"/>
              <a:t>他學習聽天主的話。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761832610"/>
      </p:ext>
    </p:extLst>
  </p:cSld>
  <p:clrMapOvr>
    <a:masterClrMapping/>
  </p:clrMapOvr>
  <p:transition/>
  <p:timing/>
</p:sld>
</file>

<file path=ppt/slides/slide2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340768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雅各伯</a:t>
            </a:r>
            <a:r>
              <a:rPr lang="zh-TW" altLang="zh-TW" sz="3600" b="1" smtClean="0"/>
              <a:t>將</a:t>
            </a:r>
            <a:r>
              <a:rPr lang="zh-TW" altLang="zh-TW" sz="3600" b="1"/>
              <a:t>這事默默記在心中，心裡想著</a:t>
            </a:r>
            <a:r>
              <a:rPr lang="zh-TW" altLang="zh-TW" sz="3600" b="1" smtClean="0"/>
              <a:t>：</a:t>
            </a:r>
            <a:r>
              <a:rPr lang="zh-TW" altLang="en-US" sz="3600" b="1" smtClean="0"/>
              <a:t>「</a:t>
            </a:r>
            <a:r>
              <a:rPr lang="zh-TW" altLang="zh-TW" sz="3600" b="1" smtClean="0"/>
              <a:t>這</a:t>
            </a:r>
            <a:r>
              <a:rPr lang="zh-TW" altLang="zh-TW" sz="3600" b="1"/>
              <a:t>是天主對兒子有特別的計劃嗎</a:t>
            </a:r>
            <a:r>
              <a:rPr lang="zh-TW" altLang="zh-TW" sz="3600" b="1" smtClean="0"/>
              <a:t>？</a:t>
            </a:r>
            <a:r>
              <a:rPr lang="zh-TW" altLang="en-US" sz="3600" b="1" smtClean="0"/>
              <a:t>」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但</a:t>
            </a:r>
            <a:r>
              <a:rPr lang="zh-TW" altLang="zh-TW" sz="3600" b="1" smtClean="0"/>
              <a:t>哥哥</a:t>
            </a:r>
            <a:r>
              <a:rPr lang="zh-TW" altLang="zh-TW" sz="3600" b="1"/>
              <a:t>們就不一樣了，聽了他的夢更討厭他了，心裡想如果哪天若瑟遇到麻煩，一定不要理</a:t>
            </a:r>
            <a:r>
              <a:rPr lang="zh-TW" altLang="zh-TW" sz="3600" b="1" smtClean="0"/>
              <a:t>他。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55609918"/>
      </p:ext>
    </p:extLst>
  </p:cSld>
  <p:clrMapOvr>
    <a:masterClrMapping/>
  </p:clrMapOvr>
  <p:transition/>
  <p:timing/>
</p:sld>
</file>

<file path=ppt/slides/slide2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16684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有一天，若瑟的哥哥在野外放羊，雅各伯要若瑟去看看他們。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哥哥們故意將若瑟的彩衣脫下，將他推下井，最後將若瑟賣給要去埃及的商人，並告訴雅各伯，若瑟被野獸吃了。雅各伯看著若瑟染血的彩衣失聲痛哭</a:t>
            </a:r>
            <a:r>
              <a:rPr lang="zh-TW" altLang="en-US" sz="3600" b="1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22206902"/>
      </p:ext>
    </p:extLst>
  </p:cSld>
  <p:clrMapOvr>
    <a:masterClrMapping/>
  </p:clrMapOvr>
  <p:transition/>
  <p:timing/>
</p:sld>
</file>

<file path=ppt/slides/slide2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213285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雖然若瑟被賣到埃及做奴隸，但其實這都是天主對若瑟奇妙的計畫，天主要若瑟在以後當上埃及的宰相，拯救爸爸跟哥哥們。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59825946"/>
      </p:ext>
    </p:extLst>
  </p:cSld>
  <p:clrMapOvr>
    <a:masterClrMapping/>
  </p:clrMapOvr>
  <p:transition/>
  <p:timing/>
</p:sld>
</file>

<file path=ppt/slides/slide2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12474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</a:t>
            </a:r>
            <a:r>
              <a:rPr lang="zh-TW" altLang="en-US" sz="4800" b="1" smtClean="0">
                <a:solidFill>
                  <a:srgbClr val="FF0066"/>
                </a:solidFill>
              </a:rPr>
              <a:t>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1955741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我們</a:t>
            </a:r>
            <a:r>
              <a:rPr lang="zh-TW" altLang="en-US" sz="3600" b="1"/>
              <a:t>今天故事的主角是誰啊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雅各</a:t>
            </a:r>
            <a:r>
              <a:rPr lang="zh-TW" altLang="en-US" sz="3600" b="1"/>
              <a:t>伯共有幾個孩子呢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en-US" altLang="zh-TW" sz="3600" b="1" smtClean="0"/>
              <a:t>3.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爸爸雅各伯要送彩衣給若瑟呢</a:t>
            </a:r>
            <a:r>
              <a:rPr lang="zh-TW" altLang="en-US" sz="3600" b="1" smtClean="0"/>
              <a:t>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2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772816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4.</a:t>
            </a:r>
            <a:r>
              <a:rPr lang="zh-TW" altLang="en-US" sz="3600" b="1"/>
              <a:t>如果你是若瑟，收到爸爸送的彩衣會有什麼感覺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en-US" altLang="zh-TW" sz="3600" b="1" smtClean="0"/>
              <a:t>5.</a:t>
            </a:r>
            <a:r>
              <a:rPr lang="zh-TW" altLang="en-US" sz="3600" b="1" smtClean="0"/>
              <a:t>如果</a:t>
            </a:r>
            <a:r>
              <a:rPr lang="zh-TW" altLang="en-US" sz="3600" b="1"/>
              <a:t>你是若瑟的哥哥們，看到爸爸只送彩衣給弟弟，你會有什麼感覺？</a:t>
            </a:r>
          </a:p>
          <a:p>
            <a:endParaRPr lang="en-US" altLang="zh-TW" sz="3600" b="1" smtClean="0"/>
          </a:p>
          <a:p>
            <a:r>
              <a:rPr lang="en-US" altLang="zh-TW" sz="3600" b="1" smtClean="0"/>
              <a:t>6.</a:t>
            </a:r>
            <a:r>
              <a:rPr lang="zh-TW" altLang="en-US" sz="3600" b="1" smtClean="0"/>
              <a:t>若</a:t>
            </a:r>
            <a:r>
              <a:rPr lang="zh-TW" altLang="en-US" sz="3600" b="1"/>
              <a:t>瑟做了幾個奇怪的夢</a:t>
            </a:r>
            <a:r>
              <a:rPr lang="zh-TW" altLang="en-US" sz="3600" b="1" smtClean="0"/>
              <a:t>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2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166842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7.</a:t>
            </a:r>
            <a:r>
              <a:rPr lang="zh-TW" altLang="en-US" sz="3600" b="1"/>
              <a:t>為什麼天主會讓若瑟做這</a:t>
            </a:r>
            <a:r>
              <a:rPr lang="en-US" altLang="zh-TW" sz="3600" b="1"/>
              <a:t>2</a:t>
            </a:r>
            <a:r>
              <a:rPr lang="zh-TW" altLang="en-US" sz="3600" b="1"/>
              <a:t>個奇怪的夢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8.</a:t>
            </a:r>
            <a:r>
              <a:rPr lang="zh-TW" altLang="en-US" sz="3600" b="1"/>
              <a:t>為什麼若瑟的哥哥們聽了若瑟的夢會生氣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en-US" altLang="zh-TW" sz="3600" b="1"/>
              <a:t>9.</a:t>
            </a:r>
            <a:r>
              <a:rPr lang="zh-TW" altLang="en-US" sz="3600" b="1"/>
              <a:t>你覺得若瑟的哥哥們把若瑟賣給埃及的商人當奴隸是對的嗎</a:t>
            </a:r>
            <a:r>
              <a:rPr lang="zh-TW" altLang="en-US" sz="3600" b="1" smtClean="0"/>
              <a:t>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3935755983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242088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/>
              <a:t>在生活</a:t>
            </a:r>
            <a:r>
              <a:rPr lang="zh-TW" altLang="zh-TW" sz="3600" b="1" smtClean="0"/>
              <a:t>中</a:t>
            </a:r>
            <a:r>
              <a:rPr lang="zh-TW" altLang="en-US" sz="3600" b="1" smtClean="0"/>
              <a:t>，</a:t>
            </a:r>
            <a:r>
              <a:rPr lang="zh-TW" altLang="zh-TW" sz="3600" b="1" smtClean="0"/>
              <a:t>我們可以做</a:t>
            </a:r>
            <a:r>
              <a:rPr lang="zh-TW" altLang="zh-TW" sz="3600" b="1"/>
              <a:t>些什麼，來幫助世界恢復原來的樣貌？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77770839"/>
      </p:ext>
    </p:extLst>
  </p:cSld>
  <p:clrMapOvr>
    <a:masterClrMapping/>
  </p:clrMapOvr>
  <p:transition/>
  <p:timing/>
</p:sld>
</file>

<file path=ppt/slides/slide2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166842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/>
              <a:t>10.</a:t>
            </a:r>
            <a:r>
              <a:rPr lang="zh-TW" altLang="en-US" sz="3600" b="1" smtClean="0"/>
              <a:t>如果</a:t>
            </a:r>
            <a:r>
              <a:rPr lang="zh-TW" altLang="en-US" sz="3600" b="1"/>
              <a:t>你是若瑟的大哥，知道弟弟被賣了又救不回來，你會怎麼辦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覺得若瑟的哥哥們騙自己的父親說弟弟被野獸吃掉了是對的嗎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覺得若瑟的哥哥們害了弟弟又騙了爸爸，會安心嗎？</a:t>
            </a:r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2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</a:t>
            </a:r>
            <a:r>
              <a:rPr lang="en-US" altLang="zh-TW" sz="3600" b="1" smtClean="0">
                <a:latin typeface="+mj-ea"/>
                <a:ea typeface="+mj-ea"/>
              </a:rPr>
              <a:t>10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96445511"/>
      </p:ext>
    </p:extLst>
  </p:cSld>
  <p:clrMapOvr>
    <a:masterClrMapping/>
  </p:clrMapOvr>
  <p:transition/>
  <p:timing/>
</p:sld>
</file>

<file path=ppt/slides/slide2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234888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</a:t>
            </a:r>
            <a:r>
              <a:rPr lang="zh-TW" altLang="en-US" sz="4800" b="1" smtClean="0">
                <a:solidFill>
                  <a:srgbClr val="FF0066"/>
                </a:solidFill>
              </a:rPr>
              <a:t>言省思</a:t>
            </a:r>
            <a:r>
              <a:rPr lang="zh-TW" altLang="en-US" sz="4800" b="1">
                <a:solidFill>
                  <a:srgbClr val="FF0066"/>
                </a:solidFill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16" y="3179877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「若瑟的父親將這事存在心裡。」（創</a:t>
            </a:r>
            <a:r>
              <a:rPr lang="en-US" altLang="zh-TW" sz="3600" b="1"/>
              <a:t>37,11</a:t>
            </a:r>
            <a:r>
              <a:rPr lang="zh-TW" altLang="zh-TW" sz="3600" b="1"/>
              <a:t>）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2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328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/>
              <a:t>阿凱的故事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2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2564904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小朋友，希望我們都可以像若瑟和阿凱一樣，在生活中做個聽話的孩子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不要</a:t>
            </a:r>
            <a:r>
              <a:rPr lang="zh-TW" altLang="zh-TW" sz="3600" b="1" smtClean="0"/>
              <a:t>做出</a:t>
            </a:r>
            <a:r>
              <a:rPr lang="zh-TW" altLang="zh-TW" sz="3600" b="1"/>
              <a:t>讓爸媽傷心，也讓天主傷心的事。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2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551837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/>
              <a:t>在生活中</a:t>
            </a:r>
            <a:r>
              <a:rPr lang="zh-TW" altLang="zh-TW" sz="3600" b="1" smtClean="0"/>
              <a:t>，</a:t>
            </a:r>
            <a:r>
              <a:rPr lang="zh-TW" altLang="zh-TW" sz="3600" b="1"/>
              <a:t>我們要怎麼做才算是一個聽話的孩子？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331489470"/>
      </p:ext>
    </p:extLst>
  </p:cSld>
  <p:clrMapOvr>
    <a:masterClrMapping/>
  </p:clrMapOvr>
  <p:transition/>
  <p:timing/>
</p:sld>
</file>

<file path=ppt/slides/slide2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702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>
                <a:latin typeface="+mn-ea"/>
              </a:rPr>
              <a:t>-</a:t>
            </a:r>
            <a:r>
              <a:rPr lang="en-US" altLang="zh-TW" sz="3600" b="1" smtClean="0">
                <a:latin typeface="+mn-ea"/>
              </a:rPr>
              <a:t>10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0806991"/>
      </p:ext>
    </p:extLst>
  </p:cSld>
  <p:clrMapOvr>
    <a:masterClrMapping/>
  </p:clrMapOvr>
  <p:transition/>
  <p:timing/>
</p:sld>
</file>

<file path=ppt/slides/slide2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5596" y="285293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今天聽了若瑟的故事，看到天主是</a:t>
            </a:r>
            <a:r>
              <a:rPr lang="zh-TW" altLang="zh-TW" sz="3600" b="1" smtClean="0"/>
              <a:t>這麼愛</a:t>
            </a:r>
            <a:r>
              <a:rPr lang="zh-TW" altLang="zh-TW" sz="3600" b="1"/>
              <a:t>他，他</a:t>
            </a:r>
            <a:r>
              <a:rPr lang="zh-TW" altLang="zh-TW" sz="3600" b="1" smtClean="0"/>
              <a:t>從</a:t>
            </a:r>
            <a:r>
              <a:rPr lang="zh-TW" altLang="en-US" sz="3600" b="1" smtClean="0"/>
              <a:t>都</a:t>
            </a:r>
            <a:r>
              <a:rPr lang="zh-TW" altLang="zh-TW" sz="3600" b="1" smtClean="0"/>
              <a:t>聽</a:t>
            </a:r>
            <a:r>
              <a:rPr lang="zh-TW" altLang="zh-TW" sz="3600" b="1"/>
              <a:t>爸爸的話，即使哥哥對他不好，他仍然全心依靠天主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2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85293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我們</a:t>
            </a:r>
            <a:r>
              <a:rPr lang="zh-TW" altLang="zh-TW" sz="3600" b="1"/>
              <a:t>在生活中要學習若瑟，做個聽話的孩子，讓天主天天都開心喔！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647839121"/>
      </p:ext>
    </p:extLst>
  </p:cSld>
  <p:clrMapOvr>
    <a:masterClrMapping/>
  </p:clrMapOvr>
  <p:transition/>
  <p:timing/>
</p:sld>
</file>

<file path=ppt/slides/slide2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49289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親愛的主耶穌，謝謝祢今天讓我們更加認識若瑟，求祢幫助我們，能像若瑟一樣，成為天父爸爸的好寶貝。因祢的名禱告，阿們。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35371" y="142739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552" y="227687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親愛的天父，感謝祢賜給我們生命，讓我們居住在美麗的地球上，藉著今天的課程，我們將明白天父為我們創造的世界是何其美妙，請求天父帶領我們，好好守護這美麗的世界。奉耶穌的名祈求，阿們。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3"/>
            <a:ext cx="702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</a:t>
            </a:r>
            <a:r>
              <a:rPr lang="zh-TW" altLang="zh-TW" sz="3600" b="1" smtClean="0">
                <a:latin typeface="+mn-ea"/>
              </a:rPr>
              <a:t>【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zh-TW" altLang="zh-TW" sz="3600" b="1" smtClean="0">
                <a:latin typeface="+mn-ea"/>
              </a:rPr>
              <a:t>上</a:t>
            </a:r>
            <a:r>
              <a:rPr lang="en-US" altLang="zh-TW" sz="3600" b="1" smtClean="0">
                <a:latin typeface="+mn-ea"/>
              </a:rPr>
              <a:t>-1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2608308"/>
      </p:ext>
    </p:extLst>
  </p:cSld>
  <p:clrMapOvr>
    <a:masterClrMapping/>
  </p:clrMapOvr>
  <p:transition/>
  <p:timing/>
</p:sld>
</file>

<file path=ppt/slides/slide3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奴隸變成宰相</a:t>
            </a:r>
            <a:r>
              <a:rPr lang="en-US" altLang="zh-TW" sz="6600" b="1">
                <a:ea typeface="Microsoft JhengHei Light" panose="020b0304030504040204"/>
              </a:rPr>
              <a:t>~</a:t>
            </a:r>
          </a:p>
          <a:p>
            <a:r>
              <a:rPr lang="zh-TW" altLang="zh-TW" sz="6600" b="1">
                <a:ea typeface="Microsoft JhengHei Light" panose="020b0304030504040204"/>
              </a:rPr>
              <a:t>不卑不亢的若瑟</a:t>
            </a:r>
            <a:endParaRPr lang="zh-TW" altLang="zh-TW" sz="6600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229628" y="1768791"/>
            <a:ext cx="226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-11</a:t>
            </a: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本教材受限於版權要求，無法為老師複製網路上任何圖片直接載入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91932"/>
      </p:ext>
    </p:extLst>
  </p:cSld>
  <p:clrMapOvr>
    <a:masterClrMapping/>
  </p:clrMapOvr>
  <p:transition/>
  <p:timing/>
</p:sld>
</file>

<file path=ppt/slides/slide3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1415" y="128337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親愛的主耶穌，謝謝祢這麼愛我們，我們願意做祢喜歡的孩子，在家聽爸爸、媽媽的話，多多愛自己的哥哥姐姐和弟弟妹妹，我要常常讚美祢、感謝祢。因祢的名禱告，阿們。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>
                <a:solidFill>
                  <a:srgbClr val="FF0066"/>
                </a:solidFill>
              </a:rPr>
              <a:t>主題經文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99792" y="34290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3600" b="1"/>
              <a:t>創世紀</a:t>
            </a:r>
            <a:r>
              <a:rPr lang="en-US" altLang="zh-TW" sz="3600" b="1"/>
              <a:t>39,1~41,45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2780928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你們有遇過很難過或是很困難的事嗎？那時候你是幾歲</a:t>
            </a:r>
            <a:r>
              <a:rPr lang="zh-TW" altLang="en-US" sz="3600" b="1"/>
              <a:t>呢</a:t>
            </a:r>
            <a:r>
              <a:rPr lang="zh-TW" altLang="zh-TW" sz="3600" b="1"/>
              <a:t>？你是怎麼解決遇到的困難呢？？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2780928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是靠自己一個人想辦法解決困難，還是有人幫助你呢？那時候你有跟天主祈禱嗎</a:t>
            </a:r>
            <a:r>
              <a:rPr lang="zh-TW" altLang="en-US" sz="3600" b="1"/>
              <a:t>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090026270"/>
      </p:ext>
    </p:extLst>
  </p:cSld>
  <p:clrMapOvr>
    <a:masterClrMapping/>
  </p:clrMapOvr>
  <p:transition/>
  <p:timing/>
</p:sld>
</file>

<file path=ppt/slides/slide3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/>
              <a:t>小活動</a:t>
            </a:r>
            <a:r>
              <a:rPr lang="en-US" altLang="zh-TW" sz="4800" b="1"/>
              <a:t>——</a:t>
            </a:r>
            <a:r>
              <a:rPr lang="zh-TW" altLang="en-US" sz="4800" b="1"/>
              <a:t>我的生命故事</a:t>
            </a:r>
            <a:endParaRPr lang="zh-TW" altLang="zh-TW" sz="4800"/>
          </a:p>
        </p:txBody>
      </p:sp>
    </p:spTree>
    <p:extLst>
      <p:ext uri="{BB962C8B-B14F-4D97-AF65-F5344CB8AC3E}">
        <p14:creationId xmlns:p14="http://schemas.microsoft.com/office/powerpoint/2010/main" val="2798837040"/>
      </p:ext>
    </p:extLst>
  </p:cSld>
  <p:clrMapOvr>
    <a:masterClrMapping/>
  </p:clrMapOvr>
  <p:transition/>
  <p:timing/>
</p:sld>
</file>

<file path=ppt/slides/slide3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15860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3588" y="1988840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看了大家的生命故事，真是讓人感動，在我們的生命故事中，一定會有快樂的事，也會有難過的事</a:t>
            </a:r>
            <a:r>
              <a:rPr lang="zh-TW" altLang="en-US" sz="3600" b="1"/>
              <a:t>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zh-TW" sz="3600" b="1"/>
              <a:t>還記得那個愛做夢的孩子若瑟嗎？他被哥哥賣去當奴隸一定很難過，這時該怎麼辦呢？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94258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1772816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若瑟被賣到埃及大臣家當奴隸時，很想念爸爸，所以經常跟天主祈禱，求天主幫助他。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zh-TW" sz="3600" b="1"/>
              <a:t>天主聽了他的祈禱，他的主人對若瑟說：</a:t>
            </a:r>
            <a:r>
              <a:rPr lang="zh-TW" altLang="en-US" sz="3600" b="1"/>
              <a:t>「</a:t>
            </a:r>
            <a:r>
              <a:rPr lang="zh-TW" altLang="zh-TW" sz="3600" b="1"/>
              <a:t>若瑟，我很相信你，決定將所有事都給你管理！</a:t>
            </a:r>
            <a:r>
              <a:rPr lang="zh-TW" altLang="en-US" sz="3600" b="1"/>
              <a:t>」</a:t>
            </a:r>
            <a:endParaRPr lang="zh-TW" altLang="zh-TW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3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2060848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但是主人太太卻想誘惑若瑟，被若瑟拒絕，她便跑去跟主人說若瑟非禮她。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主人聽了非常生氣，便把若瑟關進牢裡。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914420261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28800"/>
            <a:ext cx="588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459797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小朋友，今天我們看到天父爸爸為了愛我們所創造的美麗世界是如此美好，我們要好好珍惜，在生活中也要常常以實際行動來守護這個美麗</a:t>
            </a:r>
            <a:r>
              <a:rPr lang="zh-TW" altLang="zh-TW" sz="3600" b="1" smtClean="0"/>
              <a:t>世界。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270892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若瑟雖然被冤望，但天主還是眷顧他，監獄長非常信任他，將監獄裡的事情都給他負責。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31030006"/>
      </p:ext>
    </p:extLst>
  </p:cSld>
  <p:clrMapOvr>
    <a:masterClrMapping/>
  </p:clrMapOvr>
  <p:transition/>
  <p:timing/>
</p:sld>
</file>

<file path=ppt/slides/slide3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268760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有一天，獄中來了一位酒官，一位膳食官，若瑟分別幫他們解夢，酒官果然被釋放，而膳食官也如若瑟所說，被處死了。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酒官離開前，若瑟請他幫忙在法老前說點好話，但酒官卻忘得一乾二淨。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057292002"/>
      </p:ext>
    </p:extLst>
  </p:cSld>
  <p:clrMapOvr>
    <a:masterClrMapping/>
  </p:clrMapOvr>
  <p:transition/>
  <p:timing/>
</p:sld>
</file>

<file path=ppt/slides/slide3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07604" y="2492896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過了一陣子，法老做了兩個怪夢，都沒有人能解答，一旁的酒官忽然想起若瑟，便跟法老建議可以找若瑟試試看。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61832610"/>
      </p:ext>
    </p:extLst>
  </p:cSld>
  <p:clrMapOvr>
    <a:masterClrMapping/>
  </p:clrMapOvr>
  <p:transition/>
  <p:timing/>
</p:sld>
</file>

<file path=ppt/slides/slide3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若瑟聽了法老的夢後，告訴法老，埃及將會迎來七個豐收年跟七個荒年，全埃及要提早過準備，才不會因為大饑荒而遭受毀滅。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55609918"/>
      </p:ext>
    </p:extLst>
  </p:cSld>
  <p:clrMapOvr>
    <a:masterClrMapping/>
  </p:clrMapOvr>
  <p:transition/>
  <p:timing/>
</p:sld>
</file>

<file path=ppt/slides/slide3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443841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法老聽了非常滿意，便將全國的事務交給若瑟管理，從此若瑟便成了埃及的宰相。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之後果然先迎來七個豐收年，他蓋了許多倉庫，將食物都儲藏起來，預備之後的七個荒年。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22206902"/>
      </p:ext>
    </p:extLst>
  </p:cSld>
  <p:clrMapOvr>
    <a:masterClrMapping/>
  </p:clrMapOvr>
  <p:transition/>
  <p:timing/>
</p:sld>
</file>

<file path=ppt/slides/slide3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220486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1.</a:t>
            </a:r>
            <a:r>
              <a:rPr lang="zh-TW" altLang="en-US" sz="3600" b="1"/>
              <a:t>為什麼若瑟會被賣到埃及去？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2.</a:t>
            </a:r>
            <a:r>
              <a:rPr lang="zh-TW" altLang="en-US" sz="3600" b="1"/>
              <a:t>若瑟被賣到埃及去做了什麼？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3.</a:t>
            </a:r>
            <a:r>
              <a:rPr lang="zh-TW" altLang="en-US" sz="3600" b="1"/>
              <a:t>若瑟被賣到埃及很想家又回不去時，他怎麼辦？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124744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4.</a:t>
            </a:r>
            <a:r>
              <a:rPr lang="zh-TW" altLang="en-US" sz="3600" b="1"/>
              <a:t>若瑟被賣到埃及大臣家當奴隸時，發生了什麼事？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en-US" altLang="zh-TW" sz="3600" b="1"/>
              <a:t>5.</a:t>
            </a:r>
            <a:r>
              <a:rPr lang="zh-TW" altLang="en-US" sz="3600" b="1"/>
              <a:t>若瑟被大臣的太太陷害冤枉關到牢裡時，發生了什麼事？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6.</a:t>
            </a:r>
            <a:r>
              <a:rPr lang="zh-TW" altLang="en-US" sz="3600" b="1"/>
              <a:t> 為什麼若瑟被冤枉關到牢裡時，都沒有埋怨天主，還時時依靠天主？</a:t>
            </a:r>
          </a:p>
        </p:txBody>
      </p:sp>
    </p:spTree>
    <p:extLst>
      <p:ext uri="{BB962C8B-B14F-4D97-AF65-F5344CB8AC3E}">
        <p14:creationId xmlns:p14="http://schemas.microsoft.com/office/powerpoint/2010/main" val="2727861313"/>
      </p:ext>
    </p:extLst>
  </p:cSld>
  <p:clrMapOvr>
    <a:masterClrMapping/>
  </p:clrMapOvr>
  <p:transition/>
  <p:timing/>
</p:sld>
</file>

<file path=ppt/slides/slide3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196752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7.</a:t>
            </a:r>
            <a:r>
              <a:rPr lang="zh-TW" altLang="en-US" sz="3600" b="1"/>
              <a:t>若瑟被冤枉關到牢裡時，天主賜給了他什麼特別的恩典？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8.</a:t>
            </a:r>
            <a:r>
              <a:rPr lang="zh-TW" altLang="en-US" sz="3600" b="1"/>
              <a:t>當埃及法老王做了兩個奇怪的夢很煩惱時，發生了什麼事？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en-US" altLang="zh-TW" sz="3600" b="1"/>
              <a:t>9.</a:t>
            </a:r>
            <a:r>
              <a:rPr lang="zh-TW" altLang="en-US" sz="3600" b="1"/>
              <a:t>當都沒有人可以幫法老王解夢時，誰來幫他解夢呢？</a:t>
            </a:r>
          </a:p>
          <a:p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3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166842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10.</a:t>
            </a:r>
            <a:r>
              <a:rPr lang="zh-TW" altLang="en-US" sz="3600" b="1"/>
              <a:t>為什麼埃及法老王要請若瑟來當埃及王朝的宰相？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11.</a:t>
            </a:r>
            <a:r>
              <a:rPr lang="zh-TW" altLang="en-US" sz="3600" b="1"/>
              <a:t>為什麼若瑟不是埃及人，又是個奴隸，法老王還是要請他做宰相呢？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12.</a:t>
            </a:r>
            <a:r>
              <a:rPr lang="zh-TW" altLang="en-US" sz="3600" b="1"/>
              <a:t>你覺得若瑟會是一位又能幹，又有智慧的埃及宰相嗎？</a:t>
            </a:r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3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-11</a:t>
            </a:r>
            <a:r>
              <a:rPr lang="zh-TW" altLang="zh-TW" sz="3600" b="1">
                <a:latin typeface="+mj-ea"/>
                <a:ea typeface="+mj-ea"/>
              </a:rPr>
              <a:t>】美勞單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18726073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115616" y="1997839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要如何做到</a:t>
            </a:r>
            <a:r>
              <a:rPr lang="zh-TW" altLang="zh-TW" sz="3600" b="1" smtClean="0"/>
              <a:t>愛護環境</a:t>
            </a:r>
            <a:r>
              <a:rPr lang="zh-TW" altLang="en-US" sz="3600" b="1" smtClean="0"/>
              <a:t>呢？</a:t>
            </a:r>
            <a:endParaRPr lang="en-US" altLang="zh-TW" sz="3600" b="1" smtClean="0"/>
          </a:p>
          <a:p>
            <a:r>
              <a:rPr lang="zh-TW" altLang="en-US" sz="3600" b="1" smtClean="0"/>
              <a:t>從</a:t>
            </a:r>
            <a:r>
              <a:rPr lang="zh-TW" altLang="zh-TW" sz="3600" b="1" smtClean="0"/>
              <a:t>自己</a:t>
            </a:r>
            <a:r>
              <a:rPr lang="zh-TW" altLang="zh-TW" sz="3600" b="1"/>
              <a:t>的家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或是</a:t>
            </a:r>
            <a:r>
              <a:rPr lang="zh-TW" altLang="zh-TW" sz="3600" b="1" smtClean="0"/>
              <a:t>自己</a:t>
            </a:r>
            <a:r>
              <a:rPr lang="zh-TW" altLang="zh-TW" sz="3600" b="1"/>
              <a:t>周遭的環境，從最小的地方做起，努力守護這個世界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共同完成天父</a:t>
            </a:r>
            <a:r>
              <a:rPr lang="zh-TW" altLang="zh-TW" sz="3600" b="1"/>
              <a:t>爸爸</a:t>
            </a:r>
            <a:r>
              <a:rPr lang="zh-TW" altLang="en-US" sz="3600" b="1" smtClean="0"/>
              <a:t>交給我們的特別的任務</a:t>
            </a:r>
            <a:r>
              <a:rPr lang="zh-TW" altLang="en-US" sz="3600" b="1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69683140"/>
      </p:ext>
    </p:extLst>
  </p:cSld>
  <p:clrMapOvr>
    <a:masterClrMapping/>
  </p:clrMapOvr>
  <p:transition/>
  <p:timing/>
</p:sld>
</file>

<file path=ppt/slides/slide3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聖言省思：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78092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「天主既使你知道這一切，就再沒有像你這樣聰敏富有智慧的人了。」</a:t>
            </a:r>
            <a:r>
              <a:rPr lang="en-US" altLang="zh-TW" sz="3600" b="1"/>
              <a:t>(</a:t>
            </a:r>
            <a:r>
              <a:rPr lang="zh-TW" altLang="zh-TW" sz="3600" b="1"/>
              <a:t>創</a:t>
            </a:r>
            <a:r>
              <a:rPr lang="en-US" altLang="zh-TW" sz="3600" b="1"/>
              <a:t>41,39)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06084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2891845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/>
              <a:t>阿德的故事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5596" y="278092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聽了若瑟和</a:t>
            </a:r>
            <a:r>
              <a:rPr lang="zh-TW" altLang="en-US" sz="3600" b="1"/>
              <a:t>阿德</a:t>
            </a:r>
            <a:r>
              <a:rPr lang="zh-TW" altLang="zh-TW" sz="3600" b="1"/>
              <a:t>的故事，我們知道生活中難免會遇到困難或令人難過的事，不需要因此而灰心。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42088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我們可以將心中的委屈放在祈禱中告訴天主，相信祂必定會賜給我們力量，就像幫助若瑟和</a:t>
            </a:r>
            <a:r>
              <a:rPr lang="zh-TW" altLang="en-US" sz="3600" b="1"/>
              <a:t>阿德</a:t>
            </a:r>
            <a:r>
              <a:rPr lang="zh-TW" altLang="zh-TW" sz="3600" b="1"/>
              <a:t>一樣，帶領我們度過難關。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640345626"/>
      </p:ext>
    </p:extLst>
  </p:cSld>
  <p:clrMapOvr>
    <a:masterClrMapping/>
  </p:clrMapOvr>
  <p:transition/>
  <p:timing/>
</p:sld>
</file>

<file path=ppt/slides/slide3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27483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請想一想：</a:t>
            </a:r>
            <a:endParaRPr lang="en-US" altLang="zh-TW" sz="3600" b="1"/>
          </a:p>
          <a:p>
            <a:r>
              <a:rPr lang="zh-TW" altLang="zh-TW" sz="3600" b="1"/>
              <a:t>當自己遇到困難或委屈時，可以做些什麼來幫助自己堅定信心度過難關？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331489470"/>
      </p:ext>
    </p:extLst>
  </p:cSld>
  <p:clrMapOvr>
    <a:masterClrMapping/>
  </p:clrMapOvr>
  <p:transition/>
  <p:timing/>
</p:sld>
</file>

<file path=ppt/slides/slide3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702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>
                <a:latin typeface="+mn-ea"/>
              </a:rPr>
              <a:t>-11</a:t>
            </a:r>
            <a:r>
              <a:rPr lang="zh-TW" altLang="zh-TW" sz="3600" b="1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6307383"/>
      </p:ext>
    </p:extLst>
  </p:cSld>
  <p:clrMapOvr>
    <a:masterClrMapping/>
  </p:clrMapOvr>
  <p:transition/>
  <p:timing/>
</p:sld>
</file>

<file path=ppt/slides/slide3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44384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227483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今天從若瑟的故事中</a:t>
            </a:r>
            <a:r>
              <a:rPr lang="zh-TW" altLang="en-US" sz="3600" b="1"/>
              <a:t>看到</a:t>
            </a:r>
            <a:r>
              <a:rPr lang="zh-TW" altLang="zh-TW" sz="3600" b="1"/>
              <a:t>，雖然生活中難免會遇到失敗或痛苦，但天父爸爸總是在一旁陪伴著我們，給予我們足夠的力量去面對一切。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204864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我們要學習若瑟，在遇到困難時堅定信心，依靠天主賞賜給我們的智慧，也要像若瑟一樣不抱怨，努力祈禱，做好自己該做的事，讓天主幫忙我們度過一切難關。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48294498"/>
      </p:ext>
    </p:extLst>
  </p:cSld>
  <p:clrMapOvr>
    <a:masterClrMapping/>
  </p:clrMapOvr>
  <p:transition/>
  <p:timing/>
</p:sld>
</file>

<file path=ppt/slides/slide3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8779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2708920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親愛的主耶穌，謝謝祢今天讓我們藉著若瑟的故事，更深地看到祢是那麼地愛我們，總是在生活中陪伴我們、照顧我們</a:t>
            </a:r>
            <a:r>
              <a:rPr lang="zh-TW" altLang="en-US" sz="3600" b="1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3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899592" y="2708920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求祢幫助我們在面對困難時，能像若瑟一樣有堅定的信心，也學習信賴祢、依靠祢。因祢的名禱告，阿們。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28566006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331640" y="1589891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242088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親愛的天父，感謝祢賜給我們美麗的世界，讓我們認識祢、親近祢、愛祢；祢為我們所預備的一切是這麼地美好、</a:t>
            </a:r>
            <a:r>
              <a:rPr lang="zh-TW" altLang="zh-TW" sz="3600" b="1" smtClean="0"/>
              <a:t>奇妙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3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97768" y="2876787"/>
            <a:ext cx="8748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6600" b="1">
                <a:ea typeface="Microsoft JhengHei Light" panose="020b0304030504040204"/>
              </a:rPr>
              <a:t>被賣的弟弟拯救一家人若瑟在異鄉與父重逢</a:t>
            </a:r>
            <a:endParaRPr lang="zh-TW" altLang="zh-TW" sz="6600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611560" y="2060848"/>
            <a:ext cx="226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-12</a:t>
            </a: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本教材受限於版權要求，無法為老師複製網路上任何圖片直接載入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4789"/>
      </p:ext>
    </p:extLst>
  </p:cSld>
  <p:clrMapOvr>
    <a:masterClrMapping/>
  </p:clrMapOvr>
  <p:transition/>
  <p:timing/>
</p:sld>
</file>

<file path=ppt/slides/slide3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1415" y="135538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20486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我們在天上的父，感謝祢帶領我們來到祢面前參加主日學，求祢幫助我們專心聽課、認真學習，更加認識祢，快樂地讚美祢、感謝祢。因祢的子主耶穌的名禱告，阿們。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75856" y="250770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84216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創世紀</a:t>
            </a:r>
            <a:r>
              <a:rPr lang="en-US" altLang="zh-TW" sz="3600" b="1"/>
              <a:t>41,53~46,7</a:t>
            </a:r>
            <a:r>
              <a:rPr lang="zh-TW" altLang="zh-TW" sz="3600" b="1"/>
              <a:t>、</a:t>
            </a:r>
            <a:r>
              <a:rPr lang="en-US" altLang="zh-TW" sz="3600" b="1"/>
              <a:t>46,28~47,12</a:t>
            </a:r>
            <a:r>
              <a:rPr lang="zh-TW" altLang="zh-TW" sz="3600" b="1"/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小朋友，你會生氣嗎？你會為了什麼事情生氣呢？你會生氣很久嗎？還是只會生氣一下子，等氣消了便忘了呢？誰願意和大家分享一下自己的經驗呢？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227483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我們和別人之間，常會因想法不同而出現一些小衝突，引起彼此不開心</a:t>
            </a:r>
            <a:r>
              <a:rPr lang="zh-TW" altLang="en-US" sz="3600" b="1"/>
              <a:t>，</a:t>
            </a:r>
            <a:r>
              <a:rPr lang="zh-TW" altLang="zh-TW" sz="3600" b="1"/>
              <a:t>就像媽媽在你玩得正高興時要你去睡覺。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42557088"/>
      </p:ext>
    </p:extLst>
  </p:cSld>
  <p:clrMapOvr>
    <a:masterClrMapping/>
  </p:clrMapOvr>
  <p:transition/>
  <p:timing/>
</p:sld>
</file>

<file path=ppt/slides/slide3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2274838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如果我們不聽媽媽的話，堅持要一直玩，媽媽當然會不開心了。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zh-TW" sz="3600" b="1"/>
              <a:t>請大家想想：自己有沒有做過讓媽媽不開心的事呢？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177435129"/>
      </p:ext>
    </p:extLst>
  </p:cSld>
  <p:clrMapOvr>
    <a:masterClrMapping/>
  </p:clrMapOvr>
  <p:transition/>
  <p:timing/>
</p:sld>
</file>

<file path=ppt/slides/slide3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23061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2060848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小朋友，如果做了讓媽媽不開心的事，一定要記得向媽媽道歉喔！媽媽最愛我們，一定會原諒我們的。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zh-TW" sz="3600" b="1"/>
              <a:t>今天我們便要看看，當了宰相的若瑟是怎麼原諒了自己的哥哥。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01459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1844824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若瑟當了宰相後，將七個豐收年的糧食都存起來。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接著來了七個荒年，各地都沒食物吃，連若瑟一家也是一同遭殃。雅各伯對最大的</a:t>
            </a:r>
            <a:r>
              <a:rPr lang="en-US" altLang="zh-TW" sz="3600" b="1"/>
              <a:t>10</a:t>
            </a:r>
            <a:r>
              <a:rPr lang="zh-TW" altLang="en-US" sz="3600" b="1"/>
              <a:t>個兒子們說：「你們去埃及買些食物回來吧！」</a:t>
            </a:r>
            <a:endParaRPr lang="zh-TW" altLang="zh-TW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3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556792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哥哥們到了埃及，來到若瑟跟前，請求若瑟賣食物給他們。他們認不出若瑟，但若瑟一眼就認出了他們。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若瑟從對話中得知爸爸還活著，便要他們留下一個人，回去帶著最小的弟弟來見他。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914420261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564904"/>
            <a:ext cx="6840760" cy="2160239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600" b="1"/>
              <a:t>求祢幫助我們，學習去守護這個美麗世界，疼惜祢所創造的一切。奉祢的子耶穌的名求，阿們。</a:t>
            </a:r>
            <a:endParaRPr lang="en-US" altLang="zh-TW" sz="3600" b="1"/>
          </a:p>
          <a:p>
            <a:endParaRPr lang="zh-TW" altLang="en-US" sz="3600"/>
          </a:p>
        </p:txBody>
      </p:sp>
    </p:spTree>
    <p:extLst>
      <p:ext uri="{BB962C8B-B14F-4D97-AF65-F5344CB8AC3E}">
        <p14:creationId xmlns:p14="http://schemas.microsoft.com/office/powerpoint/2010/main" val="18571868"/>
      </p:ext>
    </p:extLst>
  </p:cSld>
  <p:clrMapOvr>
    <a:masterClrMapping/>
  </p:clrMapOvr>
  <p:transition/>
  <p:timing/>
</p:sld>
</file>

<file path=ppt/slides/slide3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340768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哥哥們只好回去轉述給父親，希望能帶著弟弟本雅明一同去埃及，雅各伯非常生氣，抱著本雅明不放：「你們讓我失去了若瑟，我絕對不會讓你們帶他走！」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但最終還是挨不過哥哥們苦苦哀求，勉強答應了。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31030006"/>
      </p:ext>
    </p:extLst>
  </p:cSld>
  <p:clrMapOvr>
    <a:masterClrMapping/>
  </p:clrMapOvr>
  <p:transition/>
  <p:timing/>
</p:sld>
</file>

<file path=ppt/slides/slide3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1556792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他們回到埃及，若瑟看到本雅明非常感動，便設宴款待他們，但偷偷吩咐管家，將一只銀杯放入本雅明的袋子裡。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吃飽喝足後，哥哥們背著買好的食物，帶著本雅明一同出城了。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057292002"/>
      </p:ext>
    </p:extLst>
  </p:cSld>
  <p:clrMapOvr>
    <a:masterClrMapping/>
  </p:clrMapOvr>
  <p:transition/>
  <p:timing/>
</p:sld>
</file>

<file path=ppt/slides/slide3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2060848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沒想到沒走多久，就被管家追趕上，他們被帶回若瑟面前，並在本雅明的袋子裡發現銀杯。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若瑟要偷杯子的人留在埃及。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61832610"/>
      </p:ext>
    </p:extLst>
  </p:cSld>
  <p:clrMapOvr>
    <a:masterClrMapping/>
  </p:clrMapOvr>
  <p:transition/>
  <p:timing/>
</p:sld>
</file>

<file path=ppt/slides/slide3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166842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哥哥們聽了一臉驚恐，紛紛祈求若瑟，他們願意全部留下來代替弟弟做奴隸，只求放了弟弟。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他們甚至跟若瑟懺悔，多年前因為忌妒另一個弟弟，讓父親痛失愛子，他們絕對不能讓本雅明留在這，不能讓父親晚年無所依靠。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55609918"/>
      </p:ext>
    </p:extLst>
  </p:cSld>
  <p:clrMapOvr>
    <a:masterClrMapping/>
  </p:clrMapOvr>
  <p:transition/>
  <p:timing/>
</p:sld>
</file>

<file path=ppt/slides/slide3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91683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若瑟聽了，再也無法忍受內心的激動，他大聲哭說：「我就是若瑟！我就是你們賣到埃及的弟弟！叫我到這裡來的不是你們，是天主，他派遣我來這做埃及的宰相，是為了保護我們一家人的性命阿！」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22206902"/>
      </p:ext>
    </p:extLst>
  </p:cSld>
  <p:clrMapOvr>
    <a:masterClrMapping/>
  </p:clrMapOvr>
  <p:transition/>
  <p:timing/>
</p:sld>
</file>

<file path=ppt/slides/slide3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92494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若瑟和兄弟們相認，抱在一起痛哭。</a:t>
            </a:r>
            <a:endParaRPr lang="en-US" altLang="zh-TW" sz="3600" b="1"/>
          </a:p>
          <a:p>
            <a:r>
              <a:rPr lang="zh-TW" altLang="en-US" sz="3600" b="1"/>
              <a:t>他請哥哥們把父親也接來團聚，一起度過接下來的荒年。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47208966"/>
      </p:ext>
    </p:extLst>
  </p:cSld>
  <p:clrMapOvr>
    <a:masterClrMapping/>
  </p:clrMapOvr>
  <p:transition/>
  <p:timing/>
</p:sld>
</file>

<file path=ppt/slides/slide3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79612" y="151788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9612" y="2348880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1.</a:t>
            </a:r>
            <a:r>
              <a:rPr lang="zh-TW" altLang="en-US" sz="3600" b="1"/>
              <a:t>若瑟當了埃及王朝的宰相時，埃及發生了什麼事？</a:t>
            </a:r>
            <a:endParaRPr lang="en-US" altLang="zh-TW" sz="3600" b="1"/>
          </a:p>
          <a:p>
            <a:pPr marL="742950" indent="-742950">
              <a:buAutoNum type="arabicPeriod"/>
            </a:pPr>
            <a:endParaRPr lang="zh-TW" altLang="en-US" sz="3600" b="1"/>
          </a:p>
          <a:p>
            <a:r>
              <a:rPr lang="en-US" altLang="zh-TW" sz="3600" b="1"/>
              <a:t>2.</a:t>
            </a:r>
            <a:r>
              <a:rPr lang="zh-TW" altLang="en-US" sz="3600" b="1"/>
              <a:t>埃及發生荒年大家都沒食物吃時，若瑟做了什麼？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2132856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3.</a:t>
            </a:r>
            <a:r>
              <a:rPr lang="zh-TW" altLang="en-US" sz="3600" b="1"/>
              <a:t>若瑟的父親雅各伯為什麼要若瑟的哥哥們到埃及去？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4.</a:t>
            </a:r>
            <a:r>
              <a:rPr lang="zh-TW" altLang="en-US" sz="3600" b="1"/>
              <a:t>若瑟的哥哥們到了埃及，為什麼沒有認出眼前的宰相是自己的弟弟？</a:t>
            </a:r>
          </a:p>
        </p:txBody>
      </p:sp>
    </p:spTree>
    <p:extLst>
      <p:ext uri="{BB962C8B-B14F-4D97-AF65-F5344CB8AC3E}">
        <p14:creationId xmlns:p14="http://schemas.microsoft.com/office/powerpoint/2010/main" val="4175047119"/>
      </p:ext>
    </p:extLst>
  </p:cSld>
  <p:clrMapOvr>
    <a:masterClrMapping/>
  </p:clrMapOvr>
  <p:transition/>
  <p:timing/>
</p:sld>
</file>

<file path=ppt/slides/slide3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204864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5.</a:t>
            </a:r>
            <a:r>
              <a:rPr lang="zh-TW" altLang="en-US" sz="3600" b="1"/>
              <a:t>若瑟為什麼要求自己的哥哥們要留下一位在埃及？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6.</a:t>
            </a:r>
            <a:r>
              <a:rPr lang="zh-TW" altLang="en-US" sz="3600" b="1"/>
              <a:t>當若瑟的哥哥們在回家途中發現買食物的錢竟原封不動在袋子裡，為什麼非常不安？</a:t>
            </a:r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3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16684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7.</a:t>
            </a:r>
            <a:r>
              <a:rPr lang="zh-TW" altLang="en-US" sz="3600" b="1"/>
              <a:t>為什麼若瑟的哥哥們第二次要到埃及買食物時，爸爸雅各伯很生氣？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8.</a:t>
            </a:r>
            <a:r>
              <a:rPr lang="zh-TW" altLang="en-US" sz="3600" b="1"/>
              <a:t>為什麼雅各伯不放心讓本雅明跟哥哥們去埃及，最後還是得答應呢？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en-US" altLang="zh-TW" sz="3600" b="1"/>
              <a:t>9.</a:t>
            </a:r>
            <a:r>
              <a:rPr lang="zh-TW" altLang="en-US" sz="3600" b="1"/>
              <a:t>為什麼若瑟看到自己心愛的弟弟平安來到埃及時，內心非常感動？</a:t>
            </a:r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天父的最愛</a:t>
            </a:r>
            <a:r>
              <a:rPr lang="en-US" altLang="zh-TW" sz="6600" b="1">
                <a:ea typeface="Microsoft JhengHei Light" panose="020b0304030504040204"/>
              </a:rPr>
              <a:t>~</a:t>
            </a:r>
          </a:p>
          <a:p>
            <a:r>
              <a:rPr lang="zh-TW" altLang="zh-TW" sz="6600" b="1">
                <a:ea typeface="Microsoft JhengHei Light" panose="020b0304030504040204"/>
              </a:rPr>
              <a:t>祂的肖像</a:t>
            </a:r>
            <a:r>
              <a:rPr lang="zh-TW" altLang="en-US" sz="6600" b="1">
                <a:ea typeface="Microsoft JhengHei Light" panose="020b0304030504040204"/>
              </a:rPr>
              <a:t>－</a:t>
            </a:r>
            <a:r>
              <a:rPr lang="zh-TW" altLang="zh-TW" sz="6600" b="1">
                <a:ea typeface="Microsoft JhengHei Light" panose="020b0304030504040204"/>
              </a:rPr>
              <a:t>人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229628" y="1768791"/>
            <a:ext cx="226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-2</a:t>
            </a: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80728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10.</a:t>
            </a:r>
            <a:r>
              <a:rPr lang="zh-TW" altLang="en-US" sz="3600" b="1"/>
              <a:t>為什麼若瑟要悄悄叫管家將自己的銀杯放在弟弟本雅明的袋子裡？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11.</a:t>
            </a:r>
            <a:r>
              <a:rPr lang="zh-TW" altLang="en-US" sz="3600" b="1"/>
              <a:t>為什麼若瑟的哥哥們都自願代替自己的弟弟本雅明留在埃及當奴隸？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12.</a:t>
            </a:r>
            <a:r>
              <a:rPr lang="zh-TW" altLang="en-US" sz="3600" b="1"/>
              <a:t>為什麼若瑟看到哥哥們痛哭流涕地懺悔時，就告訴他們不要再責怪自己了？</a:t>
            </a:r>
          </a:p>
        </p:txBody>
      </p:sp>
    </p:spTree>
    <p:extLst>
      <p:ext uri="{BB962C8B-B14F-4D97-AF65-F5344CB8AC3E}">
        <p14:creationId xmlns:p14="http://schemas.microsoft.com/office/powerpoint/2010/main" val="534439022"/>
      </p:ext>
    </p:extLst>
  </p:cSld>
  <p:clrMapOvr>
    <a:masterClrMapping/>
  </p:clrMapOvr>
  <p:transition/>
  <p:timing/>
</p:sld>
</file>

<file path=ppt/slides/slide3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-12</a:t>
            </a:r>
            <a:r>
              <a:rPr lang="zh-TW" altLang="zh-TW" sz="3600" b="1">
                <a:latin typeface="+mj-ea"/>
                <a:ea typeface="+mj-ea"/>
              </a:rPr>
              <a:t>】美勞單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44953474"/>
      </p:ext>
    </p:extLst>
  </p:cSld>
  <p:clrMapOvr>
    <a:masterClrMapping/>
  </p:clrMapOvr>
  <p:transition/>
  <p:timing/>
</p:sld>
</file>

<file path=ppt/slides/slide3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聖言省思：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92494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「你們原有意對我做的惡事，天主卻有意使它變成了好事。」</a:t>
            </a:r>
            <a:r>
              <a:rPr lang="en-US" altLang="zh-TW" sz="3600" b="1"/>
              <a:t>(</a:t>
            </a:r>
            <a:r>
              <a:rPr lang="zh-TW" altLang="zh-TW" sz="3600" b="1"/>
              <a:t>創</a:t>
            </a:r>
            <a:r>
              <a:rPr lang="en-US" altLang="zh-TW" sz="3600" b="1"/>
              <a:t>50,20)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1058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/>
              <a:t>力克的故事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5596" y="227687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力克</a:t>
            </a:r>
            <a:r>
              <a:rPr lang="zh-TW" altLang="zh-TW" sz="3600" b="1"/>
              <a:t>和若瑟一樣，都知道埋怨不能解決問題，也無法帶來改變，每次生氣便好像又多一顆石頭，越多的埋怨就帶來越多石頭，直到有一天石頭多到讓自己無法負擔。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13285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請想一想：</a:t>
            </a:r>
            <a:endParaRPr lang="en-US" altLang="zh-TW" sz="3600" b="1"/>
          </a:p>
          <a:p>
            <a:r>
              <a:rPr lang="zh-TW" altLang="zh-TW" sz="3600" b="1"/>
              <a:t>在生活中，遇到挫折或被別人欺負時，你是要不斷生氣在自己身上加石頭，還是要像若瑟和</a:t>
            </a:r>
            <a:r>
              <a:rPr lang="zh-TW" altLang="en-US" sz="3600" b="1"/>
              <a:t>力克</a:t>
            </a:r>
            <a:r>
              <a:rPr lang="zh-TW" altLang="zh-TW" sz="3600" b="1"/>
              <a:t>一樣依靠天主，將一切都交給天主呢？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331489470"/>
      </p:ext>
    </p:extLst>
  </p:cSld>
  <p:clrMapOvr>
    <a:masterClrMapping/>
  </p:clrMapOvr>
  <p:transition/>
  <p:timing/>
</p:sld>
</file>

<file path=ppt/slides/slide3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702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>
                <a:latin typeface="+mn-ea"/>
              </a:rPr>
              <a:t>-12</a:t>
            </a:r>
            <a:r>
              <a:rPr lang="zh-TW" altLang="zh-TW" sz="3600" b="1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2526784"/>
      </p:ext>
    </p:extLst>
  </p:cSld>
  <p:clrMapOvr>
    <a:masterClrMapping/>
  </p:clrMapOvr>
  <p:transition/>
  <p:timing/>
</p:sld>
</file>

<file path=ppt/slides/slide3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5596" y="263691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小朋友，雖然在生活中，我們也都像若瑟和</a:t>
            </a:r>
            <a:r>
              <a:rPr lang="zh-TW" altLang="en-US" sz="3600" b="1"/>
              <a:t>力克</a:t>
            </a:r>
            <a:r>
              <a:rPr lang="zh-TW" altLang="zh-TW" sz="3600" b="1"/>
              <a:t>一樣，會遇到一些大大小小的挫折或難過的事，但天父爸爸從來沒忘記過</a:t>
            </a:r>
            <a:r>
              <a:rPr lang="zh-TW" altLang="en-US" sz="3600" b="1"/>
              <a:t>我們</a:t>
            </a:r>
            <a:r>
              <a:rPr lang="zh-TW" altLang="zh-TW" sz="3600" b="1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63691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我們要記得學習若瑟和</a:t>
            </a:r>
            <a:r>
              <a:rPr lang="zh-TW" altLang="en-US" sz="3600" b="1"/>
              <a:t>力克</a:t>
            </a:r>
            <a:r>
              <a:rPr lang="zh-TW" altLang="zh-TW" sz="3600" b="1"/>
              <a:t>，常常信靠天主，看到祂在我們身上安排的「天主的作為」。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069678512"/>
      </p:ext>
    </p:extLst>
  </p:cSld>
  <p:clrMapOvr>
    <a:masterClrMapping/>
  </p:clrMapOvr>
  <p:transition/>
  <p:timing/>
</p:sld>
</file>

<file path=ppt/slides/slide3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278092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親愛的主耶穌，謝謝祢今天讓我們從若瑟的故事中，看到祢奇妙的安排和若瑟的寬厚與仁慈</a:t>
            </a:r>
            <a:r>
              <a:rPr lang="zh-TW" altLang="en-US" sz="3600" b="1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本教材受限於版權要求，無法為老師複製網路上任何圖片直接載入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41902"/>
      </p:ext>
    </p:extLst>
  </p:cSld>
  <p:clrMapOvr>
    <a:masterClrMapping/>
  </p:clrMapOvr>
  <p:transition/>
  <p:timing/>
</p:sld>
</file>

<file path=ppt/slides/slide3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899592" y="227687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求祢幫助我們學習若瑟對祢的信賴與依靠，在生活中遇到挫折或困難時，不埋怨、不生氣，將一切都交給祢，感謝天主。因祢的名禱告，阿們。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470874403"/>
      </p:ext>
    </p:extLst>
  </p:cSld>
  <p:clrMapOvr>
    <a:masterClrMapping/>
  </p:clrMapOvr>
  <p:transition/>
  <p:timing/>
</p:sld>
</file>

<file path=ppt/slides/slide3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偉大的領袖</a:t>
            </a:r>
            <a:r>
              <a:rPr lang="en-US" altLang="zh-TW" sz="6600" b="1" smtClean="0">
                <a:ea typeface="Microsoft JhengHei Light" panose="020b0304030504040204"/>
              </a:rPr>
              <a:t>~</a:t>
            </a:r>
          </a:p>
          <a:p>
            <a:r>
              <a:rPr lang="zh-TW" altLang="zh-TW" sz="6600" b="1" smtClean="0">
                <a:ea typeface="Microsoft JhengHei Light" panose="020b0304030504040204"/>
              </a:rPr>
              <a:t>埃及</a:t>
            </a:r>
            <a:r>
              <a:rPr lang="zh-TW" altLang="zh-TW" sz="6600" b="1">
                <a:ea typeface="Microsoft JhengHei Light" panose="020b0304030504040204"/>
              </a:rPr>
              <a:t>王子</a:t>
            </a:r>
            <a:r>
              <a:rPr lang="en-US" altLang="zh-TW" sz="6600" b="1">
                <a:ea typeface="Microsoft JhengHei Light" panose="020b0304030504040204"/>
              </a:rPr>
              <a:t>-</a:t>
            </a:r>
            <a:r>
              <a:rPr lang="zh-TW" altLang="zh-TW" sz="6600" b="1">
                <a:ea typeface="Microsoft JhengHei Light" panose="020b0304030504040204"/>
              </a:rPr>
              <a:t>梅瑟</a:t>
            </a:r>
            <a:endParaRPr lang="zh-TW" altLang="zh-TW" sz="6600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229628" y="1768791"/>
            <a:ext cx="226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-13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57947"/>
      </p:ext>
    </p:extLst>
  </p:cSld>
  <p:clrMapOvr>
    <a:masterClrMapping/>
  </p:clrMapOvr>
  <p:transition/>
  <p:timing/>
</p:sld>
</file>

<file path=ppt/slides/slide3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1415" y="128337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愛我們的天父爸爸，感謝祢這麼愛我們、天天照顧我們，不管我們遇到任何事情祢都陪著我們，給我們勇氣和力量，求祢幫助我們常常記得多多信賴祢、依靠祢。奉耶穌的名禱告，阿們。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15816" y="342849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出谷記</a:t>
            </a:r>
            <a:r>
              <a:rPr lang="en-US" altLang="zh-TW" sz="3600" b="1"/>
              <a:t>1,1~4,20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07604" y="151788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07604" y="2348880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，你們聽</a:t>
            </a:r>
            <a:r>
              <a:rPr lang="zh-TW" altLang="zh-TW" sz="3600" b="1"/>
              <a:t>過「孤兒院</a:t>
            </a:r>
            <a:r>
              <a:rPr lang="zh-TW" altLang="zh-TW" sz="3600" b="1" smtClean="0"/>
              <a:t>」</a:t>
            </a:r>
            <a:r>
              <a:rPr lang="zh-TW" altLang="en-US" sz="3600" b="1" smtClean="0"/>
              <a:t>嗎</a:t>
            </a:r>
            <a:r>
              <a:rPr lang="zh-TW" altLang="zh-TW" sz="3600" b="1" smtClean="0"/>
              <a:t>？</a:t>
            </a:r>
            <a:r>
              <a:rPr lang="zh-TW" altLang="zh-TW" sz="3600" b="1"/>
              <a:t>知道「孤兒院」是什麼樣的地方嗎？什麼樣的人會住在「孤兒院</a:t>
            </a:r>
            <a:r>
              <a:rPr lang="zh-TW" altLang="zh-TW" sz="3600" b="1" smtClean="0"/>
              <a:t>」裡</a:t>
            </a:r>
            <a:r>
              <a:rPr lang="zh-TW" altLang="en-US" sz="3600" b="1"/>
              <a:t>？</a:t>
            </a:r>
            <a:r>
              <a:rPr lang="zh-TW" altLang="zh-TW" sz="3600" b="1" smtClean="0"/>
              <a:t>有人</a:t>
            </a:r>
            <a:r>
              <a:rPr lang="zh-TW" altLang="zh-TW" sz="3600" b="1"/>
              <a:t>帶你們去看過「孤兒院」裡的孩子嗎？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1720840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小朋友，和</a:t>
            </a:r>
            <a:r>
              <a:rPr lang="zh-TW" altLang="zh-TW" sz="3600" b="1" smtClean="0"/>
              <a:t>「孤兒院</a:t>
            </a:r>
            <a:r>
              <a:rPr lang="zh-TW" altLang="zh-TW" sz="3600" b="1"/>
              <a:t>」的孩子比起來，你們是不是幸福多了呢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有爸媽照顧你們，每天還可以去學校，有好吃的東西，漂亮的衣服，是不是很幸福呢？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42557088"/>
      </p:ext>
    </p:extLst>
  </p:cSld>
  <p:clrMapOvr>
    <a:masterClrMapping/>
  </p:clrMapOvr>
  <p:transition/>
  <p:timing/>
</p:sld>
</file>

<file path=ppt/slides/slide3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73467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</a:t>
            </a:r>
            <a:r>
              <a:rPr lang="zh-TW" altLang="en-US" sz="4800" b="1" smtClean="0">
                <a:solidFill>
                  <a:srgbClr val="FF0066"/>
                </a:solidFill>
              </a:rPr>
              <a:t>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56490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雖然</a:t>
            </a:r>
            <a:r>
              <a:rPr lang="zh-TW" altLang="zh-TW" sz="3600" b="1"/>
              <a:t>我們有爸爸和媽媽的疼愛是很幸福的，但千萬不要認為「孤兒院」裡的孩子就很可憐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也不可以因為這樣就看不起他們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256490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在</a:t>
            </a:r>
            <a:r>
              <a:rPr lang="zh-TW" altLang="zh-TW" sz="3600" b="1"/>
              <a:t>聖經裡就有一位從小被爸媽拋棄的孩子，長大後卻成為一位大英雄，今天我們就要來認識這位大英雄。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36385620"/>
      </p:ext>
    </p:extLst>
  </p:cSld>
  <p:clrMapOvr>
    <a:masterClrMapping/>
  </p:clrMapOvr>
  <p:transition/>
  <p:timing/>
</p:sld>
</file>

<file path=ppt/slides/slide3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44664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2276872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在若瑟過世後，過了很多年，埃及換了好幾個法老王，新的法老王不喜歡猶太人，便把猶太人當做奴隸，並且下了一道可怕的命令：</a:t>
            </a:r>
            <a:r>
              <a:rPr lang="zh-TW" altLang="en-US" sz="3600" b="1"/>
              <a:t>「</a:t>
            </a:r>
            <a:r>
              <a:rPr lang="zh-TW" altLang="en-US" sz="3600" b="1" smtClean="0"/>
              <a:t>只要猶太人生下男孩就要殺掉。」</a:t>
            </a:r>
            <a:endParaRPr lang="zh-TW" altLang="zh-TW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733907"/>
            <a:ext cx="5454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56490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親愛的天父，祢創造我們，給予我們寶貴的生命，在這世上，有許多祢奇妙的創造，唯獨我們，祢給了我們豐富的智慧與一顆愛人的心</a:t>
            </a:r>
            <a:r>
              <a:rPr lang="zh-TW" altLang="en-US" sz="3600" b="1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2564904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梅瑟就出生在這個時期，他的父母不忍心殺掉他，所以把他藏進籃子裡，拿到河邊去放，希望能被好心人撿回去收養。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914420261"/>
      </p:ext>
    </p:extLst>
  </p:cSld>
  <p:clrMapOvr>
    <a:masterClrMapping/>
  </p:clrMapOvr>
  <p:transition/>
  <p:timing/>
</p:sld>
</file>

<file path=ppt/slides/slide3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84482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幸運</a:t>
            </a:r>
            <a:r>
              <a:rPr lang="zh-TW" altLang="en-US" sz="3600" b="1"/>
              <a:t>的是，梅瑟被一位埃及公主撿到，公主非常喜歡這個孩子，便將他抱回宮裡照顧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梅</a:t>
            </a:r>
            <a:r>
              <a:rPr lang="zh-TW" altLang="en-US" sz="3600" b="1"/>
              <a:t>瑟在皇宮裡長大，得到很好的照顧</a:t>
            </a:r>
            <a:r>
              <a:rPr lang="zh-TW" altLang="en-US" sz="3600" b="1" smtClean="0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914022955"/>
      </p:ext>
    </p:extLst>
  </p:cSld>
  <p:clrMapOvr>
    <a:masterClrMapping/>
  </p:clrMapOvr>
  <p:transition/>
  <p:timing/>
</p:sld>
</file>

<file path=ppt/slides/slide3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2060848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有一天，梅瑟看到一個埃及人在欺負一個猶太人，他為猶太人打抱不平，卻不小心失手打死了埃及人。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為了活命，他只好離開埃及</a:t>
            </a:r>
            <a:r>
              <a:rPr lang="zh-TW" altLang="en-US" sz="3600" b="1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057292002"/>
      </p:ext>
    </p:extLst>
  </p:cSld>
  <p:clrMapOvr>
    <a:masterClrMapping/>
  </p:clrMapOvr>
  <p:transition/>
  <p:timing/>
</p:sld>
</file>

<file path=ppt/slides/slide3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98884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他跑到了一個叫米德揚的地方住下，遇到自己的妻子漆頗辣，也有了孩子。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漸漸的便忘記自己在埃及待過，也忘記那些正在受苦的猶太人。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761832610"/>
      </p:ext>
    </p:extLst>
  </p:cSld>
  <p:clrMapOvr>
    <a:masterClrMapping/>
  </p:clrMapOvr>
  <p:transition/>
  <p:timing/>
</p:sld>
</file>

<file path=ppt/slides/slide3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997839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有一天，梅瑟在野外牧羊，天主的使者出現在他面前，告訴他：「你要回去帶領猶太人離開埃及。」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梅瑟聽了非常害怕，因為要是回去埃及，他可是會沒命的</a:t>
            </a:r>
            <a:r>
              <a:rPr lang="zh-TW" altLang="en-US" sz="3600" b="1"/>
              <a:t>！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22206902"/>
      </p:ext>
    </p:extLst>
  </p:cSld>
  <p:clrMapOvr>
    <a:masterClrMapping/>
  </p:clrMapOvr>
  <p:transition/>
  <p:timing/>
</p:sld>
</file>

<file path=ppt/slides/slide3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天主知道他害怕，便顯現了神跡，天主叫著他的名字：「梅瑟！將你腳上的鞋脫下，因為你所站的地方是聖地，我是你父親的天主、亞巴郎的天主、依撒格的天主、雅各伯的天主。」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527388088"/>
      </p:ext>
    </p:extLst>
  </p:cSld>
  <p:clrMapOvr>
    <a:masterClrMapping/>
  </p:clrMapOvr>
  <p:transition/>
  <p:timing/>
</p:sld>
</file>

<file path=ppt/slides/slide3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55679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梅瑟還是害怕，他覺得自己口才不好，沒辦法完成天主的任務。天主則告訴他：「別怕，我會幫助你說話。」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梅瑟下山後回到家，跟妻子說明一</a:t>
            </a:r>
            <a:r>
              <a:rPr lang="zh-TW" altLang="en-US" sz="3600" b="1"/>
              <a:t>切</a:t>
            </a:r>
            <a:r>
              <a:rPr lang="zh-TW" altLang="en-US" sz="3600" b="1" smtClean="0"/>
              <a:t>，便起身回埃及去了。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53933196"/>
      </p:ext>
    </p:extLst>
  </p:cSld>
  <p:clrMapOvr>
    <a:masterClrMapping/>
  </p:clrMapOvr>
  <p:transition/>
  <p:timing/>
</p:sld>
</file>

<file path=ppt/slides/slide3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</a:t>
            </a:r>
            <a:r>
              <a:rPr lang="zh-TW" altLang="en-US" sz="4800" b="1" smtClean="0">
                <a:solidFill>
                  <a:srgbClr val="FF0066"/>
                </a:solidFill>
              </a:rPr>
              <a:t>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2132856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若</a:t>
            </a:r>
            <a:r>
              <a:rPr lang="zh-TW" altLang="en-US" sz="3600" b="1"/>
              <a:t>瑟宰相在埃及死了之後</a:t>
            </a:r>
            <a:r>
              <a:rPr lang="zh-TW" altLang="en-US" sz="3600" b="1" smtClean="0"/>
              <a:t>，</a:t>
            </a:r>
            <a:r>
              <a:rPr lang="zh-TW" altLang="en-US" sz="3600" b="1"/>
              <a:t>為什麼</a:t>
            </a:r>
            <a:r>
              <a:rPr lang="zh-TW" altLang="en-US" sz="3600" b="1" smtClean="0"/>
              <a:t>猶太人</a:t>
            </a:r>
            <a:r>
              <a:rPr lang="zh-TW" altLang="en-US" sz="3600" b="1"/>
              <a:t>在埃及過的</a:t>
            </a:r>
            <a:r>
              <a:rPr lang="zh-TW" altLang="en-US" sz="3600" b="1" smtClean="0"/>
              <a:t>日子變</a:t>
            </a:r>
            <a:r>
              <a:rPr lang="zh-TW" altLang="en-US" sz="3600" b="1"/>
              <a:t>得</a:t>
            </a:r>
            <a:r>
              <a:rPr lang="zh-TW" altLang="en-US" sz="3600" b="1" smtClean="0"/>
              <a:t>很</a:t>
            </a:r>
            <a:r>
              <a:rPr lang="zh-TW" altLang="en-US" sz="3600" b="1"/>
              <a:t>痛苦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埃及法老王要強迫猶太人做苦工？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3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79612" y="1916832"/>
            <a:ext cx="698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3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猶太人</a:t>
            </a:r>
            <a:r>
              <a:rPr lang="zh-TW" altLang="en-US" sz="3600" b="1"/>
              <a:t>在埃及做苦工，感到痛苦時，他們跟天主求了什麼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4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當</a:t>
            </a:r>
            <a:r>
              <a:rPr lang="zh-TW" altLang="en-US" sz="3600" b="1"/>
              <a:t>猶太人向法老王懇求減輕工作時，他下了一道什麼可怕的命令？</a:t>
            </a:r>
          </a:p>
        </p:txBody>
      </p:sp>
    </p:spTree>
    <p:extLst>
      <p:ext uri="{BB962C8B-B14F-4D97-AF65-F5344CB8AC3E}">
        <p14:creationId xmlns:p14="http://schemas.microsoft.com/office/powerpoint/2010/main" val="4175047119"/>
      </p:ext>
    </p:extLst>
  </p:cSld>
  <p:clrMapOvr>
    <a:masterClrMapping/>
  </p:clrMapOvr>
  <p:transition/>
  <p:timing/>
</p:sld>
</file>

<file path=ppt/slides/slide3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916832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5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法老王</a:t>
            </a:r>
            <a:r>
              <a:rPr lang="zh-TW" altLang="en-US" sz="3600" b="1" smtClean="0"/>
              <a:t>要殺掉</a:t>
            </a:r>
            <a:r>
              <a:rPr lang="zh-TW" altLang="en-US" sz="3600" b="1"/>
              <a:t>猶太人剛出生的男孩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6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梅</a:t>
            </a:r>
            <a:r>
              <a:rPr lang="zh-TW" altLang="en-US" sz="3600" b="1"/>
              <a:t>瑟的爸媽為了</a:t>
            </a:r>
            <a:r>
              <a:rPr lang="zh-TW" altLang="en-US" sz="3600" b="1" smtClean="0"/>
              <a:t>保護剛出生的梅</a:t>
            </a:r>
            <a:r>
              <a:rPr lang="zh-TW" altLang="en-US" sz="3600" b="1"/>
              <a:t>瑟，他們做了什麼？</a:t>
            </a:r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420888"/>
            <a:ext cx="7344816" cy="2332856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/>
              <a:t>求祢引領我們，在每天的生活中，活出祢的樣子，以祢愛我們的方式，去愛這個世界。以上所求是因祢的子主耶穌的名，阿們。</a:t>
            </a:r>
            <a:endParaRPr lang="en-US" altLang="zh-TW" b="1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402527"/>
      </p:ext>
    </p:extLst>
  </p:cSld>
  <p:clrMapOvr>
    <a:masterClrMapping/>
  </p:clrMapOvr>
  <p:transition/>
  <p:timing/>
</p:sld>
</file>

<file path=ppt/slides/slide3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997839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梅</a:t>
            </a:r>
            <a:r>
              <a:rPr lang="zh-TW" altLang="en-US" sz="3600" b="1"/>
              <a:t>瑟長大後為什麼要離開埃及，跑到米德揚躲起來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8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梅</a:t>
            </a:r>
            <a:r>
              <a:rPr lang="zh-TW" altLang="en-US" sz="3600" b="1"/>
              <a:t>瑟在野外放羊，來到曷勒布山腳下時，發生了什麼事？</a:t>
            </a:r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3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77281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9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天主</a:t>
            </a:r>
            <a:r>
              <a:rPr lang="zh-TW" altLang="en-US" sz="3600" b="1"/>
              <a:t>為什麼要叫梅瑟回埃及去？天主要梅瑟做什麼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10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天</a:t>
            </a:r>
            <a:r>
              <a:rPr lang="zh-TW" altLang="en-US" sz="3600" b="1"/>
              <a:t>主要梅瑟回埃及去，帶領猶太人離開埃及，為什麼他會害怕而不敢接受？</a:t>
            </a:r>
          </a:p>
        </p:txBody>
      </p:sp>
    </p:spTree>
    <p:extLst>
      <p:ext uri="{BB962C8B-B14F-4D97-AF65-F5344CB8AC3E}">
        <p14:creationId xmlns:p14="http://schemas.microsoft.com/office/powerpoint/2010/main" val="534439022"/>
      </p:ext>
    </p:extLst>
  </p:cSld>
  <p:clrMapOvr>
    <a:masterClrMapping/>
  </p:clrMapOvr>
  <p:transition/>
  <p:timing/>
</p:sld>
</file>

<file path=ppt/slides/slide3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77281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覺得為什麼梅瑟雖然害怕，還是願意聽天主的話回埃及去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你</a:t>
            </a:r>
            <a:r>
              <a:rPr lang="zh-TW" altLang="en-US" sz="3600" b="1"/>
              <a:t>覺得梅瑟回到埃及後，有辦法說服法老王讓猶太人離開埃及嗎？</a:t>
            </a:r>
          </a:p>
        </p:txBody>
      </p:sp>
    </p:spTree>
    <p:extLst>
      <p:ext uri="{BB962C8B-B14F-4D97-AF65-F5344CB8AC3E}">
        <p14:creationId xmlns:p14="http://schemas.microsoft.com/office/powerpoint/2010/main" val="407480221"/>
      </p:ext>
    </p:extLst>
  </p:cSld>
  <p:clrMapOvr>
    <a:masterClrMapping/>
  </p:clrMapOvr>
  <p:transition/>
  <p:timing/>
</p:sld>
</file>

<file path=ppt/slides/slide3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</a:t>
            </a:r>
            <a:r>
              <a:rPr lang="en-US" altLang="zh-TW" sz="3600" b="1" smtClean="0">
                <a:latin typeface="+mj-ea"/>
                <a:ea typeface="+mj-ea"/>
              </a:rPr>
              <a:t>13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1312985"/>
      </p:ext>
    </p:extLst>
  </p:cSld>
  <p:clrMapOvr>
    <a:masterClrMapping/>
  </p:clrMapOvr>
  <p:transition/>
  <p:timing/>
</p:sld>
</file>

<file path=ppt/slides/slide3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</a:t>
            </a:r>
            <a:r>
              <a:rPr lang="zh-TW" altLang="en-US" sz="4800" b="1" smtClean="0">
                <a:solidFill>
                  <a:srgbClr val="FF0066"/>
                </a:solidFill>
              </a:rPr>
              <a:t>言省思</a:t>
            </a:r>
            <a:r>
              <a:rPr lang="zh-TW" altLang="en-US" sz="4800" b="1">
                <a:solidFill>
                  <a:srgbClr val="FF0066"/>
                </a:solidFill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92494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「天主對梅瑟說：你去，我要幫助你說話，教你該做什麼。」（出</a:t>
            </a:r>
            <a:r>
              <a:rPr lang="en-US" altLang="zh-TW" sz="3600" b="1"/>
              <a:t>4,12</a:t>
            </a:r>
            <a:r>
              <a:rPr lang="zh-TW" altLang="zh-TW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3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131840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9552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/>
              <a:t>阿雪媽媽的故事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3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2924944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</a:t>
            </a:r>
            <a:r>
              <a:rPr lang="zh-TW" altLang="zh-TW" sz="3600" b="1" smtClean="0"/>
              <a:t>朋友</a:t>
            </a:r>
            <a:r>
              <a:rPr lang="zh-TW" altLang="zh-TW" sz="3600" b="1"/>
              <a:t>，當</a:t>
            </a:r>
            <a:r>
              <a:rPr lang="zh-TW" altLang="zh-TW" sz="3600" b="1" smtClean="0"/>
              <a:t>我們遇到</a:t>
            </a:r>
            <a:r>
              <a:rPr lang="zh-TW" altLang="zh-TW" sz="3600" b="1"/>
              <a:t>困難</a:t>
            </a:r>
            <a:r>
              <a:rPr lang="zh-TW" altLang="zh-TW" sz="3600" b="1" smtClean="0"/>
              <a:t>時</a:t>
            </a:r>
            <a:r>
              <a:rPr lang="zh-TW" altLang="en-US" sz="3600" b="1" smtClean="0"/>
              <a:t>，</a:t>
            </a:r>
            <a:r>
              <a:rPr lang="zh-TW" altLang="zh-TW" sz="3600" b="1" smtClean="0"/>
              <a:t>僅</a:t>
            </a:r>
            <a:r>
              <a:rPr lang="zh-TW" altLang="zh-TW" sz="3600" b="1"/>
              <a:t>管</a:t>
            </a:r>
            <a:r>
              <a:rPr lang="zh-TW" altLang="zh-TW" sz="3600" b="1" smtClean="0"/>
              <a:t>向</a:t>
            </a:r>
            <a:r>
              <a:rPr lang="zh-TW" altLang="en-US" sz="3600" b="1" smtClean="0"/>
              <a:t>天父爸爸</a:t>
            </a:r>
            <a:r>
              <a:rPr lang="zh-TW" altLang="zh-TW" sz="3600" b="1" smtClean="0"/>
              <a:t>求，</a:t>
            </a:r>
            <a:r>
              <a:rPr lang="zh-TW" altLang="en-US" sz="3600" b="1" smtClean="0"/>
              <a:t>祂</a:t>
            </a:r>
            <a:r>
              <a:rPr lang="zh-TW" altLang="zh-TW" sz="3600" b="1" smtClean="0"/>
              <a:t>隨時</a:t>
            </a:r>
            <a:r>
              <a:rPr lang="zh-TW" altLang="zh-TW" sz="3600" b="1"/>
              <a:t>都在我們身旁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3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348880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就像梅瑟因害怕而不敢回埃及時，天主對他說的：「你去，我要幫助你！」天主不會忘記我們的，祂會一直陪伴著我們。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331489470"/>
      </p:ext>
    </p:extLst>
  </p:cSld>
  <p:clrMapOvr>
    <a:masterClrMapping/>
  </p:clrMapOvr>
  <p:transition/>
  <p:timing/>
</p:sld>
</file>

<file path=ppt/slides/slide3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13285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/>
              <a:t>在生活中</a:t>
            </a:r>
            <a:r>
              <a:rPr lang="zh-TW" altLang="zh-TW" sz="3600" b="1" smtClean="0"/>
              <a:t>，</a:t>
            </a:r>
            <a:r>
              <a:rPr lang="zh-TW" altLang="zh-TW" sz="3600" b="1"/>
              <a:t>我可以做些什麼來幫助自己記得，天父爸爸就在我身旁，就像阿雪媽媽所做的那樣，隨時隨地都能向天主祈求？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63603756"/>
      </p:ext>
    </p:extLst>
  </p:cSld>
  <p:clrMapOvr>
    <a:masterClrMapping/>
  </p:clrMapOvr>
  <p:transition/>
  <p:timing/>
</p:sld>
</file>

<file path=ppt/slides/slide3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702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>
                <a:latin typeface="+mn-ea"/>
              </a:rPr>
              <a:t>-</a:t>
            </a:r>
            <a:r>
              <a:rPr lang="en-US" altLang="zh-TW" sz="3600" b="1" smtClean="0">
                <a:latin typeface="+mn-ea"/>
              </a:rPr>
              <a:t>13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3405290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75856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31740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創世紀</a:t>
            </a:r>
            <a:r>
              <a:rPr lang="en-US" altLang="zh-TW" sz="3600" b="1"/>
              <a:t>1,26~29</a:t>
            </a:r>
            <a:r>
              <a:rPr lang="zh-TW" altLang="zh-TW" sz="3600" b="1"/>
              <a:t>、</a:t>
            </a:r>
            <a:r>
              <a:rPr lang="en-US" altLang="zh-TW" sz="3600" b="1"/>
              <a:t>2,4~7</a:t>
            </a:r>
            <a:r>
              <a:rPr lang="zh-TW" altLang="zh-TW" sz="3600" b="1"/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94181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1772816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今天我們從梅瑟的故事中，看到了天主總是在我們的身邊照顧我們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生活中，我們可以學習梅瑟，在感到害怕時仍然相信天主。天父爸爸那麼愛我們，一定不會忘了我們，祂會一直帶領我們走過困難的。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3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8583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191683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親愛的天父爸爸，謝謝祢每天照顧我們、陪伴我們，從來沒有忘記過我們。求祢幫助我們在生活中常常記得祢對我們的愛，當我們遇到困難時也能像梅瑟一樣，相信祢的帶領。奉耶穌的名禱告，阿們。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3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2348880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艱辛的旅程～</a:t>
            </a:r>
            <a:endParaRPr lang="en-US" altLang="zh-TW" sz="6600" b="1">
              <a:ea typeface="Microsoft JhengHei Light" panose="020b0304030504040204"/>
            </a:endParaRPr>
          </a:p>
          <a:p>
            <a:r>
              <a:rPr lang="zh-TW" altLang="zh-TW" sz="6600" b="1">
                <a:ea typeface="Microsoft JhengHei Light" panose="020b0304030504040204"/>
              </a:rPr>
              <a:t>離開埃及</a:t>
            </a:r>
            <a:r>
              <a:rPr lang="en-US" altLang="zh-TW" sz="6600" b="1">
                <a:ea typeface="Microsoft JhengHei Light" panose="020b0304030504040204"/>
              </a:rPr>
              <a:t>-</a:t>
            </a:r>
          </a:p>
          <a:p>
            <a:r>
              <a:rPr lang="zh-TW" altLang="zh-TW" sz="6600" b="1">
                <a:ea typeface="Microsoft JhengHei Light" panose="020b0304030504040204"/>
              </a:rPr>
              <a:t>逾越節的典故</a:t>
            </a:r>
            <a:endParaRPr lang="zh-TW" altLang="zh-TW" sz="6600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224607" y="1377746"/>
            <a:ext cx="22622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-14	</a:t>
            </a: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3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本教材受限於版權要求，無法為老師複製網路上任何圖片直接載入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87799"/>
      </p:ext>
    </p:extLst>
  </p:cSld>
  <p:clrMapOvr>
    <a:masterClrMapping/>
  </p:clrMapOvr>
  <p:transition/>
  <p:timing/>
</p:sld>
</file>

<file path=ppt/slides/slide3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1415" y="135538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20486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我們在天上的父，感謝祢帶領我們來到祢面前，求祢幫助我們專心聽課、認真學習，使我們更認識祢，快快樂樂地讚美祢、感謝祢。奉祢的聖子耶穌的名禱告，阿們。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3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>
                <a:solidFill>
                  <a:srgbClr val="FF0066"/>
                </a:solidFill>
              </a:rPr>
              <a:t>主題經文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43808" y="342900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3600" b="1"/>
              <a:t>出谷紀</a:t>
            </a:r>
            <a:r>
              <a:rPr lang="en-US" altLang="zh-TW" sz="3600" b="1"/>
              <a:t>3,1~12,42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3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5596" y="242088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小朋友，你們喜歡上學嗎？還是喜歡在家裡休息呢？為什麼有時候學校會放假，知道學校放假是在慶祝什麼嗎？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3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11560" y="292116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000" b="1"/>
              <a:t>小活動</a:t>
            </a:r>
            <a:r>
              <a:rPr lang="en-US" altLang="zh-TW" sz="6000" b="1"/>
              <a:t>——</a:t>
            </a:r>
            <a:r>
              <a:rPr lang="zh-TW" altLang="zh-TW" sz="6000" b="1"/>
              <a:t>大家來過節</a:t>
            </a:r>
            <a:endParaRPr lang="en-US" altLang="zh-TW" sz="6000" b="1"/>
          </a:p>
        </p:txBody>
      </p:sp>
    </p:spTree>
    <p:extLst>
      <p:ext uri="{BB962C8B-B14F-4D97-AF65-F5344CB8AC3E}">
        <p14:creationId xmlns:p14="http://schemas.microsoft.com/office/powerpoint/2010/main" val="142557088"/>
      </p:ext>
    </p:extLst>
  </p:cSld>
  <p:clrMapOvr>
    <a:masterClrMapping/>
  </p:clrMapOvr>
  <p:transition/>
  <p:timing/>
</p:sld>
</file>

<file path=ppt/slides/slide3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44664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276872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你們畫得真好，你們知道每個國家都有自己特別的節日嗎？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zh-TW" sz="3600" b="1"/>
              <a:t>聖經裡的猶太人也有特別的節日，今天我們就來認識他們的節日</a:t>
            </a:r>
            <a:r>
              <a:rPr lang="en-US" altLang="zh-TW" sz="3600" b="1"/>
              <a:t>——</a:t>
            </a:r>
            <a:r>
              <a:rPr lang="zh-TW" altLang="zh-TW" sz="3600" b="1"/>
              <a:t>逾越節。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3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02270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85293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梅瑟聽從天主的話，回到埃及後，告訴族人們，天主派他來帶領大家離開埃及。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059832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創世紀</a:t>
            </a:r>
            <a:r>
              <a:rPr lang="en-US" altLang="zh-TW" sz="3600" b="1"/>
              <a:t>1,1~2,3</a:t>
            </a:r>
            <a:endParaRPr lang="zh-TW" altLang="en-US" sz="4800" b="1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259632" y="2237963"/>
            <a:ext cx="507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59632" y="306896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小朋友，我們每個人都有一雙手</a:t>
            </a:r>
            <a:r>
              <a:rPr lang="zh-TW" altLang="en-US" sz="3600" b="1"/>
              <a:t>，請大家把自己的手畫出來。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227483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法老知道後覺得非常可笑，對猶太人的態度更不好，生活變得越來越艱苦，這讓猶太人們覺得是梅瑟害了他們。</a:t>
            </a:r>
            <a:endParaRPr lang="zh-TW" altLang="zh-TW" sz="3600" b="1"/>
          </a:p>
        </p:txBody>
      </p:sp>
    </p:spTree>
    <p:extLst>
      <p:ext uri="{BB962C8B-B14F-4D97-AF65-F5344CB8AC3E}">
        <p14:creationId xmlns:p14="http://schemas.microsoft.com/office/powerpoint/2010/main" val="2914420261"/>
      </p:ext>
    </p:extLst>
  </p:cSld>
  <p:clrMapOvr>
    <a:masterClrMapping/>
  </p:clrMapOvr>
  <p:transition/>
  <p:timing/>
</p:sld>
</file>

<file path=ppt/slides/slide4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242088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梅瑟向天主祈禱，求天主幫忙，天主告訴他不必害怕，法老將會看到天主的大能，並且心甘情願的讓猶太人離開。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327314607"/>
      </p:ext>
    </p:extLst>
  </p:cSld>
  <p:clrMapOvr>
    <a:masterClrMapping/>
  </p:clrMapOvr>
  <p:transition/>
  <p:timing/>
</p:sld>
</file>

<file path=ppt/slides/slide4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16684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接著，埃及全國開始出現怪事：尼羅河的水變成血，河裡的魚全部死光；出現大量的害蟲，農作物都被吃完；還有可怕的瘟疫，人的身上都長出膿瘡。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埃及人紛紛請求法老趕緊讓猶太人離開，讓這場災難平息。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057292002"/>
      </p:ext>
    </p:extLst>
  </p:cSld>
  <p:clrMapOvr>
    <a:masterClrMapping/>
  </p:clrMapOvr>
  <p:transition/>
  <p:timing/>
</p:sld>
</file>

<file path=ppt/slides/slide4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91683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法老王叫來梅瑟，命令他盡快帶族人離開埃及，但梅瑟才剛離開，法老就變心了，他不甘心就這樣放過他們，他下了一道命令，要他的士兵們今天晚上殺光所有猶太人家的長子。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61832610"/>
      </p:ext>
    </p:extLst>
  </p:cSld>
  <p:clrMapOvr>
    <a:masterClrMapping/>
  </p:clrMapOvr>
  <p:transition/>
  <p:timing/>
</p:sld>
</file>

<file path=ppt/slides/slide4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16684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這時候，天主派使者出現在梅瑟面前，告訴梅瑟：「今晚死神會來到，所有人都要在家的門框上塗上羊血，才能平安。」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所有猶太人都照做了，那一夜，所有埃及人的長子都被死神帶走，包括法老王的兒子。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22206902"/>
      </p:ext>
    </p:extLst>
  </p:cSld>
  <p:clrMapOvr>
    <a:masterClrMapping/>
  </p:clrMapOvr>
  <p:transition/>
  <p:timing/>
</p:sld>
</file>

<file path=ppt/slides/slide4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720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法老王終於無法忍受，命令梅瑟帶著族人馬上離開。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梅瑟便帶著猶太人們離開了苦難的埃及，在天主的帶領下，一步一步走向天主為他們預備的樂土。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527388088"/>
      </p:ext>
    </p:extLst>
  </p:cSld>
  <p:clrMapOvr>
    <a:masterClrMapping/>
  </p:clrMapOvr>
  <p:transition/>
  <p:timing/>
</p:sld>
</file>

<file path=ppt/slides/slide4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1.</a:t>
            </a:r>
            <a:r>
              <a:rPr lang="zh-TW" altLang="en-US" sz="3600" b="1"/>
              <a:t>以色列人最重要的節日是什麼節？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2.</a:t>
            </a:r>
            <a:r>
              <a:rPr lang="zh-TW" altLang="en-US" sz="3600" b="1"/>
              <a:t>為什麼天主召喚梅瑟時他會感到害怕？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3.</a:t>
            </a:r>
            <a:r>
              <a:rPr lang="zh-TW" altLang="en-US" sz="3600" b="1"/>
              <a:t>天主召喚梅瑟要他做什麼？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07604" y="1268760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4.</a:t>
            </a:r>
            <a:r>
              <a:rPr lang="zh-TW" altLang="en-US" sz="3600" b="1"/>
              <a:t>為什麼天主要派梅瑟帶領猶太人離開埃及？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5.</a:t>
            </a:r>
            <a:r>
              <a:rPr lang="zh-TW" altLang="en-US" sz="3600" b="1"/>
              <a:t>為什麼埃及法老王不願意讓梅瑟帶領猶太人離開埃及？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6.</a:t>
            </a:r>
            <a:r>
              <a:rPr lang="zh-TW" altLang="en-US" sz="3600" b="1"/>
              <a:t>如果你是法老王，你會答應梅瑟讓猶太人離開埃及嗎？</a:t>
            </a:r>
          </a:p>
        </p:txBody>
      </p:sp>
    </p:spTree>
    <p:extLst>
      <p:ext uri="{BB962C8B-B14F-4D97-AF65-F5344CB8AC3E}">
        <p14:creationId xmlns:p14="http://schemas.microsoft.com/office/powerpoint/2010/main" val="4175047119"/>
      </p:ext>
    </p:extLst>
  </p:cSld>
  <p:clrMapOvr>
    <a:masterClrMapping/>
  </p:clrMapOvr>
  <p:transition/>
  <p:timing/>
</p:sld>
</file>

<file path=ppt/slides/slide4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268760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7.</a:t>
            </a:r>
            <a:r>
              <a:rPr lang="zh-TW" altLang="en-US" sz="3600" b="1"/>
              <a:t>為什麼法老王不願意讓梅瑟帶領猶太人離開埃及，還要嘲笑他們？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8.</a:t>
            </a:r>
            <a:r>
              <a:rPr lang="zh-TW" altLang="en-US" sz="3600" b="1"/>
              <a:t>當大家開始埋怨梅瑟時，梅瑟做了什麼？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9.</a:t>
            </a:r>
            <a:r>
              <a:rPr lang="zh-TW" altLang="en-US" sz="3600" b="1"/>
              <a:t>為了讓法老王願意讓猶太人離開埃及，天主做了什麼？</a:t>
            </a:r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4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62880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10.</a:t>
            </a:r>
            <a:r>
              <a:rPr lang="zh-TW" altLang="en-US" sz="3600" b="1"/>
              <a:t>法老王不願意讓猶太人離開埃及，是因為他心腸太壞了還是因為他不怕天主？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11.</a:t>
            </a:r>
            <a:r>
              <a:rPr lang="zh-TW" altLang="en-US" sz="3600" b="1"/>
              <a:t>為什麼梅瑟要叫所有的猶太人在那一夜將羊血塗在門框上？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259632" y="292494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/>
              <a:t>小活動</a:t>
            </a:r>
            <a:r>
              <a:rPr lang="en-US" altLang="zh-TW" sz="4800" b="1"/>
              <a:t>——</a:t>
            </a:r>
            <a:r>
              <a:rPr lang="zh-TW" altLang="en-US" sz="4800" b="1"/>
              <a:t>畫畫我自己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798837040"/>
      </p:ext>
    </p:extLst>
  </p:cSld>
  <p:clrMapOvr>
    <a:masterClrMapping/>
  </p:clrMapOvr>
  <p:transition/>
  <p:timing/>
</p:sld>
</file>

<file path=ppt/slides/slide4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85293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12.</a:t>
            </a:r>
            <a:r>
              <a:rPr lang="zh-TW" altLang="en-US" sz="3600" b="1"/>
              <a:t>為什麼梅瑟叫所有的猶太人在那一夜束著腰、穿上鞋，手裡拿著棍杖吃飯？</a:t>
            </a:r>
          </a:p>
        </p:txBody>
      </p:sp>
    </p:spTree>
    <p:extLst>
      <p:ext uri="{BB962C8B-B14F-4D97-AF65-F5344CB8AC3E}">
        <p14:creationId xmlns:p14="http://schemas.microsoft.com/office/powerpoint/2010/main" val="1989710610"/>
      </p:ext>
    </p:extLst>
  </p:cSld>
  <p:clrMapOvr>
    <a:masterClrMapping/>
  </p:clrMapOvr>
  <p:transition/>
  <p:timing/>
</p:sld>
</file>

<file path=ppt/slides/slide4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-14</a:t>
            </a:r>
            <a:r>
              <a:rPr lang="zh-TW" altLang="zh-TW" sz="3600" b="1">
                <a:latin typeface="+mj-ea"/>
                <a:ea typeface="+mj-ea"/>
              </a:rPr>
              <a:t>】美勞單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89866104"/>
      </p:ext>
    </p:extLst>
  </p:cSld>
  <p:clrMapOvr>
    <a:masterClrMapping/>
  </p:clrMapOvr>
  <p:transition/>
  <p:timing/>
</p:sld>
</file>

<file path=ppt/slides/slide4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23796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聖言省思：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306896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「梅瑟說：這是獻給天主的逾越節祭，今夜天主救了我們！」</a:t>
            </a:r>
            <a:r>
              <a:rPr lang="en-US" altLang="zh-TW" sz="3600" b="1"/>
              <a:t>(</a:t>
            </a:r>
            <a:r>
              <a:rPr lang="zh-TW" altLang="zh-TW" sz="3600" b="1"/>
              <a:t>出</a:t>
            </a:r>
            <a:r>
              <a:rPr lang="en-US" altLang="zh-TW" sz="3600" b="1"/>
              <a:t>12,27)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75856" y="260122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3222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/>
              <a:t>雅雅的故事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34076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171765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雅雅看到玟玟不知道該怎麼做母親節卡片，才懂得珍惜自己的幸福，每年都可以和媽媽一起過母親節。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zh-TW" sz="3600" b="1"/>
              <a:t>希望我們都能像她一樣，懂得珍惜自己所擁有的福</a:t>
            </a:r>
            <a:r>
              <a:rPr lang="zh-TW" altLang="en-US" sz="3600" b="1"/>
              <a:t>分</a:t>
            </a:r>
            <a:r>
              <a:rPr lang="zh-TW" altLang="zh-TW" sz="3600" b="1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227483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請想一想：</a:t>
            </a:r>
            <a:endParaRPr lang="en-US" altLang="zh-TW" sz="3600" b="1"/>
          </a:p>
          <a:p>
            <a:r>
              <a:rPr lang="zh-TW" altLang="zh-TW" sz="3600" b="1"/>
              <a:t>除了在過節時我們要懂得惜福之外，我們在平常還可以做些什麼來幫助自己，珍惜自己所擁有的福分？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331489470"/>
      </p:ext>
    </p:extLst>
  </p:cSld>
  <p:clrMapOvr>
    <a:masterClrMapping/>
  </p:clrMapOvr>
  <p:transition/>
  <p:timing/>
</p:sld>
</file>

<file path=ppt/slides/slide4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>
                <a:latin typeface="+mn-ea"/>
              </a:rPr>
              <a:t>-14</a:t>
            </a:r>
            <a:r>
              <a:rPr lang="zh-TW" altLang="zh-TW" sz="3600" b="1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1765327"/>
      </p:ext>
    </p:extLst>
  </p:cSld>
  <p:clrMapOvr>
    <a:masterClrMapping/>
  </p:clrMapOvr>
  <p:transition/>
  <p:timing/>
</p:sld>
</file>

<file path=ppt/slides/slide4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8779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270892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小朋友，今天從梅瑟帶領以色列人離開埃及的故事，我們知道了逾越節，也明白在過節時要記得感謝天主。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270892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希望我們在每天的生活中，都能有一顆感恩的心，一方面為我們所擁有的感謝，另一方面也要學習珍惜一切福分。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695777359"/>
      </p:ext>
    </p:extLst>
  </p:cSld>
  <p:clrMapOvr>
    <a:masterClrMapping/>
  </p:clrMapOvr>
  <p:transition/>
  <p:timing/>
</p:sld>
</file>

<file path=ppt/slides/slide4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8779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63588" y="270892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愛我們的天父，感謝祢在每天的生活中照顧我們，特別是在過節時讓我們懂得為這一切恩典感謝祢</a:t>
            </a:r>
            <a:r>
              <a:rPr lang="zh-TW" altLang="en-US" sz="3600" b="1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227483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手畫好了，請和旁邊的人分享，你畫的這隻手有什麼特別的故事，別人的手和自己的手</a:t>
            </a:r>
            <a:r>
              <a:rPr lang="zh-TW" altLang="en-US" sz="3600" b="1"/>
              <a:t>有什麼不一樣的地方嗎？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62646947"/>
      </p:ext>
    </p:extLst>
  </p:cSld>
  <p:clrMapOvr>
    <a:masterClrMapping/>
  </p:clrMapOvr>
  <p:transition/>
  <p:timing/>
</p:sld>
</file>

<file path=ppt/slides/slide4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863588" y="234888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求祢幫助我們常常記得感恩，感謝祢賜給我們的一切，也感謝祢每天陪伴我們、照顧我們的家人和師長。以上祈禱是因主耶穌的名，阿們。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495885286"/>
      </p:ext>
    </p:extLst>
  </p:cSld>
  <p:clrMapOvr>
    <a:masterClrMapping/>
  </p:clrMapOvr>
  <p:transition/>
  <p:timing/>
</p:sld>
</file>

<file path=ppt/slides/slide4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意志不堅曠野遊蕩四十年</a:t>
            </a:r>
            <a:endParaRPr lang="zh-TW" altLang="zh-TW" sz="6600"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229628" y="1768791"/>
            <a:ext cx="22622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-15	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18705"/>
      </p:ext>
    </p:extLst>
  </p:cSld>
  <p:clrMapOvr>
    <a:masterClrMapping/>
  </p:clrMapOvr>
  <p:transition/>
  <p:timing/>
</p:sld>
</file>

<file path=ppt/slides/slide4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26876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03773" y="211824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我們在天上的父，感謝祢帶領我們到祢面前學習主日學，求祢幫助我們專心聽課、認真學習，使我們明白祢的道理，快樂地讚美祢、感謝祢。奉祢的聖子耶穌的名禱告，阿們。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167844" y="2589239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9652" y="342900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出谷紀</a:t>
            </a:r>
            <a:r>
              <a:rPr lang="en-US" altLang="zh-TW" sz="3600" b="1"/>
              <a:t>13,17~16,35</a:t>
            </a:r>
            <a:r>
              <a:rPr lang="zh-TW" altLang="zh-TW" sz="3600" b="1"/>
              <a:t>、宗</a:t>
            </a:r>
            <a:r>
              <a:rPr lang="en-US" altLang="zh-TW" sz="3600" b="1" smtClean="0"/>
              <a:t>7,1~45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44384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27483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，你們玩過迷宮</a:t>
            </a:r>
            <a:r>
              <a:rPr lang="zh-TW" altLang="zh-TW" sz="3600" b="1"/>
              <a:t>嗎？</a:t>
            </a:r>
            <a:r>
              <a:rPr lang="zh-TW" altLang="zh-TW" sz="3600" b="1" smtClean="0"/>
              <a:t>是紙</a:t>
            </a:r>
            <a:r>
              <a:rPr lang="zh-TW" altLang="zh-TW" sz="3600" b="1"/>
              <a:t>上的迷宮，還是真正的迷宮</a:t>
            </a:r>
            <a:r>
              <a:rPr lang="zh-TW" altLang="zh-TW" sz="3600" b="1" smtClean="0"/>
              <a:t>？</a:t>
            </a:r>
            <a:r>
              <a:rPr lang="zh-TW" altLang="en-US" sz="3600" b="1" smtClean="0"/>
              <a:t>紙上的迷宮比較容易，</a:t>
            </a:r>
            <a:r>
              <a:rPr lang="zh-TW" altLang="zh-TW" sz="3600" b="1" smtClean="0"/>
              <a:t>如果</a:t>
            </a:r>
            <a:r>
              <a:rPr lang="zh-TW" altLang="zh-TW" sz="3600" b="1"/>
              <a:t>是真的迷宮</a:t>
            </a:r>
            <a:r>
              <a:rPr lang="zh-TW" altLang="zh-TW" sz="3600" b="1" smtClean="0"/>
              <a:t>，你們</a:t>
            </a:r>
            <a:r>
              <a:rPr lang="zh-TW" altLang="zh-TW" sz="3600" b="1"/>
              <a:t>有遇</a:t>
            </a:r>
            <a:r>
              <a:rPr lang="zh-TW" altLang="zh-TW" sz="3600" b="1" smtClean="0"/>
              <a:t>過</a:t>
            </a:r>
            <a:r>
              <a:rPr lang="zh-TW" altLang="en-US" sz="3600" b="1" smtClean="0"/>
              <a:t>走不出</a:t>
            </a:r>
            <a:r>
              <a:rPr lang="zh-TW" altLang="en-US" sz="3600" b="1"/>
              <a:t>來</a:t>
            </a:r>
            <a:r>
              <a:rPr lang="zh-TW" altLang="zh-TW" sz="3600" b="1" smtClean="0"/>
              <a:t>的</a:t>
            </a:r>
            <a:r>
              <a:rPr lang="zh-TW" altLang="zh-TW" sz="3600" b="1"/>
              <a:t>經驗嗎？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11560" y="285293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000" b="1"/>
              <a:t>小活動</a:t>
            </a:r>
            <a:r>
              <a:rPr lang="en-US" altLang="zh-TW" sz="6000" b="1" smtClean="0"/>
              <a:t>——</a:t>
            </a:r>
            <a:r>
              <a:rPr lang="zh-TW" altLang="zh-TW" sz="6000" b="1"/>
              <a:t>迷宮真有趣</a:t>
            </a:r>
            <a:endParaRPr lang="en-US" altLang="zh-TW" sz="6000" b="1"/>
          </a:p>
        </p:txBody>
      </p:sp>
    </p:spTree>
    <p:extLst>
      <p:ext uri="{BB962C8B-B14F-4D97-AF65-F5344CB8AC3E}">
        <p14:creationId xmlns:p14="http://schemas.microsoft.com/office/powerpoint/2010/main" val="142557088"/>
      </p:ext>
    </p:extLst>
  </p:cSld>
  <p:clrMapOvr>
    <a:masterClrMapping/>
  </p:clrMapOvr>
  <p:transition/>
  <p:timing/>
</p:sld>
</file>

<file path=ppt/slides/slide4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94258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</a:t>
            </a:r>
            <a:r>
              <a:rPr lang="zh-TW" altLang="en-US" sz="4800" b="1" smtClean="0">
                <a:solidFill>
                  <a:srgbClr val="FF0066"/>
                </a:solidFill>
              </a:rPr>
              <a:t>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1772816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你們真是厲害，一下子便走出了迷宮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zh-TW" sz="3600" b="1" smtClean="0"/>
              <a:t>以色列</a:t>
            </a:r>
            <a:r>
              <a:rPr lang="zh-TW" altLang="zh-TW" sz="3600" b="1"/>
              <a:t>人在曠野裡走了</a:t>
            </a:r>
            <a:r>
              <a:rPr lang="en-US" altLang="zh-TW" sz="3600" b="1"/>
              <a:t>40</a:t>
            </a:r>
            <a:r>
              <a:rPr lang="zh-TW" altLang="zh-TW" sz="3600" b="1"/>
              <a:t>年，才找到進入天主預許給他們的福地，今天我們就要來聽聽這段以色列人走迷宮的故事。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73467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256490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梅瑟帶領族人離開埃及後，天主一路護佑著他們，白天有雲柱引導，晚上有火柱照亮，完全不需要擔心迷路。</a:t>
            </a:r>
            <a:endParaRPr lang="zh-TW" altLang="zh-TW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4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49289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而在埃及的法老後悔了，他派出大軍，快馬加鞭的追趕猶太人，想把他們全部抓回埃及當奴隸。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914420261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187624" y="249289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我們的身體除了手，還有什麼呢？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請大家互相幫忙，把自己的身體畫出來。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73450818"/>
      </p:ext>
    </p:extLst>
  </p:cSld>
  <p:clrMapOvr>
    <a:masterClrMapping/>
  </p:clrMapOvr>
  <p:transition/>
  <p:timing/>
</p:sld>
</file>

<file path=ppt/slides/slide4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196752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這時，梅瑟一行人來到紅海前停下腳步，身後卻傳來軍隊的聲音。群眾十分害怕，梅瑟充滿信心的安慰眾人：「一切交給天主吧！」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/>
              <a:t>只見梅瑟舉起手杖，海水變往兩旁分開，群眾便循著海底的路平安度過紅海。</a:t>
            </a:r>
            <a:endParaRPr lang="en-US" altLang="zh-TW" sz="3600" b="1"/>
          </a:p>
          <a:p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057292002"/>
      </p:ext>
    </p:extLst>
  </p:cSld>
  <p:clrMapOvr>
    <a:masterClrMapping/>
  </p:clrMapOvr>
  <p:transition/>
  <p:timing/>
</p:sld>
</file>

<file path=ppt/slides/slide4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268760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在群眾度過紅海時，埃及士兵也衝入海中的路追了過來。梅瑟在最後一位猶太人離開海底時，高舉手杖，海水又恢復了原狀，將追來的埃及士兵全部淹沒在海底。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人民看了，全部高興的讚美天主。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22206902"/>
      </p:ext>
    </p:extLst>
  </p:cSld>
  <p:clrMapOvr>
    <a:masterClrMapping/>
  </p:clrMapOvr>
  <p:transition/>
  <p:timing/>
</p:sld>
</file>

<file path=ppt/slides/slide4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340768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離開紅海，梅瑟一行人來到一片曠野，群眾時常向梅瑟抱怨沒水喝、沒食物吃，實在是太苦了，不如死在埃及算了！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梅瑟便和天主祈禱，希望天主能幫幫他們。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527388088"/>
      </p:ext>
    </p:extLst>
  </p:cSld>
  <p:clrMapOvr>
    <a:masterClrMapping/>
  </p:clrMapOvr>
  <p:transition/>
  <p:timing/>
</p:sld>
</file>

<file path=ppt/slides/slide4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42088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天主便派了使者來，說：「天主已為你們做了安排，黃昏時會有鵪鶉飛來，早晨時，你們四周的野地會有如白霜的食物。」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3311995580"/>
      </p:ext>
    </p:extLst>
  </p:cSld>
  <p:clrMapOvr>
    <a:masterClrMapping/>
  </p:clrMapOvr>
  <p:transition/>
  <p:timing/>
</p:sld>
</file>

<file path=ppt/slides/slide4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42088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使者所說的果然實現了，下午飛來了鵪鶉，便有肉吃了；隔天早上也出現了如白霜的食物，吃起來像是蜜餅，他們便稱這食物為「瑪納」。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071791374"/>
      </p:ext>
    </p:extLst>
  </p:cSld>
  <p:clrMapOvr>
    <a:masterClrMapping/>
  </p:clrMapOvr>
  <p:transition/>
  <p:timing/>
</p:sld>
</file>

<file path=ppt/slides/slide4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55679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雖然有了食物，群眾還是常向梅瑟抱怨，完全忘記天主一路的陪伴。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為此，天主讓他們在曠野漂蕩了</a:t>
            </a:r>
            <a:r>
              <a:rPr lang="en-US" altLang="zh-TW" sz="3600" b="1" smtClean="0"/>
              <a:t>40</a:t>
            </a:r>
            <a:r>
              <a:rPr lang="zh-TW" altLang="en-US" sz="3600" b="1" smtClean="0"/>
              <a:t>年，希望他們能不再抱怨，也希望他們明白，天主以瑪納養育了他們</a:t>
            </a:r>
            <a:r>
              <a:rPr lang="en-US" altLang="zh-TW" sz="3600" b="1" smtClean="0"/>
              <a:t>40</a:t>
            </a:r>
            <a:r>
              <a:rPr lang="zh-TW" altLang="en-US" sz="3600" b="1" smtClean="0"/>
              <a:t>年。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858561819"/>
      </p:ext>
    </p:extLst>
  </p:cSld>
  <p:clrMapOvr>
    <a:masterClrMapping/>
  </p:clrMapOvr>
  <p:transition/>
  <p:timing/>
</p:sld>
</file>

<file path=ppt/slides/slide4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</a:t>
            </a:r>
            <a:r>
              <a:rPr lang="zh-TW" altLang="en-US" sz="4800" b="1" smtClean="0">
                <a:solidFill>
                  <a:srgbClr val="FF0066"/>
                </a:solidFill>
              </a:rPr>
              <a:t>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2276872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梅</a:t>
            </a:r>
            <a:r>
              <a:rPr lang="zh-TW" altLang="en-US" sz="3600" b="1"/>
              <a:t>瑟</a:t>
            </a:r>
            <a:r>
              <a:rPr lang="zh-TW" altLang="en-US" sz="3600" b="1" smtClean="0"/>
              <a:t>帶領族人</a:t>
            </a:r>
            <a:r>
              <a:rPr lang="zh-TW" altLang="en-US" sz="3600" b="1"/>
              <a:t>離開埃及時約有多少人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埃及法老王要</a:t>
            </a:r>
            <a:r>
              <a:rPr lang="zh-TW" altLang="en-US" sz="3600" b="1" smtClean="0"/>
              <a:t>出動軍隊追趕</a:t>
            </a:r>
            <a:r>
              <a:rPr lang="zh-TW" altLang="en-US" sz="3600" b="1"/>
              <a:t>梅瑟</a:t>
            </a:r>
            <a:r>
              <a:rPr lang="zh-TW" altLang="en-US" sz="3600" b="1" smtClean="0"/>
              <a:t>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91683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3.</a:t>
            </a:r>
            <a:r>
              <a:rPr lang="zh-TW" altLang="en-US" sz="3600" b="1"/>
              <a:t>梅瑟帶領族人離開埃及時，天主做了什麼安排，幫助他們日夜趕路都沒迷路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 smtClean="0"/>
              <a:t>4.</a:t>
            </a:r>
            <a:r>
              <a:rPr lang="zh-TW" altLang="en-US" sz="3600" b="1" smtClean="0"/>
              <a:t>梅</a:t>
            </a:r>
            <a:r>
              <a:rPr lang="zh-TW" altLang="en-US" sz="3600" b="1"/>
              <a:t>瑟帶領族人來到紅海時發生了什麼事</a:t>
            </a:r>
            <a:r>
              <a:rPr lang="zh-TW" altLang="en-US" sz="3600" b="1" smtClean="0"/>
              <a:t>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4175047119"/>
      </p:ext>
    </p:extLst>
  </p:cSld>
  <p:clrMapOvr>
    <a:masterClrMapping/>
  </p:clrMapOvr>
  <p:transition/>
  <p:timing/>
</p:sld>
</file>

<file path=ppt/slides/slide4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07604" y="1720840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/>
              <a:t>5.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以色列人看到天主帶領他們平安渡過紅海，要</a:t>
            </a:r>
            <a:r>
              <a:rPr lang="zh-TW" altLang="en-US" sz="3600" b="1" smtClean="0"/>
              <a:t>高興的讚美</a:t>
            </a:r>
            <a:r>
              <a:rPr lang="zh-TW" altLang="en-US" sz="3600" b="1"/>
              <a:t>天主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6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在</a:t>
            </a:r>
            <a:r>
              <a:rPr lang="zh-TW" altLang="en-US" sz="3600" b="1"/>
              <a:t>前往福地的曠野中，為什麼以色列人一直向梅瑟抱怨？</a:t>
            </a:r>
          </a:p>
        </p:txBody>
      </p:sp>
    </p:spTree>
    <p:extLst>
      <p:ext uri="{BB962C8B-B14F-4D97-AF65-F5344CB8AC3E}">
        <p14:creationId xmlns:p14="http://schemas.microsoft.com/office/powerpoint/2010/main" val="283226768"/>
      </p:ext>
    </p:extLst>
  </p:cSld>
  <p:clrMapOvr>
    <a:masterClrMapping/>
  </p:clrMapOvr>
  <p:transition/>
  <p:timing/>
</p:sld>
</file>

<file path=ppt/slides/slide4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77281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當</a:t>
            </a:r>
            <a:r>
              <a:rPr lang="zh-TW" altLang="en-US" sz="3600" b="1"/>
              <a:t>群眾向梅瑟一再抱怨時，他做了什麼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8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當</a:t>
            </a:r>
            <a:r>
              <a:rPr lang="zh-TW" altLang="en-US" sz="3600" b="1"/>
              <a:t>群眾又向梅瑟抱怨沒有肉和食物吃時，發生了什麼事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331640" y="2274838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每個人都畫好了自己的身體，請帶著自己畫的到鏡子前來看</a:t>
            </a:r>
            <a:r>
              <a:rPr lang="zh-TW" altLang="en-US" sz="3600" b="1"/>
              <a:t>一</a:t>
            </a:r>
            <a:r>
              <a:rPr lang="zh-TW" altLang="zh-TW" sz="3600" b="1"/>
              <a:t>看、比一比，看看你自己和剛剛畫</a:t>
            </a:r>
            <a:r>
              <a:rPr lang="zh-TW" altLang="en-US" sz="3600" b="1"/>
              <a:t>出來</a:t>
            </a:r>
            <a:r>
              <a:rPr lang="zh-TW" altLang="zh-TW" sz="3600" b="1"/>
              <a:t>的自己有什麼不同？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7656503"/>
      </p:ext>
    </p:extLst>
  </p:cSld>
  <p:clrMapOvr>
    <a:masterClrMapping/>
  </p:clrMapOvr>
  <p:transition/>
  <p:timing/>
</p:sld>
</file>

<file path=ppt/slides/slide4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443841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3600" b="1"/>
          </a:p>
          <a:p>
            <a:r>
              <a:rPr lang="en-US" altLang="zh-TW" sz="3600" b="1"/>
              <a:t>9.</a:t>
            </a:r>
            <a:r>
              <a:rPr lang="zh-TW" altLang="en-US" sz="3600" b="1"/>
              <a:t>你覺得以色列人老是向梅瑟抱怨沒水、沒食物，是無理取鬧嗎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en-US" altLang="zh-TW" sz="3600" b="1"/>
              <a:t>10.</a:t>
            </a:r>
            <a:r>
              <a:rPr lang="zh-TW" altLang="en-US" sz="3600" b="1"/>
              <a:t>你覺得以色列人愛抱怨，是他們不愛天主嗎？還是忘了天主對他們的愛</a:t>
            </a:r>
            <a:r>
              <a:rPr lang="zh-TW" altLang="en-US" sz="3600" b="1" smtClean="0"/>
              <a:t>？</a:t>
            </a:r>
            <a:endParaRPr lang="zh-TW" altLang="en-US" sz="3600" b="1"/>
          </a:p>
        </p:txBody>
      </p:sp>
    </p:spTree>
    <p:extLst>
      <p:ext uri="{BB962C8B-B14F-4D97-AF65-F5344CB8AC3E}">
        <p14:creationId xmlns:p14="http://schemas.microsoft.com/office/powerpoint/2010/main" val="624343231"/>
      </p:ext>
    </p:extLst>
  </p:cSld>
  <p:clrMapOvr>
    <a:masterClrMapping/>
  </p:clrMapOvr>
  <p:transition/>
  <p:timing/>
</p:sld>
</file>

<file path=ppt/slides/slide4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997839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/>
              <a:t>11.</a:t>
            </a:r>
            <a:r>
              <a:rPr lang="zh-TW" altLang="en-US" sz="3600" b="1" smtClean="0"/>
              <a:t>以色列</a:t>
            </a:r>
            <a:r>
              <a:rPr lang="zh-TW" altLang="en-US" sz="3600" b="1"/>
              <a:t>人這麼愛抱怨，為什麼天主還是這麼愛他們</a:t>
            </a:r>
            <a:r>
              <a:rPr lang="zh-TW" altLang="en-US" sz="3600" b="1" smtClean="0"/>
              <a:t>？</a:t>
            </a:r>
            <a:endParaRPr lang="en-US" altLang="zh-TW" sz="3600" b="1" smtClean="0"/>
          </a:p>
          <a:p>
            <a:endParaRPr lang="zh-TW" altLang="en-US" sz="3600" b="1"/>
          </a:p>
          <a:p>
            <a:r>
              <a:rPr lang="en-US" altLang="zh-TW" sz="3600" b="1"/>
              <a:t>12</a:t>
            </a:r>
            <a:r>
              <a:rPr lang="en-US" altLang="zh-TW" sz="3600" b="1" smtClean="0"/>
              <a:t>.</a:t>
            </a:r>
            <a:r>
              <a:rPr lang="zh-TW" altLang="en-US" sz="3600" b="1" smtClean="0"/>
              <a:t>為什麼</a:t>
            </a:r>
            <a:r>
              <a:rPr lang="zh-TW" altLang="en-US" sz="3600" b="1"/>
              <a:t>天主要讓以色列人在曠野漂蕩</a:t>
            </a:r>
            <a:r>
              <a:rPr lang="en-US" altLang="zh-TW" sz="3600" b="1"/>
              <a:t>40</a:t>
            </a:r>
            <a:r>
              <a:rPr lang="zh-TW" altLang="en-US" sz="3600" b="1"/>
              <a:t>年？</a:t>
            </a:r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4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en-US" altLang="zh-TW" sz="3600" b="1">
                <a:latin typeface="+mj-ea"/>
                <a:ea typeface="+mj-ea"/>
              </a:rPr>
              <a:t>5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86990151"/>
      </p:ext>
    </p:extLst>
  </p:cSld>
  <p:clrMapOvr>
    <a:masterClrMapping/>
  </p:clrMapOvr>
  <p:transition/>
  <p:timing/>
</p:sld>
</file>

<file path=ppt/slides/slide4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</a:t>
            </a:r>
            <a:r>
              <a:rPr lang="zh-TW" altLang="en-US" sz="4800" b="1" smtClean="0">
                <a:solidFill>
                  <a:srgbClr val="FF0066"/>
                </a:solidFill>
              </a:rPr>
              <a:t>言省思</a:t>
            </a:r>
            <a:r>
              <a:rPr lang="zh-TW" altLang="en-US" sz="4800" b="1">
                <a:solidFill>
                  <a:srgbClr val="FF0066"/>
                </a:solidFill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78092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「梅瑟帶領以色列人出埃及，在紅海、曠野</a:t>
            </a:r>
            <a:r>
              <a:rPr lang="en-US" altLang="zh-TW" sz="3600" b="1"/>
              <a:t>40</a:t>
            </a:r>
            <a:r>
              <a:rPr lang="zh-TW" altLang="zh-TW" sz="3600" b="1"/>
              <a:t>年之久，行了奇蹟異事。」（宗</a:t>
            </a:r>
            <a:r>
              <a:rPr lang="en-US" altLang="zh-TW" sz="3600" b="1"/>
              <a:t>7,36</a:t>
            </a:r>
            <a:r>
              <a:rPr lang="zh-TW" altLang="zh-TW" sz="3600" b="1"/>
              <a:t>）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49289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359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/>
              <a:t>小梅的故事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51620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51620" y="2060848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小朋友，</a:t>
            </a:r>
            <a:r>
              <a:rPr lang="zh-TW" altLang="zh-TW" sz="3600" b="1"/>
              <a:t>小</a:t>
            </a:r>
            <a:r>
              <a:rPr lang="zh-TW" altLang="zh-TW" sz="3600" b="1" smtClean="0"/>
              <a:t>梅感激</a:t>
            </a:r>
            <a:r>
              <a:rPr lang="zh-TW" altLang="en-US" sz="3600" b="1" smtClean="0"/>
              <a:t>的</a:t>
            </a:r>
            <a:r>
              <a:rPr lang="zh-TW" altLang="zh-TW" sz="3600" b="1" smtClean="0"/>
              <a:t>吃</a:t>
            </a:r>
            <a:r>
              <a:rPr lang="zh-TW" altLang="zh-TW" sz="3600" b="1"/>
              <a:t>了老闆請她的麵</a:t>
            </a:r>
            <a:r>
              <a:rPr lang="zh-TW" altLang="zh-TW" sz="3600" b="1" smtClean="0"/>
              <a:t>，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 smtClean="0"/>
              <a:t>聽</a:t>
            </a:r>
            <a:r>
              <a:rPr lang="zh-TW" altLang="zh-TW" sz="3600" b="1"/>
              <a:t>了老闆的話，才發現自己對媽媽實在抱怨太多了，完全忘記感謝媽媽對自己的照顧。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07604" y="2276872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我們</a:t>
            </a:r>
            <a:r>
              <a:rPr lang="zh-TW" altLang="zh-TW" sz="3600" b="1"/>
              <a:t>可以做些什麼，來提醒自己要常記得感謝照顧我們的家人？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331489470"/>
      </p:ext>
    </p:extLst>
  </p:cSld>
  <p:clrMapOvr>
    <a:masterClrMapping/>
  </p:clrMapOvr>
  <p:transition/>
  <p:timing/>
</p:sld>
</file>

<file path=ppt/slides/slide4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>
                <a:latin typeface="+mn-ea"/>
              </a:rPr>
              <a:t>-</a:t>
            </a:r>
            <a:r>
              <a:rPr lang="en-US" altLang="zh-TW" sz="3600" b="1" smtClean="0">
                <a:latin typeface="+mn-ea"/>
              </a:rPr>
              <a:t>1</a:t>
            </a:r>
            <a:r>
              <a:rPr lang="en-US" altLang="zh-TW" sz="3600" b="1">
                <a:latin typeface="+mn-ea"/>
              </a:rPr>
              <a:t>5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9879780"/>
      </p:ext>
    </p:extLst>
  </p:cSld>
  <p:clrMapOvr>
    <a:masterClrMapping/>
  </p:clrMapOvr>
  <p:transition/>
  <p:timing/>
</p:sld>
</file>

<file path=ppt/slides/slide4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720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5596" y="2551837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從今天的故事中，我們看到</a:t>
            </a:r>
            <a:r>
              <a:rPr lang="zh-TW" altLang="zh-TW" sz="3600" b="1" smtClean="0"/>
              <a:t>天主一</a:t>
            </a:r>
            <a:r>
              <a:rPr lang="zh-TW" altLang="zh-TW" sz="3600" b="1"/>
              <a:t>聽到以色列人在埃及受苦的祈禱，便派梅瑟帶領他們離開埃及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78092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一路上</a:t>
            </a:r>
            <a:r>
              <a:rPr lang="zh-TW" altLang="zh-TW" sz="3600" b="1"/>
              <a:t>不管遇到多少考驗，天主都與他們在一起，即使以色列人老是抱怨，天主還是耐心地陪伴他們。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715510714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763688" y="2274838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畫</a:t>
            </a:r>
            <a:r>
              <a:rPr lang="zh-TW" altLang="en-US" sz="3600" b="1"/>
              <a:t>出來的</a:t>
            </a:r>
            <a:r>
              <a:rPr lang="zh-TW" altLang="zh-TW" sz="3600" b="1"/>
              <a:t>自己和鏡子裡的自己有什麼不同</a:t>
            </a:r>
            <a:r>
              <a:rPr lang="zh-TW" altLang="en-US" sz="3600" b="1"/>
              <a:t>呢</a:t>
            </a:r>
            <a:r>
              <a:rPr lang="zh-TW" altLang="zh-TW" sz="3600" b="1"/>
              <a:t>？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請再把自己畫上顏色！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553730897"/>
      </p:ext>
    </p:extLst>
  </p:cSld>
  <p:clrMapOvr>
    <a:masterClrMapping/>
  </p:clrMapOvr>
  <p:transition/>
  <p:timing/>
</p:sld>
</file>

<file path=ppt/slides/slide4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2780928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在生活中，我們要常記得信賴天主，依靠祂的帶領，也要懂得常向辛苦照顧我們的家人說感謝。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600249673"/>
      </p:ext>
    </p:extLst>
  </p:cSld>
  <p:clrMapOvr>
    <a:masterClrMapping/>
  </p:clrMapOvr>
  <p:transition/>
  <p:timing/>
</p:sld>
</file>

<file path=ppt/slides/slide4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85293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愛我們的天父，感謝祢這麼愛我們，在每天的生活中照顧我們，我們要常想起祢賜給我們的種種</a:t>
            </a:r>
            <a:r>
              <a:rPr lang="zh-TW" altLang="zh-TW" sz="3600" b="1" smtClean="0"/>
              <a:t>恩典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4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49289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求</a:t>
            </a:r>
            <a:r>
              <a:rPr lang="zh-TW" altLang="zh-TW" sz="3600" b="1"/>
              <a:t>祢幫助我們減少抱怨，學會感謝身邊陪伴、照顧我們的家人和師長。以上祈禱是因祢的子主耶穌的名，阿們。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617381451"/>
      </p:ext>
    </p:extLst>
  </p:cSld>
  <p:clrMapOvr>
    <a:masterClrMapping/>
  </p:clrMapOvr>
  <p:transition/>
  <p:timing/>
</p:sld>
</file>

<file path=ppt/slides/slide4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50641" y="3031982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 smtClean="0">
                <a:ea typeface="Microsoft JhengHei Light" panose="020b0304030504040204"/>
              </a:rPr>
              <a:t>天主的誡命</a:t>
            </a:r>
            <a:r>
              <a:rPr lang="en-US" altLang="zh-TW" sz="6600" b="1" smtClean="0">
                <a:ea typeface="Microsoft JhengHei Light" panose="020b0304030504040204"/>
              </a:rPr>
              <a:t>~</a:t>
            </a:r>
            <a:r>
              <a:rPr lang="zh-TW" altLang="zh-TW" sz="6600" b="1" smtClean="0">
                <a:ea typeface="Microsoft JhengHei Light" panose="020b0304030504040204"/>
              </a:rPr>
              <a:t>十誡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02F4B11-FE1D-41EC-B989-2CF91062DCB9}"/>
              </a:ext>
            </a:extLst>
          </p:cNvPr>
          <p:cNvSpPr txBox="1"/>
          <p:nvPr/>
        </p:nvSpPr>
        <p:spPr>
          <a:xfrm>
            <a:off x="1187624" y="2060848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16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35118"/>
      </p:ext>
    </p:extLst>
  </p:cSld>
  <p:clrMapOvr>
    <a:masterClrMapping/>
  </p:clrMapOvr>
  <p:transition/>
  <p:timing/>
</p:sld>
</file>

<file path=ppt/slides/slide4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2132856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親愛的天父爸爸，感謝祢讓我們今天聚在一起上課，求祢幫助我們認真學習，更認識祢，在生活中做祢的好寶貝，愛祢在一切之上，也學會愛人如己。奉耶穌的名禱告，阿們。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39852" y="256490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43808" y="342900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800" b="1"/>
              <a:t>出谷紀</a:t>
            </a:r>
            <a:r>
              <a:rPr lang="en-US" altLang="zh-TW" sz="3600" b="1"/>
              <a:t>19,1~20,21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85293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小朋友，爸爸媽媽</a:t>
            </a:r>
            <a:r>
              <a:rPr lang="zh-TW" altLang="zh-TW" sz="3600" b="1" smtClean="0"/>
              <a:t>一定常</a:t>
            </a:r>
            <a:r>
              <a:rPr lang="zh-TW" altLang="en-US" sz="3600" b="1" smtClean="0"/>
              <a:t>說</a:t>
            </a:r>
            <a:r>
              <a:rPr lang="zh-TW" altLang="zh-TW" sz="3600" b="1" smtClean="0"/>
              <a:t>要</a:t>
            </a:r>
            <a:r>
              <a:rPr lang="zh-TW" altLang="zh-TW" sz="3600" b="1"/>
              <a:t>聽爸媽的話、在學校要聽老師的話</a:t>
            </a:r>
            <a:r>
              <a:rPr lang="zh-TW" altLang="zh-TW" sz="3600" b="1" smtClean="0"/>
              <a:t>，要</a:t>
            </a:r>
            <a:r>
              <a:rPr lang="zh-TW" altLang="en-US" sz="3600" b="1" smtClean="0"/>
              <a:t>懂得</a:t>
            </a:r>
            <a:r>
              <a:rPr lang="zh-TW" altLang="zh-TW" sz="3600" b="1" smtClean="0"/>
              <a:t>學習</a:t>
            </a:r>
            <a:r>
              <a:rPr lang="zh-TW" altLang="zh-TW" sz="3600" b="1"/>
              <a:t>聆聽父母及師長的教導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306896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/>
              <a:t>小活動</a:t>
            </a:r>
            <a:r>
              <a:rPr lang="en-US" altLang="zh-TW" sz="4800" b="1"/>
              <a:t>——</a:t>
            </a:r>
            <a:r>
              <a:rPr lang="zh-TW" altLang="zh-TW" sz="4800" b="1"/>
              <a:t>老師說，我做！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341591742"/>
      </p:ext>
    </p:extLst>
  </p:cSld>
  <p:clrMapOvr>
    <a:masterClrMapping/>
  </p:clrMapOvr>
  <p:transition/>
  <p:timing/>
</p:sld>
</file>

<file path=ppt/slides/slide4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687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小朋友，你們都做得好棒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都知道在哪裡要遵守什麼規矩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zh-TW" sz="3600" b="1" smtClean="0"/>
              <a:t>天</a:t>
            </a:r>
            <a:r>
              <a:rPr lang="zh-TW" altLang="zh-TW" sz="3600" b="1"/>
              <a:t>父爸爸也為我們訂了一些規矩，現在我們就來看看是哪些規矩。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2195736" y="2636912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你們畫得好漂亮啊</a:t>
            </a:r>
            <a:r>
              <a:rPr lang="zh-TW" altLang="en-US" sz="3600" b="1"/>
              <a:t>！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zh-TW" sz="3600" b="1"/>
              <a:t>請每個人輪流上台跟大家分享你畫的自己。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429318777"/>
      </p:ext>
    </p:extLst>
  </p:cSld>
  <p:clrMapOvr>
    <a:masterClrMapping/>
  </p:clrMapOvr>
  <p:transition/>
  <p:timing/>
</p:sld>
</file>

<file path=ppt/slides/slide4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278092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梅瑟帶領族人離開埃及後，族人們難免偶爾會發生衝突，梅瑟天天都在處理這些問題，他也常為了這些事情向天父祈禱。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683568" y="177281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天主聽到了梅瑟的煩惱，於是跟梅瑟說：「我要跟你們立個約定，你們要照著做。」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天主一共給了梅瑟十條約定，這就是我</a:t>
            </a:r>
            <a:r>
              <a:rPr lang="zh-TW" altLang="en-US" sz="3600" b="1">
                <a:latin typeface="新細明體"/>
                <a:ea typeface="新細明體"/>
              </a:rPr>
              <a:t>們</a:t>
            </a:r>
            <a:r>
              <a:rPr lang="zh-TW" altLang="en-US" sz="3600" b="1" smtClean="0">
                <a:latin typeface="新細明體"/>
                <a:ea typeface="新細明體"/>
              </a:rPr>
              <a:t>教會的「十誡」。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314096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第一條約定：對天主所賜給我們的一切恩典要常懷感恩之</a:t>
            </a:r>
            <a:r>
              <a:rPr lang="zh-TW" altLang="en-US" sz="3600" b="1" smtClean="0">
                <a:latin typeface="新細明體"/>
                <a:ea typeface="新細明體"/>
              </a:rPr>
              <a:t>心。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07604" y="314096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第二條約定：對天主的名字要有恭敬之心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065461118"/>
      </p:ext>
    </p:extLst>
  </p:cSld>
  <p:clrMapOvr>
    <a:masterClrMapping/>
  </p:clrMapOvr>
  <p:transition/>
  <p:timing/>
</p:sld>
</file>

<file path=ppt/slides/slide4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314096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第三條約定：安息日要放下工作敬拜天主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187192823"/>
      </p:ext>
    </p:extLst>
  </p:cSld>
  <p:clrMapOvr>
    <a:masterClrMapping/>
  </p:clrMapOvr>
  <p:transition/>
  <p:timing/>
</p:sld>
</file>

<file path=ppt/slides/slide4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2015716" y="310583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第四條約定：孝順父母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6325077"/>
      </p:ext>
    </p:extLst>
  </p:cSld>
  <p:clrMapOvr>
    <a:masterClrMapping/>
  </p:clrMapOvr>
  <p:transition/>
  <p:timing/>
</p:sld>
</file>

<file path=ppt/slides/slide4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115616" y="310583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第五條約定：不傷害自己和別人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833484907"/>
      </p:ext>
    </p:extLst>
  </p:cSld>
  <p:clrMapOvr>
    <a:masterClrMapping/>
  </p:clrMapOvr>
  <p:transition/>
  <p:timing/>
</p:sld>
</file>

<file path=ppt/slides/slide4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115616" y="310583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第六條約定：要愛惜自己的身體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41783158"/>
      </p:ext>
    </p:extLst>
  </p:cSld>
  <p:clrMapOvr>
    <a:masterClrMapping/>
  </p:clrMapOvr>
  <p:transition/>
  <p:timing/>
</p:sld>
</file>

<file path=ppt/slides/slide4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151620" y="310583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第七條約定：不偷取別人的財物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03200477"/>
      </p:ext>
    </p:extLst>
  </p:cSld>
  <p:clrMapOvr>
    <a:masterClrMapping/>
  </p:clrMapOvr>
  <p:transition/>
  <p:timing/>
</p:sld>
</file>

<file path=ppt/slides/slide4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835696" y="310583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第八條約定：說話要誠實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40934510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144664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227687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小朋友，你們的分享都好棒，我們一起給自己一個最熱烈的掌聲。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zh-TW" sz="3600" b="1"/>
              <a:t>你們看，我們跟別人都不一樣，都是獨一無二的。天父爸爸這麼愛我們，用祂自己的模樣創造了我們！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683568" y="310583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第九條約定：不要嫉妒別人所擁有的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103937488"/>
      </p:ext>
    </p:extLst>
  </p:cSld>
  <p:clrMapOvr>
    <a:masterClrMapping/>
  </p:clrMapOvr>
  <p:transition/>
  <p:timing/>
</p:sld>
</file>

<file path=ppt/slides/slide4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310583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第十條約定：不要貪圖別人的財物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025669219"/>
      </p:ext>
    </p:extLst>
  </p:cSld>
  <p:clrMapOvr>
    <a:masterClrMapping/>
  </p:clrMapOvr>
  <p:transition/>
  <p:timing/>
</p:sld>
</file>

<file path=ppt/slides/slide4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78092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小朋友，天父是這麼愛我們，為了保護我們，而</a:t>
            </a:r>
            <a:r>
              <a:rPr lang="zh-TW" altLang="en-US" sz="3600" b="1"/>
              <a:t>訂</a:t>
            </a:r>
            <a:r>
              <a:rPr lang="zh-TW" altLang="en-US" sz="3600" b="1" smtClean="0"/>
              <a:t>下這些約定，希望我們都能努力的遵守。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07746057"/>
      </p:ext>
    </p:extLst>
  </p:cSld>
  <p:clrMapOvr>
    <a:masterClrMapping/>
  </p:clrMapOvr>
  <p:transition/>
  <p:timing/>
</p:sld>
</file>

<file path=ppt/slides/slide4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43608" y="2276872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給了我們幾個約定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這十</a:t>
            </a:r>
            <a:r>
              <a:rPr lang="zh-TW" altLang="en-US" sz="3600" b="1">
                <a:latin typeface="新細明體"/>
                <a:ea typeface="新細明體"/>
              </a:rPr>
              <a:t>個</a:t>
            </a:r>
            <a:r>
              <a:rPr lang="zh-TW" altLang="en-US" sz="3600" b="1" smtClean="0">
                <a:latin typeface="新細明體"/>
                <a:ea typeface="新細明體"/>
              </a:rPr>
              <a:t>約定一</a:t>
            </a:r>
            <a:r>
              <a:rPr lang="zh-TW" altLang="en-US" sz="3600" b="1">
                <a:latin typeface="新細明體"/>
                <a:ea typeface="新細明體"/>
              </a:rPr>
              <a:t>開始是對誰說的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3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這十</a:t>
            </a:r>
            <a:r>
              <a:rPr lang="zh-TW" altLang="en-US" sz="3600" b="1">
                <a:latin typeface="新細明體"/>
                <a:ea typeface="新細明體"/>
              </a:rPr>
              <a:t>個</a:t>
            </a:r>
            <a:r>
              <a:rPr lang="zh-TW" altLang="en-US" sz="3600" b="1" smtClean="0">
                <a:latin typeface="新細明體"/>
                <a:ea typeface="新細明體"/>
              </a:rPr>
              <a:t>約定在教會裡稱作什麼？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4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997839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+mn-ea"/>
              </a:rPr>
              <a:t>4</a:t>
            </a:r>
            <a:r>
              <a:rPr lang="en-US" altLang="zh-TW" sz="3600" b="1">
                <a:latin typeface="+mn-ea"/>
              </a:rPr>
              <a:t>.</a:t>
            </a:r>
            <a:r>
              <a:rPr lang="zh-TW" altLang="zh-TW" sz="3600" b="1"/>
              <a:t>天主為什麼要給我們這十個約定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5.</a:t>
            </a:r>
            <a:r>
              <a:rPr lang="zh-TW" altLang="en-US" sz="3600" b="1" smtClean="0">
                <a:latin typeface="新細明體"/>
                <a:ea typeface="新細明體"/>
              </a:rPr>
              <a:t>你覺得這十</a:t>
            </a:r>
            <a:r>
              <a:rPr lang="zh-TW" altLang="en-US" sz="3600" b="1">
                <a:latin typeface="新細明體"/>
                <a:ea typeface="新細明體"/>
              </a:rPr>
              <a:t>個約定會很難遵守嗎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你覺得哪一項約定比較</a:t>
            </a:r>
            <a:r>
              <a:rPr lang="zh-TW" altLang="en-US" sz="3600" b="1">
                <a:latin typeface="新細明體"/>
                <a:ea typeface="新細明體"/>
              </a:rPr>
              <a:t>容易做到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4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1124744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7.</a:t>
            </a:r>
            <a:r>
              <a:rPr lang="zh-TW" altLang="en-US" sz="3600" b="1" smtClean="0">
                <a:latin typeface="新細明體"/>
                <a:ea typeface="新細明體"/>
              </a:rPr>
              <a:t> 你覺得哪一項</a:t>
            </a:r>
            <a:r>
              <a:rPr lang="zh-TW" altLang="en-US" sz="3600" b="1">
                <a:latin typeface="新細明體"/>
                <a:ea typeface="新細明體"/>
              </a:rPr>
              <a:t>約定</a:t>
            </a:r>
            <a:r>
              <a:rPr lang="zh-TW" altLang="en-US" sz="3600" b="1" smtClean="0">
                <a:latin typeface="新細明體"/>
                <a:ea typeface="新細明體"/>
              </a:rPr>
              <a:t>比較</a:t>
            </a:r>
            <a:r>
              <a:rPr lang="zh-TW" altLang="en-US" sz="3600" b="1">
                <a:latin typeface="新細明體"/>
                <a:ea typeface="新細明體"/>
              </a:rPr>
              <a:t>不容易做到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約定的第一</a:t>
            </a:r>
            <a:r>
              <a:rPr lang="zh-TW" altLang="en-US" sz="3600" b="1">
                <a:latin typeface="新細明體"/>
                <a:ea typeface="新細明體"/>
              </a:rPr>
              <a:t>條是要常感謝天主，你覺得最想感謝天主的是什麼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9</a:t>
            </a:r>
            <a:r>
              <a:rPr lang="en-US" altLang="zh-TW" sz="3600" b="1">
                <a:latin typeface="新細明體"/>
                <a:ea typeface="新細明體"/>
              </a:rPr>
              <a:t>.</a:t>
            </a:r>
            <a:r>
              <a:rPr lang="zh-TW" altLang="en-US" sz="3600" b="1">
                <a:latin typeface="新細明體"/>
                <a:ea typeface="新細明體"/>
              </a:rPr>
              <a:t> 約定第四條是孝順父母，你最想跟爸媽說的一句話是什麼？</a:t>
            </a:r>
          </a:p>
          <a:p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59987331"/>
      </p:ext>
    </p:extLst>
  </p:cSld>
  <p:clrMapOvr>
    <a:masterClrMapping/>
  </p:clrMapOvr>
  <p:transition/>
  <p:timing/>
</p:sld>
</file>

<file path=ppt/slides/slide4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340768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10.</a:t>
            </a:r>
            <a:r>
              <a:rPr lang="zh-TW" altLang="en-US" sz="3600" b="1" smtClean="0">
                <a:latin typeface="新細明體"/>
                <a:ea typeface="新細明體"/>
              </a:rPr>
              <a:t> 約定第五</a:t>
            </a:r>
            <a:r>
              <a:rPr lang="zh-TW" altLang="en-US" sz="3600" b="1">
                <a:latin typeface="新細明體"/>
                <a:ea typeface="新細明體"/>
              </a:rPr>
              <a:t>條是不傷害自己和別人，如果你和同學吵架時罵了他，要怎麼辦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 約定第七</a:t>
            </a:r>
            <a:r>
              <a:rPr lang="zh-TW" altLang="en-US" sz="3600" b="1">
                <a:latin typeface="新細明體"/>
                <a:ea typeface="新細明體"/>
              </a:rPr>
              <a:t>條是不偷別人的財物，如果你不小心把別人的東西帶回家了，要怎麼辦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31287120"/>
      </p:ext>
    </p:extLst>
  </p:cSld>
  <p:clrMapOvr>
    <a:masterClrMapping/>
  </p:clrMapOvr>
  <p:transition/>
  <p:timing/>
</p:sld>
</file>

<file path=ppt/slides/slide4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828835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12</a:t>
            </a:r>
            <a:r>
              <a:rPr lang="en-US" altLang="zh-TW" sz="3600" b="1">
                <a:latin typeface="新細明體"/>
                <a:ea typeface="新細明體"/>
              </a:rPr>
              <a:t>.</a:t>
            </a:r>
            <a:r>
              <a:rPr lang="zh-TW" altLang="en-US" sz="3600" b="1">
                <a:latin typeface="新細明體"/>
                <a:ea typeface="新細明體"/>
              </a:rPr>
              <a:t> 約定第八條是說話要誠實，你如果不小心騙了人，該怎麼辦？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34153074"/>
      </p:ext>
    </p:extLst>
  </p:cSld>
  <p:clrMapOvr>
    <a:masterClrMapping/>
  </p:clrMapOvr>
  <p:transition/>
  <p:timing/>
</p:sld>
</file>

<file path=ppt/slides/slide4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</a:t>
            </a:r>
            <a:r>
              <a:rPr lang="en-US" altLang="zh-TW" sz="3600" b="1" smtClean="0">
                <a:latin typeface="+mj-ea"/>
                <a:ea typeface="+mj-ea"/>
              </a:rPr>
              <a:t>16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06261417"/>
      </p:ext>
    </p:extLst>
  </p:cSld>
  <p:clrMapOvr>
    <a:masterClrMapping/>
  </p:clrMapOvr>
  <p:transition/>
  <p:timing/>
</p:sld>
</file>

<file path=ppt/slides/slide4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3042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314096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「天主說：我是上主，你的天主。」（出</a:t>
            </a:r>
            <a:r>
              <a:rPr lang="en-US" altLang="zh-TW" sz="3600" b="1"/>
              <a:t>20,1~2</a:t>
            </a:r>
            <a:r>
              <a:rPr lang="zh-TW" altLang="zh-TW" sz="3600" b="1"/>
              <a:t>）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166721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43608" y="299695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天父按照自己的形象創造了人，每個人都是獨一無二的。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4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阿雄的故事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4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5596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小朋友，阿雄並沒有做錯事，只是因為他還不明白新學校的規定，才會被老師念。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現在，大家都知道為什麼立下規定就要好好遵守了吧！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4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34888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請想一想：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zh-TW" altLang="zh-TW" sz="3600" b="1"/>
              <a:t>在學校或在家裡時，你會好好遵守哪些規定？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306311774"/>
      </p:ext>
    </p:extLst>
  </p:cSld>
  <p:clrMapOvr>
    <a:masterClrMapping/>
  </p:clrMapOvr>
  <p:transition/>
  <p:timing/>
</p:sld>
</file>

<file path=ppt/slides/slide4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702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>
                <a:latin typeface="+mn-ea"/>
              </a:rPr>
              <a:t>-</a:t>
            </a:r>
            <a:r>
              <a:rPr lang="en-US" altLang="zh-TW" sz="3600" b="1" smtClean="0">
                <a:latin typeface="+mn-ea"/>
              </a:rPr>
              <a:t>16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2305872"/>
      </p:ext>
    </p:extLst>
  </p:cSld>
  <p:clrMapOvr>
    <a:masterClrMapping/>
  </p:clrMapOvr>
  <p:transition/>
  <p:timing/>
</p:sld>
</file>

<file path=ppt/slides/slide4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49289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今天我們學到了十誡，這是天主為了保護我們特別訂下的，我們都要好好遵守，做天主的好寶貝，爸媽的好孩子。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4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71600" y="2132856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愛我們的天父爸爸，感謝祢讓我們今天學到了「十誡」，也明白這是祢為了愛我們而訂下的十條約定，請祢幫助我們在生活中好好遵守，做祢的好寶貝。以上所求是奉耶穌的名，阿們。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4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梅瑟弟子若蘇</a:t>
            </a:r>
            <a:r>
              <a:rPr lang="zh-TW" altLang="zh-TW" sz="6600" b="1" smtClean="0">
                <a:ea typeface="Microsoft JhengHei Light" panose="020b0304030504040204"/>
              </a:rPr>
              <a:t>厄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zh-TW" sz="6600" b="1" smtClean="0">
                <a:ea typeface="Microsoft JhengHei Light" panose="020b0304030504040204"/>
              </a:rPr>
              <a:t>七日</a:t>
            </a:r>
            <a:r>
              <a:rPr lang="zh-TW" altLang="zh-TW" sz="6600" b="1">
                <a:ea typeface="Microsoft JhengHei Light" panose="020b0304030504040204"/>
              </a:rPr>
              <a:t>圍城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229628" y="1768791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７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4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78695"/>
      </p:ext>
    </p:extLst>
  </p:cSld>
  <p:clrMapOvr>
    <a:masterClrMapping/>
  </p:clrMapOvr>
  <p:transition/>
  <p:timing/>
</p:sld>
</file>

<file path=ppt/slides/slide4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55679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8416" y="2387789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主耶穌，祢是祈禱大師，求祢教導我們學會如何在生活中與天父爸爸來往，信賴祂、依靠祂，常常聽祂的話，與祂交談。我們這樣祈禱是奉祢的名，阿們。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4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029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71700" y="342900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3600" b="1"/>
              <a:t>若蘇厄書</a:t>
            </a:r>
            <a:r>
              <a:rPr lang="en-US" altLang="zh-TW" sz="3600" b="1"/>
              <a:t>1,1~7</a:t>
            </a:r>
            <a:r>
              <a:rPr lang="zh-TW" altLang="zh-TW" sz="3600" b="1"/>
              <a:t>、</a:t>
            </a:r>
            <a:r>
              <a:rPr lang="en-US" altLang="zh-TW" sz="3600" b="1"/>
              <a:t>5,13~6,27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223628" y="2828835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天父賜給祂所創造的人愛與智慧，來管理祂創造出來的美麗世界。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41310265"/>
      </p:ext>
    </p:extLst>
  </p:cSld>
  <p:clrMapOvr>
    <a:masterClrMapping/>
  </p:clrMapOvr>
  <p:transition/>
  <p:timing/>
</p:sld>
</file>

<file path=ppt/slides/slide4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27687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3107869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，如果</a:t>
            </a:r>
            <a:r>
              <a:rPr lang="zh-TW" altLang="zh-TW" sz="3600" b="1"/>
              <a:t>有一天人和豹賽跑，誰會跑得比較快呢？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4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072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4800" b="1"/>
              <a:t>小故事</a:t>
            </a:r>
            <a:r>
              <a:rPr lang="en-US" altLang="zh-TW" sz="4800" b="1"/>
              <a:t>——</a:t>
            </a:r>
            <a:r>
              <a:rPr lang="zh-TW" altLang="zh-TW" sz="4800" b="1"/>
              <a:t>誰跑得快？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341591742"/>
      </p:ext>
    </p:extLst>
  </p:cSld>
  <p:clrMapOvr>
    <a:masterClrMapping/>
  </p:clrMapOvr>
  <p:transition/>
  <p:timing/>
</p:sld>
</file>

<file path=ppt/slides/slide4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26876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099757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人類當然跑得比花豹</a:t>
            </a:r>
            <a:r>
              <a:rPr lang="zh-TW" altLang="en-US" sz="3600" b="1"/>
              <a:t>慢</a:t>
            </a:r>
            <a:r>
              <a:rPr lang="zh-TW" altLang="en-US" sz="3600" b="1" smtClean="0"/>
              <a:t>，但是人依靠著天主賜予的智慧，做出了比花豹還快的車子。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聖經中也有個人，全心依靠著天主，完成了很多困難的事情。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4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70080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2531805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梅瑟帶領族人來到曠野，族人經常抱怨東、抱怨西，甚至做了很多讓天主傷心的事情，天主非常難過，便讓他們在曠野中流浪了四十年來好好反省。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4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988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這時，梅瑟也老了，要挑選一位年輕的領袖，來繼續完成他的使命。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他選中了若蘇厄，一位全心信靠天主的年輕人，若蘇厄也勇敢的接下了這個使命。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4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84482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若蘇厄告別梅瑟後，帶著族人來到一座名叫耶里哥的大城下。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因為人數眾多，耶里哥城的人覺得讓他們進來會沒有食物吃，所以不讓他們進城。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4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63691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這時，天主派遣使者，告訴若蘇厄：「不要害怕，只要相信，我必與你同在。</a:t>
            </a:r>
            <a:r>
              <a:rPr lang="zh-TW" altLang="en-US" sz="3600" b="1" smtClean="0"/>
              <a:t>」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065461118"/>
      </p:ext>
    </p:extLst>
  </p:cSld>
  <p:clrMapOvr>
    <a:masterClrMapping/>
  </p:clrMapOvr>
  <p:transition/>
  <p:timing/>
</p:sld>
</file>

<file path=ppt/slides/slide4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55679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若蘇厄便帶著人民，照著天主的指示，由祭司吹著七個羊角號，人民們跟在後面，什麼武器都不帶，就這樣繞著耶里哥城走一圈。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雖然大家都不懂這是什麼意思，但都照著做了。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317448493"/>
      </p:ext>
    </p:extLst>
  </p:cSld>
  <p:clrMapOvr>
    <a:masterClrMapping/>
  </p:clrMapOvr>
  <p:transition/>
  <p:timing/>
</p:sld>
</file>

<file path=ppt/slides/slide4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443841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接著，第二天、第三天到第六天，若蘇厄都帶著群眾照著天主的話做，什麼都不帶，安靜的繞城。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耶里哥城人看著他們一連走了六天，卻什麼都沒做，漸漸的就一點都不擔心了。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187192823"/>
      </p:ext>
    </p:extLst>
  </p:cSld>
  <p:clrMapOvr>
    <a:masterClrMapping/>
  </p:clrMapOvr>
  <p:transition/>
  <p:timing/>
</p:sld>
</file>

<file path=ppt/slides/slide4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285293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第七天，若蘇厄告訴人民：「今天不一樣了！天主要將耶里哥城交給我們了！」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632507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9552" y="227687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小朋友，你們</a:t>
            </a:r>
            <a:r>
              <a:rPr lang="zh-TW" altLang="zh-TW" sz="3600" b="1" smtClean="0"/>
              <a:t>知道世界</a:t>
            </a:r>
            <a:r>
              <a:rPr lang="zh-TW" altLang="zh-TW" sz="3600" b="1"/>
              <a:t>上最美麗的東西是什麼嗎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 smtClean="0"/>
              <a:t>你們</a:t>
            </a:r>
            <a:r>
              <a:rPr lang="zh-TW" altLang="zh-TW" sz="3600" b="1"/>
              <a:t>知道這些東西就在我們的身邊嗎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  <a:p>
            <a:r>
              <a:rPr lang="zh-TW" altLang="zh-TW" sz="3600" b="1" smtClean="0"/>
              <a:t>今天</a:t>
            </a:r>
            <a:r>
              <a:rPr lang="zh-TW" altLang="zh-TW" sz="3600" b="1"/>
              <a:t>，我們要一起去找找這些最美麗的東西。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158989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616" y="2420888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zh-TW" altLang="en-US" sz="3600" b="1"/>
              <a:t>天父</a:t>
            </a:r>
            <a:r>
              <a:rPr lang="zh-TW" altLang="zh-TW" sz="3600" b="1"/>
              <a:t>爸爸</a:t>
            </a:r>
            <a:r>
              <a:rPr lang="zh-TW" altLang="en-US" sz="3600" b="1"/>
              <a:t>按照誰的模樣創造了男人和女人？</a:t>
            </a:r>
            <a:endParaRPr lang="en-US" altLang="zh-TW" sz="3600" b="1"/>
          </a:p>
          <a:p>
            <a:pPr marL="742950" indent="-742950">
              <a:buAutoNum type="arabicPeriod"/>
            </a:pPr>
            <a:endParaRPr lang="zh-TW" altLang="en-US" sz="3600" b="1"/>
          </a:p>
          <a:p>
            <a:r>
              <a:rPr lang="en-US" altLang="zh-TW" sz="3600" b="1"/>
              <a:t>2.</a:t>
            </a:r>
            <a:r>
              <a:rPr lang="zh-TW" altLang="en-US" sz="3600" b="1"/>
              <a:t>為什麼天父</a:t>
            </a:r>
            <a:r>
              <a:rPr lang="zh-TW" altLang="zh-TW" sz="3600" b="1"/>
              <a:t>爸爸</a:t>
            </a:r>
            <a:r>
              <a:rPr lang="zh-TW" altLang="en-US" sz="3600" b="1"/>
              <a:t>希望男人和女人要學習相互疼愛？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213285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他們</a:t>
            </a:r>
            <a:r>
              <a:rPr lang="zh-TW" altLang="en-US" sz="3600" b="1"/>
              <a:t>跟前幾天一樣繞城，但不一樣的是，所有百姓都不再保持安靜，而是使盡全身力氣大聲喊叫，越大聲越好，就這樣邊喊邊繞耶里哥城走七次。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90512087"/>
      </p:ext>
    </p:extLst>
  </p:cSld>
  <p:clrMapOvr>
    <a:masterClrMapping/>
  </p:clrMapOvr>
  <p:transition/>
  <p:timing/>
</p:sld>
</file>

<file path=ppt/slides/slide5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26876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這時，天主讓奇妙的事情發生了，那看起來堅不可摧的城牆居然瞬間通通垮了下來，耶里哥城的人嚇得驚慌失措，紛紛都逃跑了。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若蘇厄就這樣依靠天主，聽從天主指示，帶領族人們順利進入耶里哥城。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833484907"/>
      </p:ext>
    </p:extLst>
  </p:cSld>
  <p:clrMapOvr>
    <a:masterClrMapping/>
  </p:clrMapOvr>
  <p:transition/>
  <p:timing/>
</p:sld>
</file>

<file path=ppt/slides/slide5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2276872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1.</a:t>
            </a:r>
            <a:r>
              <a:rPr lang="zh-TW" altLang="en-US" sz="3600" b="1" smtClean="0">
                <a:latin typeface="新細明體"/>
                <a:ea typeface="新細明體"/>
              </a:rPr>
              <a:t>是</a:t>
            </a:r>
            <a:r>
              <a:rPr lang="zh-TW" altLang="en-US" sz="3600" b="1">
                <a:latin typeface="新細明體"/>
                <a:ea typeface="新細明體"/>
              </a:rPr>
              <a:t>誰挑選了若蘇厄擔任以色列人的領袖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梅瑟告訴</a:t>
            </a:r>
            <a:r>
              <a:rPr lang="zh-TW" altLang="en-US" sz="3600" b="1">
                <a:latin typeface="新細明體"/>
                <a:ea typeface="新細明體"/>
              </a:rPr>
              <a:t>若蘇</a:t>
            </a:r>
            <a:r>
              <a:rPr lang="zh-TW" altLang="en-US" sz="3600" b="1" smtClean="0">
                <a:latin typeface="新細明體"/>
                <a:ea typeface="新細明體"/>
              </a:rPr>
              <a:t>厄，他</a:t>
            </a:r>
            <a:r>
              <a:rPr lang="zh-TW" altLang="en-US" sz="3600" b="1">
                <a:latin typeface="新細明體"/>
                <a:ea typeface="新細明體"/>
              </a:rPr>
              <a:t>要聽誰的話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539552" y="184482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梅瑟將使命交給若蘇厄時，他有害怕嗎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4.</a:t>
            </a:r>
            <a:r>
              <a:rPr lang="zh-TW" altLang="en-US" sz="3600" b="1">
                <a:latin typeface="新細明體"/>
                <a:ea typeface="新細明體"/>
              </a:rPr>
              <a:t>你覺得帶領以色列人渡過約旦河回到家鄉，是一個簡單的使命嗎？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539552" y="1844824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5.</a:t>
            </a:r>
            <a:r>
              <a:rPr lang="zh-TW" altLang="en-US" sz="3600" b="1" smtClean="0">
                <a:latin typeface="新細明體"/>
                <a:ea typeface="新細明體"/>
              </a:rPr>
              <a:t>你會</a:t>
            </a:r>
            <a:r>
              <a:rPr lang="zh-TW" altLang="en-US" sz="3600" b="1">
                <a:latin typeface="新細明體"/>
                <a:ea typeface="新細明體"/>
              </a:rPr>
              <a:t>願意像若蘇厄一樣</a:t>
            </a:r>
            <a:r>
              <a:rPr lang="zh-TW" altLang="en-US" sz="3600" b="1" smtClean="0">
                <a:latin typeface="新細明體"/>
                <a:ea typeface="新細明體"/>
              </a:rPr>
              <a:t>勇敢接受</a:t>
            </a:r>
            <a:r>
              <a:rPr lang="zh-TW" altLang="en-US" sz="3600" b="1">
                <a:latin typeface="新細明體"/>
                <a:ea typeface="新細明體"/>
              </a:rPr>
              <a:t>這個使命嗎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若</a:t>
            </a:r>
            <a:r>
              <a:rPr lang="zh-TW" altLang="en-US" sz="3600" b="1">
                <a:latin typeface="新細明體"/>
                <a:ea typeface="新細明體"/>
              </a:rPr>
              <a:t>蘇厄用什麼方法帶領以色列人進入耶里哥城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426711442"/>
      </p:ext>
    </p:extLst>
  </p:cSld>
  <p:clrMapOvr>
    <a:masterClrMapping/>
  </p:clrMapOvr>
  <p:transition/>
  <p:timing/>
</p:sld>
</file>

<file path=ppt/slides/slide5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539552" y="184482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7.</a:t>
            </a:r>
            <a:r>
              <a:rPr lang="zh-TW" altLang="en-US" sz="3600" b="1">
                <a:latin typeface="新細明體"/>
                <a:ea typeface="新細明體"/>
              </a:rPr>
              <a:t>你覺得天主指示給若蘇厄的方法是不是很特別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8.</a:t>
            </a:r>
            <a:r>
              <a:rPr lang="zh-TW" altLang="en-US" sz="3600" b="1">
                <a:latin typeface="新細明體"/>
                <a:ea typeface="新細明體"/>
              </a:rPr>
              <a:t>你覺得若蘇厄為什麼那麼相信天主的話？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51665800"/>
      </p:ext>
    </p:extLst>
  </p:cSld>
  <p:clrMapOvr>
    <a:masterClrMapping/>
  </p:clrMapOvr>
  <p:transition/>
  <p:timing/>
</p:sld>
</file>

<file path=ppt/slides/slide5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206084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若</a:t>
            </a:r>
            <a:r>
              <a:rPr lang="zh-TW" altLang="en-US" sz="3600" b="1">
                <a:latin typeface="新細明體"/>
                <a:ea typeface="新細明體"/>
              </a:rPr>
              <a:t>蘇厄告訴大家要相信天主的話，天主有幫助他們嗎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你喜歡做一個相信天主的孩子嗎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31287120"/>
      </p:ext>
    </p:extLst>
  </p:cSld>
  <p:clrMapOvr>
    <a:masterClrMapping/>
  </p:clrMapOvr>
  <p:transition/>
  <p:timing/>
</p:sld>
</file>

<file path=ppt/slides/slide5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2060848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</a:t>
            </a:r>
            <a:r>
              <a:rPr lang="en-US" altLang="zh-TW" sz="3600" b="1">
                <a:latin typeface="新細明體"/>
                <a:ea typeface="新細明體"/>
              </a:rPr>
              <a:t>.</a:t>
            </a:r>
            <a:r>
              <a:rPr lang="zh-TW" altLang="en-US" sz="3600" b="1">
                <a:latin typeface="新細明體"/>
                <a:ea typeface="新細明體"/>
              </a:rPr>
              <a:t>你相不相信有一個愛我們的天主，天天都在看顧我們呢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你喜歡和這個愛我們的天主說話嗎？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44747481"/>
      </p:ext>
    </p:extLst>
  </p:cSld>
  <p:clrMapOvr>
    <a:masterClrMapping/>
  </p:clrMapOvr>
  <p:transition/>
  <p:timing/>
</p:sld>
</file>

<file path=ppt/slides/slide5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</a:t>
            </a:r>
            <a:r>
              <a:rPr lang="en-US" altLang="zh-TW" sz="3600" b="1" smtClean="0">
                <a:latin typeface="+mj-ea"/>
                <a:ea typeface="+mj-ea"/>
              </a:rPr>
              <a:t>17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73375797"/>
      </p:ext>
    </p:extLst>
  </p:cSld>
  <p:clrMapOvr>
    <a:masterClrMapping/>
  </p:clrMapOvr>
  <p:transition/>
  <p:timing/>
</p:sld>
</file>

<file path=ppt/slides/slide5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83568" y="227687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3568" y="3107869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「梅瑟對若蘇厄說：你無論到哪裡，上主你的天主必與你同在。」（蘇</a:t>
            </a:r>
            <a:r>
              <a:rPr lang="en-US" altLang="zh-TW" sz="3600" b="1"/>
              <a:t>1,9</a:t>
            </a:r>
            <a:r>
              <a:rPr lang="zh-TW" altLang="zh-TW" sz="3600" b="1"/>
              <a:t>）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331640" y="2276872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3. </a:t>
            </a:r>
            <a:r>
              <a:rPr lang="zh-TW" altLang="en-US" sz="3600" b="1"/>
              <a:t>為什麼天父</a:t>
            </a:r>
            <a:r>
              <a:rPr lang="zh-TW" altLang="zh-TW" sz="3600" b="1"/>
              <a:t>爸爸</a:t>
            </a:r>
            <a:r>
              <a:rPr lang="zh-TW" altLang="en-US" sz="3600" b="1"/>
              <a:t>在創造人的時候要特別吹一口靈魂？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4. </a:t>
            </a:r>
            <a:r>
              <a:rPr lang="zh-TW" altLang="en-US" sz="3600" b="1"/>
              <a:t>為什麼天父</a:t>
            </a:r>
            <a:r>
              <a:rPr lang="zh-TW" altLang="zh-TW" sz="3600" b="1"/>
              <a:t>爸爸</a:t>
            </a:r>
            <a:r>
              <a:rPr lang="zh-TW" altLang="en-US" sz="3600" b="1"/>
              <a:t>所創造的每個人都是獨一無二的？</a:t>
            </a:r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5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75856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珊珊姐姐的故事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16595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99695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小朋友，今天我們看到若蘇厄總是願意聽天主的話，遇到困難時依靠天主。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99592" y="278092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現在</a:t>
            </a:r>
            <a:r>
              <a:rPr lang="zh-TW" altLang="en-US" sz="3600" b="1"/>
              <a:t>，每個人都跟天主說一句簡單的話，大家都要練習和天主說出心中的話。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487219739"/>
      </p:ext>
    </p:extLst>
  </p:cSld>
  <p:clrMapOvr>
    <a:masterClrMapping/>
  </p:clrMapOvr>
  <p:transition/>
  <p:timing/>
</p:sld>
</file>

<file path=ppt/slides/slide5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702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>
                <a:latin typeface="+mn-ea"/>
              </a:rPr>
              <a:t>-</a:t>
            </a:r>
            <a:r>
              <a:rPr lang="en-US" altLang="zh-TW" sz="3600" b="1" smtClean="0">
                <a:latin typeface="+mn-ea"/>
              </a:rPr>
              <a:t>17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4122654"/>
      </p:ext>
    </p:extLst>
  </p:cSld>
  <p:clrMapOvr>
    <a:masterClrMapping/>
  </p:clrMapOvr>
  <p:transition/>
  <p:timing/>
</p:sld>
</file>

<file path=ppt/slides/slide5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0138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84482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小朋友，今天我們聽了若蘇厄的故事，天主用什麼方法幫助以色列人呢？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我們都要像若蘇厄一樣相信天主，不管遇到什麼事，都要常跟天主說話，請祂幫助、照顧我們。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20486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仁慈的天父，感謝祢，我一出生祢就愛了我，這一切都是在祢奇妙的計畫裡。求祢天天照顧我、陪伴我，讓我做一個聽天主話的孩子，在生活中常常依靠祢。以上所求是奉主耶穌的名，阿們。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5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2780928"/>
            <a:ext cx="77718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民長基德紅驍勇善戰以寡擊眾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849320" y="1988840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８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75082"/>
      </p:ext>
    </p:extLst>
  </p:cSld>
  <p:clrMapOvr>
    <a:masterClrMapping/>
  </p:clrMapOvr>
  <p:transition/>
  <p:timing/>
</p:sld>
</file>

<file path=ppt/slides/slide5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27687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親愛的天父，感謝祢讓我們成為祢的子女，在生活中陪伴我們、保護我們，求祢幫助我們在生活中常常記得依靠祢、信賴祢，時時跟隨祢。以上所求是奉主耶穌的名，阿們。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5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75856" y="25934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63688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民長記</a:t>
            </a:r>
            <a:r>
              <a:rPr lang="en-US" altLang="zh-TW" sz="3600" b="1"/>
              <a:t>6,11~7,22</a:t>
            </a:r>
            <a:r>
              <a:rPr lang="zh-TW" altLang="zh-TW" sz="3600" b="1"/>
              <a:t>、</a:t>
            </a:r>
            <a:r>
              <a:rPr lang="en-US" altLang="zh-TW" sz="3600" b="1"/>
              <a:t>8,22~23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403648" y="2276872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5.</a:t>
            </a:r>
            <a:r>
              <a:rPr lang="zh-TW" altLang="en-US" sz="3600" b="1"/>
              <a:t>你覺得自己有什麼地方和別人不一樣，讓你成為獨一無二的？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6.</a:t>
            </a:r>
            <a:r>
              <a:rPr lang="zh-TW" altLang="en-US" sz="3600" b="1"/>
              <a:t>天父</a:t>
            </a:r>
            <a:r>
              <a:rPr lang="zh-TW" altLang="zh-TW" sz="3600" b="1"/>
              <a:t>爸爸</a:t>
            </a:r>
            <a:r>
              <a:rPr lang="zh-TW" altLang="en-US" sz="3600" b="1"/>
              <a:t>給了我們什麼禮物，讓我們和其他的動物不一樣？</a:t>
            </a:r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5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3904" y="144384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</a:t>
            </a:r>
            <a:r>
              <a:rPr lang="zh-TW" altLang="zh-TW" sz="3600" b="1" smtClean="0"/>
              <a:t>你們參加</a:t>
            </a:r>
            <a:r>
              <a:rPr lang="zh-TW" altLang="zh-TW" sz="3600" b="1"/>
              <a:t>過賽跑嗎？誰跑步的速度最快呢</a:t>
            </a:r>
            <a:r>
              <a:rPr lang="zh-TW" altLang="zh-TW" sz="3600" b="1" smtClean="0"/>
              <a:t>？</a:t>
            </a:r>
            <a:r>
              <a:rPr lang="zh-TW" altLang="en-US" sz="3600" b="1" smtClean="0"/>
              <a:t>曾經</a:t>
            </a:r>
            <a:r>
              <a:rPr lang="zh-TW" altLang="zh-TW" sz="3600" b="1" smtClean="0"/>
              <a:t>參加過學校</a:t>
            </a:r>
            <a:r>
              <a:rPr lang="zh-TW" altLang="en-US" sz="3600" b="1" smtClean="0"/>
              <a:t>的</a:t>
            </a:r>
            <a:r>
              <a:rPr lang="zh-TW" altLang="zh-TW" sz="3600" b="1" smtClean="0"/>
              <a:t>賽跑比賽</a:t>
            </a:r>
            <a:r>
              <a:rPr lang="zh-TW" altLang="en-US" sz="3600" b="1" smtClean="0"/>
              <a:t>嗎</a:t>
            </a:r>
            <a:r>
              <a:rPr lang="zh-TW" altLang="zh-TW" sz="3600" b="1" smtClean="0"/>
              <a:t>？覺得</a:t>
            </a:r>
            <a:r>
              <a:rPr lang="zh-TW" altLang="zh-TW" sz="3600" b="1"/>
              <a:t>自己在班上跑步很厲害的請舉手？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/>
              <a:t>小活動</a:t>
            </a:r>
            <a:r>
              <a:rPr lang="en-US" altLang="zh-TW" sz="4800" b="1" smtClean="0"/>
              <a:t>——</a:t>
            </a:r>
            <a:r>
              <a:rPr lang="zh-TW" altLang="zh-TW" sz="4800" b="1"/>
              <a:t>天主的小勇兵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341591742"/>
      </p:ext>
    </p:extLst>
  </p:cSld>
  <p:clrMapOvr>
    <a:masterClrMapping/>
  </p:clrMapOvr>
  <p:transition/>
  <p:timing/>
</p:sld>
</file>

<file path=ppt/slides/slide5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26876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099757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朋友，你們真是太厲害了，都是「天主的小勇兵」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zh-TW" sz="3600" b="1" smtClean="0"/>
              <a:t>聖經</a:t>
            </a:r>
            <a:r>
              <a:rPr lang="zh-TW" altLang="zh-TW" sz="3600" b="1"/>
              <a:t>裡有一個很厲害的隊長，他也有一群小勇兵，我們來看看這群小勇兵完成了什麼任務。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63691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若蘇厄帶領以色列人好幾年後，若蘇厄去世了，以色列人很快就忘了天主，開始拜其他的神，這是天主最不喜歡的事情。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16684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那時候的領袖叫</a:t>
            </a:r>
            <a:r>
              <a:rPr lang="zh-TW" altLang="en-US" sz="3600" b="1">
                <a:latin typeface="新細明體"/>
                <a:ea typeface="新細明體"/>
              </a:rPr>
              <a:t>基</a:t>
            </a:r>
            <a:r>
              <a:rPr lang="zh-TW" altLang="en-US" sz="3600" b="1" smtClean="0">
                <a:latin typeface="新細明體"/>
                <a:ea typeface="新細明體"/>
              </a:rPr>
              <a:t>德紅，他很愛天主，一直勸大家要聽天主的話，卻沒人理他。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過了好多年，大家的生活都變得很苦，也常被其他族的人欺負，大家才想起來要跟天主認錯、向天主祈禱。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242088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天主聽了他們的祈禱，便派了使者來找基德紅，要他帶領族人趕走那些欺負他們的人，並告訴他：有天主與你同在，你必得勝。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5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242088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但基德紅還是很害怕，他請求天主給他一個記號，才能讓他相信這是天主交付給他做的事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401988057"/>
      </p:ext>
    </p:extLst>
  </p:cSld>
  <p:clrMapOvr>
    <a:masterClrMapping/>
  </p:clrMapOvr>
  <p:transition/>
  <p:timing/>
</p:sld>
</file>

<file path=ppt/slides/slide5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20486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他告訴使者：我剪下一把羊毛放在禾場上，如果隔天早上只有羊毛是濕的，而地板都是乾的，那我便相信，祢要藉著我的手拯救以色列。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187192823"/>
      </p:ext>
    </p:extLst>
  </p:cSld>
  <p:clrMapOvr>
    <a:masterClrMapping/>
  </p:clrMapOvr>
  <p:transition/>
  <p:timing/>
</p:sld>
</file>

<file path=ppt/slides/slide5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56490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隔天早上，果然照他所說，只有羊毛是濕的，而地板都是乾的，基德紅請使者再試一晚，隔天果然又應驗了。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54531746"/>
      </p:ext>
    </p:extLst>
  </p:cSld>
  <p:clrMapOvr>
    <a:masterClrMapping/>
  </p:clrMapOvr>
  <p:transition/>
  <p:timing/>
</p:sld>
</file>

<file path=ppt/slides/slide5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55679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這下，基德紅充滿了信心的召集以色列人，沒想到一下子超過了三萬人。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使者卻告訴基德紅：人太多了！你給這些人一些考驗，全部通過的人才是可以打仗的人。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6325077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556792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7.</a:t>
            </a:r>
            <a:r>
              <a:rPr lang="zh-TW" altLang="en-US" sz="3600" b="1"/>
              <a:t>天父</a:t>
            </a:r>
            <a:r>
              <a:rPr lang="zh-TW" altLang="zh-TW" sz="3600" b="1"/>
              <a:t>爸爸</a:t>
            </a:r>
            <a:r>
              <a:rPr lang="zh-TW" altLang="en-US" sz="3600" b="1"/>
              <a:t>給了我們很多不一樣的聰明，有的人會發明東西、有的會唱歌，你會做什麼？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8.</a:t>
            </a:r>
            <a:r>
              <a:rPr lang="zh-TW" altLang="en-US" sz="3600" b="1"/>
              <a:t>天父</a:t>
            </a:r>
            <a:r>
              <a:rPr lang="zh-TW" altLang="zh-TW" sz="3600" b="1"/>
              <a:t>爸爸</a:t>
            </a:r>
            <a:r>
              <a:rPr lang="zh-TW" altLang="en-US" sz="3600" b="1"/>
              <a:t>給了我們學習的能力，有的學會做汽車、有的學會蓋房子，你想學習什麼？</a:t>
            </a:r>
          </a:p>
        </p:txBody>
      </p:sp>
    </p:spTree>
    <p:extLst>
      <p:ext uri="{BB962C8B-B14F-4D97-AF65-F5344CB8AC3E}">
        <p14:creationId xmlns:p14="http://schemas.microsoft.com/office/powerpoint/2010/main" val="369720997"/>
      </p:ext>
    </p:extLst>
  </p:cSld>
  <p:clrMapOvr>
    <a:masterClrMapping/>
  </p:clrMapOvr>
  <p:transition/>
  <p:timing/>
</p:sld>
</file>

<file path=ppt/slides/slide5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268760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基德紅便跟群眾說：如果你們當中有害怕的，可以馬上回去。沒想到，立刻走掉一大半的人，</a:t>
            </a:r>
            <a:r>
              <a:rPr lang="zh-TW" altLang="en-US" sz="3600" b="1"/>
              <a:t>只</a:t>
            </a:r>
            <a:r>
              <a:rPr lang="zh-TW" altLang="en-US" sz="3600" b="1" smtClean="0"/>
              <a:t>剩下一萬左右。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使者告訴他：不必擔心，勝利的關鍵是找到真正準備好的人，不是靠眾多的人，而是依靠天主、信賴天主，才能獲得真正的勝利。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833484907"/>
      </p:ext>
    </p:extLst>
  </p:cSld>
  <p:clrMapOvr>
    <a:masterClrMapping/>
  </p:clrMapOvr>
  <p:transition/>
  <p:timing/>
</p:sld>
</file>

<file path=ppt/slides/slide5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7687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基德紅帶著眾人來到河邊，進行第二個考驗。使者叫基德紅仔細觀察眾人喝水的樣子，如果是伸出舌頭舔水的，便叫他們回去，如果是用手舀水的，便讓他們留下。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241783158"/>
      </p:ext>
    </p:extLst>
  </p:cSld>
  <p:clrMapOvr>
    <a:masterClrMapping/>
  </p:clrMapOvr>
  <p:transition/>
  <p:timing/>
</p:sld>
</file>

<file path=ppt/slides/slide5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55183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觀察</a:t>
            </a:r>
            <a:r>
              <a:rPr lang="zh-TW" altLang="en-US" sz="3600" b="1"/>
              <a:t>過後，留下的剛好</a:t>
            </a:r>
            <a:r>
              <a:rPr lang="en-US" altLang="zh-TW" sz="3600" b="1"/>
              <a:t>300</a:t>
            </a:r>
            <a:r>
              <a:rPr lang="zh-TW" altLang="en-US" sz="3600" b="1"/>
              <a:t>人，使者非常滿意，告訴基德紅：照些人已經準備好跟你上戰場了。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233624266"/>
      </p:ext>
    </p:extLst>
  </p:cSld>
  <p:clrMapOvr>
    <a:masterClrMapping/>
  </p:clrMapOvr>
  <p:transition/>
  <p:timing/>
</p:sld>
</file>

<file path=ppt/slides/slide5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1484784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基德紅帶領</a:t>
            </a:r>
            <a:r>
              <a:rPr lang="en-US" altLang="zh-TW" sz="3600" b="1" smtClean="0"/>
              <a:t>300</a:t>
            </a:r>
            <a:r>
              <a:rPr lang="zh-TW" altLang="en-US" sz="3600" b="1" smtClean="0"/>
              <a:t>勇士，對上敵軍十萬大軍，但他全心信靠天主，他照著天主使者的指示，埋伏在敵軍陣營四周，趁著敵軍熟睡展開突襲。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熟睡中的敵軍被突襲嚇到四處亂跑，基德紅帶領全軍大獲全勝！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03200477"/>
      </p:ext>
    </p:extLst>
  </p:cSld>
  <p:clrMapOvr>
    <a:masterClrMapping/>
  </p:clrMapOvr>
  <p:transition/>
  <p:timing/>
</p:sld>
</file>

<file path=ppt/slides/slide5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556792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趕走敵人後，百姓都擁護他作王，基德紅卻說：我不作你們的王，上主才是你們的王。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他要全以色列人知道，他們的勝利不是靠自己的聰明或才</a:t>
            </a:r>
            <a:r>
              <a:rPr lang="zh-TW" altLang="en-US" sz="3600" b="1"/>
              <a:t>智</a:t>
            </a:r>
            <a:r>
              <a:rPr lang="zh-TW" altLang="en-US" sz="3600" b="1" smtClean="0"/>
              <a:t>，而是完全仰賴天主。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40934510"/>
      </p:ext>
    </p:extLst>
  </p:cSld>
  <p:clrMapOvr>
    <a:masterClrMapping/>
  </p:clrMapOvr>
  <p:transition/>
  <p:timing/>
</p:sld>
</file>

<file path=ppt/slides/slide5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75556" y="151788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9572" y="234888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以色列人忘</a:t>
            </a:r>
            <a:r>
              <a:rPr lang="zh-TW" altLang="en-US" sz="3600" b="1">
                <a:latin typeface="新細明體"/>
                <a:ea typeface="新細明體"/>
              </a:rPr>
              <a:t>了天主，他們做了什麼讓天主不開心的事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以色列</a:t>
            </a:r>
            <a:r>
              <a:rPr lang="zh-TW" altLang="en-US" sz="3600" b="1" smtClean="0">
                <a:latin typeface="新細明體"/>
                <a:ea typeface="新細明體"/>
              </a:rPr>
              <a:t>人開始</a:t>
            </a:r>
            <a:r>
              <a:rPr lang="zh-TW" altLang="en-US" sz="3600" b="1">
                <a:latin typeface="新細明體"/>
                <a:ea typeface="新細明體"/>
              </a:rPr>
              <a:t>拜別的神時，誰出來勸他們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19572" y="220486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3.</a:t>
            </a:r>
            <a:r>
              <a:rPr lang="zh-TW" altLang="en-US" sz="3600" b="1">
                <a:latin typeface="新細明體"/>
                <a:ea typeface="新細明體"/>
              </a:rPr>
              <a:t>基德紅勸告以色列人不要拜別的神時，他們有聽他的勸告嗎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4</a:t>
            </a:r>
            <a:r>
              <a:rPr lang="en-US" altLang="zh-TW" sz="3600" b="1">
                <a:latin typeface="新細明體"/>
                <a:ea typeface="新細明體"/>
              </a:rPr>
              <a:t>.</a:t>
            </a:r>
            <a:r>
              <a:rPr lang="zh-TW" altLang="en-US" sz="3600" b="1">
                <a:latin typeface="新細明體"/>
                <a:ea typeface="新細明體"/>
              </a:rPr>
              <a:t>當天主的使者要召喚基德紅帶領以色列人時，為什麼他不敢接受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20613192"/>
      </p:ext>
    </p:extLst>
  </p:cSld>
  <p:clrMapOvr>
    <a:masterClrMapping/>
  </p:clrMapOvr>
  <p:transition/>
  <p:timing/>
</p:sld>
</file>

<file path=ppt/slides/slide5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97839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5.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的</a:t>
            </a:r>
            <a:r>
              <a:rPr lang="zh-TW" altLang="en-US" sz="3600" b="1" smtClean="0">
                <a:latin typeface="新細明體"/>
                <a:ea typeface="新細明體"/>
              </a:rPr>
              <a:t>使者如何幫助</a:t>
            </a:r>
            <a:r>
              <a:rPr lang="zh-TW" altLang="en-US" sz="3600" b="1">
                <a:latin typeface="新細明體"/>
                <a:ea typeface="新細明體"/>
              </a:rPr>
              <a:t>基德</a:t>
            </a:r>
            <a:r>
              <a:rPr lang="zh-TW" altLang="en-US" sz="3600" b="1" smtClean="0">
                <a:latin typeface="新細明體"/>
                <a:ea typeface="新細明體"/>
              </a:rPr>
              <a:t>紅，讓他相信</a:t>
            </a:r>
            <a:r>
              <a:rPr lang="zh-TW" altLang="en-US" sz="3600" b="1">
                <a:latin typeface="新細明體"/>
                <a:ea typeface="新細明體"/>
              </a:rPr>
              <a:t>自己有能力帶領以色列人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覺得基德紅</a:t>
            </a:r>
            <a:r>
              <a:rPr lang="zh-TW" altLang="en-US" sz="3600" b="1" smtClean="0">
                <a:latin typeface="新細明體"/>
                <a:ea typeface="新細明體"/>
              </a:rPr>
              <a:t>一再求</a:t>
            </a:r>
            <a:r>
              <a:rPr lang="zh-TW" altLang="en-US" sz="3600" b="1">
                <a:latin typeface="新細明體"/>
                <a:ea typeface="新細明體"/>
              </a:rPr>
              <a:t>天主給他記號來加強他的</a:t>
            </a:r>
            <a:r>
              <a:rPr lang="zh-TW" altLang="en-US" sz="3600" b="1" smtClean="0">
                <a:latin typeface="新細明體"/>
                <a:ea typeface="新細明體"/>
              </a:rPr>
              <a:t>信心，這是</a:t>
            </a:r>
            <a:r>
              <a:rPr lang="zh-TW" altLang="en-US" sz="3600" b="1">
                <a:latin typeface="新細明體"/>
                <a:ea typeface="新細明體"/>
              </a:rPr>
              <a:t>對的嗎？</a:t>
            </a: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27584" y="2132856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7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當</a:t>
            </a:r>
            <a:r>
              <a:rPr lang="zh-TW" altLang="en-US" sz="3600" b="1">
                <a:latin typeface="新細明體"/>
                <a:ea typeface="新細明體"/>
              </a:rPr>
              <a:t>有三萬人要跟隨基德紅上戰場時，</a:t>
            </a:r>
            <a:r>
              <a:rPr lang="zh-TW" altLang="en-US" sz="3600" b="1" smtClean="0">
                <a:latin typeface="新細明體"/>
                <a:ea typeface="新細明體"/>
              </a:rPr>
              <a:t>為什麼使者</a:t>
            </a:r>
            <a:r>
              <a:rPr lang="zh-TW" altLang="en-US" sz="3600" b="1">
                <a:latin typeface="新細明體"/>
                <a:ea typeface="新細明體"/>
              </a:rPr>
              <a:t>覺得人太多了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en-US" altLang="zh-TW" sz="3600" b="1" smtClean="0">
                <a:latin typeface="新細明體"/>
                <a:ea typeface="新細明體"/>
              </a:rPr>
              <a:t>8.</a:t>
            </a:r>
            <a:r>
              <a:rPr lang="zh-TW" altLang="en-US" sz="3600" b="1" smtClean="0">
                <a:latin typeface="新細明體"/>
                <a:ea typeface="新細明體"/>
              </a:rPr>
              <a:t>為了</a:t>
            </a:r>
            <a:r>
              <a:rPr lang="zh-TW" altLang="en-US" sz="3600" b="1">
                <a:latin typeface="新細明體"/>
                <a:ea typeface="新細明體"/>
              </a:rPr>
              <a:t>挑選好的戰士，天主的使者和基德紅共進行了幾次考驗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31287120"/>
      </p:ext>
    </p:extLst>
  </p:cSld>
  <p:clrMapOvr>
    <a:masterClrMapping/>
  </p:clrMapOvr>
  <p:transition/>
  <p:timing/>
</p:sld>
</file>

<file path=ppt/slides/slide5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184482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9.</a:t>
            </a:r>
            <a:r>
              <a:rPr lang="zh-TW" altLang="en-US" sz="3600" b="1" smtClean="0">
                <a:latin typeface="新細明體"/>
                <a:ea typeface="新細明體"/>
              </a:rPr>
              <a:t>你覺得使者</a:t>
            </a:r>
            <a:r>
              <a:rPr lang="zh-TW" altLang="en-US" sz="3600" b="1">
                <a:latin typeface="新細明體"/>
                <a:ea typeface="新細明體"/>
              </a:rPr>
              <a:t>教基德紅考驗以色列</a:t>
            </a:r>
            <a:r>
              <a:rPr lang="zh-TW" altLang="en-US" sz="3600" b="1" smtClean="0">
                <a:latin typeface="新細明體"/>
                <a:ea typeface="新細明體"/>
              </a:rPr>
              <a:t>人，到</a:t>
            </a:r>
            <a:r>
              <a:rPr lang="zh-TW" altLang="en-US" sz="3600" b="1">
                <a:latin typeface="新細明體"/>
                <a:ea typeface="新細明體"/>
              </a:rPr>
              <a:t>最後只剩下</a:t>
            </a:r>
            <a:r>
              <a:rPr lang="en-US" altLang="zh-TW" sz="3600" b="1">
                <a:latin typeface="新細明體"/>
                <a:ea typeface="新細明體"/>
              </a:rPr>
              <a:t>300</a:t>
            </a:r>
            <a:r>
              <a:rPr lang="zh-TW" altLang="en-US" sz="3600" b="1">
                <a:latin typeface="新細明體"/>
                <a:ea typeface="新細明體"/>
              </a:rPr>
              <a:t>人，這樣做是對的嗎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10.</a:t>
            </a:r>
            <a:r>
              <a:rPr lang="zh-TW" altLang="en-US" sz="3600" b="1">
                <a:latin typeface="新細明體"/>
                <a:ea typeface="新細明體"/>
              </a:rPr>
              <a:t>基德紅的</a:t>
            </a:r>
            <a:r>
              <a:rPr lang="en-US" altLang="zh-TW" sz="3600" b="1">
                <a:latin typeface="新細明體"/>
                <a:ea typeface="新細明體"/>
              </a:rPr>
              <a:t>300</a:t>
            </a:r>
            <a:r>
              <a:rPr lang="zh-TW" altLang="en-US" sz="3600" b="1">
                <a:latin typeface="新細明體"/>
                <a:ea typeface="新細明體"/>
              </a:rPr>
              <a:t>壯士帶了什麼東西，在夜裡打敗了敵軍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49465048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259632" y="1916832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9.</a:t>
            </a:r>
            <a:r>
              <a:rPr lang="zh-TW" altLang="en-US" sz="3600" b="1"/>
              <a:t>天父</a:t>
            </a:r>
            <a:r>
              <a:rPr lang="zh-TW" altLang="zh-TW" sz="3600" b="1"/>
              <a:t>爸爸</a:t>
            </a:r>
            <a:r>
              <a:rPr lang="zh-TW" altLang="en-US" sz="3600" b="1"/>
              <a:t>創造我們時給了我們一樣最特別的禮物可以像祂一樣，那樣禮物是什麼？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10.</a:t>
            </a:r>
            <a:r>
              <a:rPr lang="zh-TW" altLang="en-US" sz="3600" b="1"/>
              <a:t>為什麼天父</a:t>
            </a:r>
            <a:r>
              <a:rPr lang="zh-TW" altLang="zh-TW" sz="3600" b="1"/>
              <a:t>爸爸</a:t>
            </a:r>
            <a:r>
              <a:rPr lang="zh-TW" altLang="en-US" sz="3600" b="1"/>
              <a:t>要我們像祂一樣懂得去關愛別人？</a:t>
            </a:r>
          </a:p>
        </p:txBody>
      </p:sp>
    </p:spTree>
    <p:extLst>
      <p:ext uri="{BB962C8B-B14F-4D97-AF65-F5344CB8AC3E}">
        <p14:creationId xmlns:p14="http://schemas.microsoft.com/office/powerpoint/2010/main" val="1866806381"/>
      </p:ext>
    </p:extLst>
  </p:cSld>
  <p:clrMapOvr>
    <a:masterClrMapping/>
  </p:clrMapOvr>
  <p:transition/>
  <p:timing/>
</p:sld>
</file>

<file path=ppt/slides/slide5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213285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11.</a:t>
            </a:r>
            <a:r>
              <a:rPr lang="zh-TW" altLang="en-US" sz="3600" b="1" smtClean="0">
                <a:latin typeface="新細明體"/>
                <a:ea typeface="新細明體"/>
              </a:rPr>
              <a:t>基</a:t>
            </a:r>
            <a:r>
              <a:rPr lang="zh-TW" altLang="en-US" sz="3600" b="1">
                <a:latin typeface="新細明體"/>
                <a:ea typeface="新細明體"/>
              </a:rPr>
              <a:t>德</a:t>
            </a:r>
            <a:r>
              <a:rPr lang="zh-TW" altLang="en-US" sz="3600" b="1" smtClean="0">
                <a:latin typeface="新細明體"/>
                <a:ea typeface="新細明體"/>
              </a:rPr>
              <a:t>紅只有</a:t>
            </a:r>
            <a:r>
              <a:rPr lang="en-US" altLang="zh-TW" sz="3600" b="1" smtClean="0">
                <a:latin typeface="新細明體"/>
                <a:ea typeface="新細明體"/>
              </a:rPr>
              <a:t>300</a:t>
            </a:r>
            <a:r>
              <a:rPr lang="zh-TW" altLang="en-US" sz="3600" b="1" smtClean="0">
                <a:latin typeface="新細明體"/>
                <a:ea typeface="新細明體"/>
              </a:rPr>
              <a:t>壯士，卻</a:t>
            </a:r>
            <a:r>
              <a:rPr lang="zh-TW" altLang="en-US" sz="3600" b="1">
                <a:latin typeface="新細明體"/>
                <a:ea typeface="新細明體"/>
              </a:rPr>
              <a:t>可以打敗十萬大軍，你覺得是誰在幫忙他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基德紅不想當以色列人的君王？</a:t>
            </a:r>
          </a:p>
        </p:txBody>
      </p:sp>
    </p:spTree>
    <p:extLst>
      <p:ext uri="{BB962C8B-B14F-4D97-AF65-F5344CB8AC3E}">
        <p14:creationId xmlns:p14="http://schemas.microsoft.com/office/powerpoint/2010/main" val="1687231521"/>
      </p:ext>
    </p:extLst>
  </p:cSld>
  <p:clrMapOvr>
    <a:masterClrMapping/>
  </p:clrMapOvr>
  <p:transition/>
  <p:timing/>
</p:sld>
</file>

<file path=ppt/slides/slide5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7106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</a:t>
            </a:r>
            <a:r>
              <a:rPr lang="en-US" altLang="zh-TW" sz="3600" b="1" smtClean="0">
                <a:latin typeface="+mj-ea"/>
                <a:ea typeface="+mj-ea"/>
              </a:rPr>
              <a:t>18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08827114"/>
      </p:ext>
    </p:extLst>
  </p:cSld>
  <p:clrMapOvr>
    <a:masterClrMapping/>
  </p:clrMapOvr>
  <p:transition/>
  <p:timing/>
</p:sld>
</file>

<file path=ppt/slides/slide5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800" b="1"/>
              <a:t>「英勇的壯士，願上主與你同在！」（民</a:t>
            </a:r>
            <a:r>
              <a:rPr lang="en-US" altLang="zh-TW" sz="2800" b="1"/>
              <a:t>6,12</a:t>
            </a:r>
            <a:r>
              <a:rPr lang="zh-TW" altLang="zh-TW" sz="2800" b="1"/>
              <a:t>）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阿信的故事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180591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63691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小朋友，我們在生活中一定會遇到很多考驗，當不知道該怎麼辦時，一定要告訴爸媽或老師，請他們教我們該怎麼做。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249289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請想一想：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zh-TW" altLang="zh-TW" sz="3600" b="1"/>
              <a:t>在生活中，當你遇到困難或不明白的事情時，你該怎麼辦？有誰可以幫忙你一起來面對困難？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306311774"/>
      </p:ext>
    </p:extLst>
  </p:cSld>
  <p:clrMapOvr>
    <a:masterClrMapping/>
  </p:clrMapOvr>
  <p:transition/>
  <p:timing/>
</p:sld>
</file>

<file path=ppt/slides/slide5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702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>
                <a:latin typeface="+mn-ea"/>
              </a:rPr>
              <a:t>-</a:t>
            </a:r>
            <a:r>
              <a:rPr lang="en-US" altLang="zh-TW" sz="3600" b="1" smtClean="0">
                <a:latin typeface="+mn-ea"/>
              </a:rPr>
              <a:t>18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9608866"/>
      </p:ext>
    </p:extLst>
  </p:cSld>
  <p:clrMapOvr>
    <a:masterClrMapping/>
  </p:clrMapOvr>
  <p:transition/>
  <p:timing/>
</p:sld>
</file>

<file path=ppt/slides/slide5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08583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35596" y="1916832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今天從基德紅的故事中，我們</a:t>
            </a:r>
            <a:r>
              <a:rPr lang="zh-TW" altLang="zh-TW" sz="3600" b="1" smtClean="0"/>
              <a:t>看到天主</a:t>
            </a:r>
            <a:r>
              <a:rPr lang="zh-TW" altLang="zh-TW" sz="3600" b="1"/>
              <a:t>是</a:t>
            </a:r>
            <a:r>
              <a:rPr lang="zh-TW" altLang="zh-TW" sz="3600" b="1" smtClean="0"/>
              <a:t>這麼愛</a:t>
            </a:r>
            <a:r>
              <a:rPr lang="zh-TW" altLang="zh-TW" sz="3600" b="1"/>
              <a:t>我們，在生活中也常常保護我們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r>
              <a:rPr lang="zh-TW" altLang="zh-TW" sz="3600" b="1" smtClean="0"/>
              <a:t>遇到</a:t>
            </a:r>
            <a:r>
              <a:rPr lang="zh-TW" altLang="zh-TW" sz="3600" b="1"/>
              <a:t>困難時，我們不必</a:t>
            </a:r>
            <a:r>
              <a:rPr lang="zh-TW" altLang="zh-TW" sz="3600" b="1" smtClean="0"/>
              <a:t>害怕</a:t>
            </a:r>
            <a:endParaRPr lang="en-US" altLang="zh-TW" sz="3600" b="1" smtClean="0"/>
          </a:p>
          <a:p>
            <a:r>
              <a:rPr lang="zh-TW" altLang="zh-TW" sz="3600" b="1" smtClean="0"/>
              <a:t>，</a:t>
            </a:r>
            <a:r>
              <a:rPr lang="zh-TW" altLang="zh-TW" sz="3600" b="1"/>
              <a:t>要學習基德紅信賴天主、依靠天主，並且向天主祈禱，求祂幫助我們。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91580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198884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慈愛的天父，感謝祢這麼愛我們，常常在生活中陪伴、照顧我們，也賜給我們勇氣，在遇到困難時不害怕，求祢幫助我們在碰到考驗時能記得祢的愛，幫助我們堅定地信靠祢。以上所求是奉主耶穌的名，阿們。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5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長髮力士三</a:t>
            </a:r>
            <a:r>
              <a:rPr lang="zh-TW" altLang="zh-TW" sz="6600" b="1" smtClean="0">
                <a:ea typeface="Microsoft JhengHei Light" panose="020b0304030504040204"/>
              </a:rPr>
              <a:t>松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zh-TW" sz="6600" b="1" smtClean="0">
                <a:ea typeface="Microsoft JhengHei Light" panose="020b0304030504040204"/>
              </a:rPr>
              <a:t>犧牲</a:t>
            </a:r>
            <a:r>
              <a:rPr lang="zh-TW" altLang="zh-TW" sz="6600" b="1">
                <a:ea typeface="Microsoft JhengHei Light" panose="020b0304030504040204"/>
              </a:rPr>
              <a:t>自己玉石俱焚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229628" y="1768791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19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475656" y="2348880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11.</a:t>
            </a:r>
            <a:r>
              <a:rPr lang="zh-TW" altLang="en-US" sz="3600" b="1"/>
              <a:t>你覺得要去關愛別人是一件簡單的事還是困難的事？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12.</a:t>
            </a:r>
            <a:r>
              <a:rPr lang="zh-TW" altLang="en-US" sz="3600" b="1"/>
              <a:t>在這世界上你願意去關愛哪些人？</a:t>
            </a:r>
          </a:p>
        </p:txBody>
      </p:sp>
    </p:spTree>
    <p:extLst>
      <p:ext uri="{BB962C8B-B14F-4D97-AF65-F5344CB8AC3E}">
        <p14:creationId xmlns:p14="http://schemas.microsoft.com/office/powerpoint/2010/main" val="1252876722"/>
      </p:ext>
    </p:extLst>
  </p:cSld>
  <p:clrMapOvr>
    <a:masterClrMapping/>
  </p:clrMapOvr>
  <p:transition/>
  <p:timing/>
</p:sld>
</file>

<file path=ppt/slides/slide5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49670"/>
      </p:ext>
    </p:extLst>
  </p:cSld>
  <p:clrMapOvr>
    <a:masterClrMapping/>
  </p:clrMapOvr>
  <p:transition/>
  <p:timing/>
</p:sld>
</file>

<file path=ppt/slides/slide5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9592" y="249289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仁慈的天父，我們感謝祢保佑我們每天平安長大，求祢幫助我們，做天父的好寶貝，遠離誘惑，保持身心的純潔。奉耶穌的名禱告，阿們。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5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99792" y="341870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民長記</a:t>
            </a:r>
            <a:r>
              <a:rPr lang="en-US" altLang="zh-TW" sz="3600" b="1"/>
              <a:t>13,1~16,31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83568" y="20939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92494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，你們</a:t>
            </a:r>
            <a:r>
              <a:rPr lang="zh-TW" altLang="en-US" sz="3600" b="1" smtClean="0"/>
              <a:t>會不會</a:t>
            </a:r>
            <a:r>
              <a:rPr lang="zh-TW" altLang="zh-TW" sz="3600" b="1" smtClean="0"/>
              <a:t>自己</a:t>
            </a:r>
            <a:r>
              <a:rPr lang="zh-TW" altLang="zh-TW" sz="3600" b="1"/>
              <a:t>摺被子、刷牙呢</a:t>
            </a:r>
            <a:r>
              <a:rPr lang="zh-TW" altLang="zh-TW" sz="3600" b="1" smtClean="0"/>
              <a:t>？會</a:t>
            </a:r>
            <a:r>
              <a:rPr lang="zh-TW" altLang="zh-TW" sz="3600" b="1"/>
              <a:t>不會自己綁鞋帶、背書包呢</a:t>
            </a:r>
            <a:r>
              <a:rPr lang="zh-TW" altLang="zh-TW" sz="3600" b="1" smtClean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551837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你們</a:t>
            </a:r>
            <a:r>
              <a:rPr lang="zh-TW" altLang="zh-TW" sz="3600" b="1"/>
              <a:t>不再是小嬰兒了，一定會自己做好多的事。現在大家就來說說看，在家裡你們會幫忙做哪些事？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56223529"/>
      </p:ext>
    </p:extLst>
  </p:cSld>
  <p:clrMapOvr>
    <a:masterClrMapping/>
  </p:clrMapOvr>
  <p:transition/>
  <p:timing/>
</p:sld>
</file>

<file path=ppt/slides/slide5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691680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/>
              <a:t>小活動</a:t>
            </a:r>
            <a:r>
              <a:rPr lang="en-US" altLang="zh-TW" sz="4800" b="1" smtClean="0"/>
              <a:t>——</a:t>
            </a:r>
            <a:r>
              <a:rPr lang="zh-TW" altLang="zh-TW" sz="4800" b="1"/>
              <a:t>我長大了！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341591742"/>
      </p:ext>
    </p:extLst>
  </p:cSld>
  <p:clrMapOvr>
    <a:masterClrMapping/>
  </p:clrMapOvr>
  <p:transition/>
  <p:timing/>
</p:sld>
</file>

<file path=ppt/slides/slide5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137386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204864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真是太好了，你們喜歡做的事有這麼多，這些都是天父爸爸賞賜給我們的恩典，要常常感謝祂，千萬不要像今天聖經故事裡的人一樣去嫉妒別人喔！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19675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2027749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以色列人受苦時，天主因為愛我們</a:t>
            </a:r>
            <a:r>
              <a:rPr lang="zh-TW" altLang="en-US" sz="3600" b="1"/>
              <a:t>，</a:t>
            </a:r>
            <a:r>
              <a:rPr lang="zh-TW" altLang="en-US" sz="3600" b="1" smtClean="0"/>
              <a:t>特別派了梅瑟、若蘇厄和基德紅來帶領他們，但是每當困難的事情一過，以色列人便很快的忘記天主，又開始拜其他神，總是讓天主非常傷心、難過。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27483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這時，有一位婦人，在內心向天主許願，她說：「如果我能有一個孩子，我一定會好好教導他，讓他成為一位愛天主的人，為天主工作。」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274838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天主</a:t>
            </a:r>
            <a:r>
              <a:rPr lang="zh-TW" altLang="en-US" sz="3600" b="1"/>
              <a:t>聽到了，便派遣使者告訴他</a:t>
            </a:r>
            <a:r>
              <a:rPr lang="zh-TW" altLang="en-US" sz="3600" b="1" smtClean="0"/>
              <a:t>：「妳</a:t>
            </a:r>
            <a:r>
              <a:rPr lang="zh-TW" altLang="en-US" sz="3600" b="1"/>
              <a:t>將會有一個孩子，從現在開始妳都不可以喝酒，孩子出生後也千萬不可以剪他的頭髮，等他長大，天主自然會安排</a:t>
            </a:r>
            <a:r>
              <a:rPr lang="zh-TW" altLang="en-US" sz="3600" b="1" smtClean="0"/>
              <a:t>。」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619320608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-2</a:t>
            </a:r>
            <a:r>
              <a:rPr lang="zh-TW" altLang="zh-TW" sz="3600" b="1">
                <a:latin typeface="+mj-ea"/>
                <a:ea typeface="+mj-ea"/>
              </a:rPr>
              <a:t>】美勞單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85609545"/>
      </p:ext>
    </p:extLst>
  </p:cSld>
  <p:clrMapOvr>
    <a:masterClrMapping/>
  </p:clrMapOvr>
  <p:transition/>
  <p:timing/>
</p:sld>
</file>

<file path=ppt/slides/slide5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551837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婦人果然生了一個男孩，取名叫三松，她照著使者的吩咐，都沒有剪過孩子的頭髮。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5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13285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漸漸</a:t>
            </a:r>
            <a:r>
              <a:rPr lang="zh-TW" altLang="en-US" sz="3600" b="1">
                <a:latin typeface="新細明體"/>
                <a:ea typeface="新細明體"/>
              </a:rPr>
              <a:t>的，三松長大了，有天他路過一座葡萄園，看到一隻獅子對他吼叫，但他完全不害怕，不慌不忙的靠近獅子，很輕鬆的用雙手將獅子撕成兩半。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5060484"/>
      </p:ext>
    </p:extLst>
  </p:cSld>
  <p:clrMapOvr>
    <a:masterClrMapping/>
  </p:clrMapOvr>
  <p:transition/>
  <p:timing/>
</p:sld>
</file>

<file path=ppt/slides/slide5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988840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又有一天，三松向喜歡的女孩求婚，但她是別族的人，對方帶好多人來找三松麻煩。三松出了三個謎語要</a:t>
            </a:r>
            <a:r>
              <a:rPr lang="zh-TW" altLang="en-US" sz="3600" b="1"/>
              <a:t>他</a:t>
            </a:r>
            <a:r>
              <a:rPr lang="zh-TW" altLang="en-US" sz="3600" b="1" smtClean="0"/>
              <a:t>們猜，對方便威脅女孩來得到答案，三松一氣之下把他們統統打死了。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187192823"/>
      </p:ext>
    </p:extLst>
  </p:cSld>
  <p:clrMapOvr>
    <a:masterClrMapping/>
  </p:clrMapOvr>
  <p:transition/>
  <p:timing/>
</p:sld>
</file>

<file path=ppt/slides/slide5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2636912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這</a:t>
            </a:r>
            <a:r>
              <a:rPr lang="zh-TW" altLang="en-US" sz="3600" b="1"/>
              <a:t>時三松才漸漸發現，他的力氣異於常人，這是天主賜給他</a:t>
            </a:r>
            <a:r>
              <a:rPr lang="zh-TW" altLang="en-US" sz="3600" b="1" smtClean="0"/>
              <a:t>的特別的恩典</a:t>
            </a:r>
            <a:r>
              <a:rPr lang="zh-TW" altLang="en-US" sz="3600" b="1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131928205"/>
      </p:ext>
    </p:extLst>
  </p:cSld>
  <p:clrMapOvr>
    <a:masterClrMapping/>
  </p:clrMapOvr>
  <p:transition/>
  <p:timing/>
</p:sld>
</file>

<file path=ppt/slides/slide5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249289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三松的事情傳開後，大家都常找他幫忙，他也樂於協助，很快的就引起一些人的嫉妒，想知道他為什麼這麼有力氣。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6325077"/>
      </p:ext>
    </p:extLst>
  </p:cSld>
  <p:clrMapOvr>
    <a:masterClrMapping/>
  </p:clrMapOvr>
  <p:transition/>
  <p:timing/>
</p:sld>
</file>

<file path=ppt/slides/slide5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166842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他們</a:t>
            </a:r>
            <a:r>
              <a:rPr lang="zh-TW" altLang="en-US" sz="3600" b="1"/>
              <a:t>找來美女誘惑三松，想套出他的秘密。三松說</a:t>
            </a:r>
            <a:r>
              <a:rPr lang="zh-TW" altLang="en-US" sz="3600" b="1" smtClean="0"/>
              <a:t>：「如果</a:t>
            </a:r>
            <a:r>
              <a:rPr lang="zh-TW" altLang="en-US" sz="3600" b="1"/>
              <a:t>用七根沒有乾的新牛筋繩把我綁起來，我就會沒力氣</a:t>
            </a:r>
            <a:r>
              <a:rPr lang="zh-TW" altLang="en-US" sz="3600" b="1" smtClean="0"/>
              <a:t>。」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/>
              <a:t>對方就趁晚上偷偷用牛筋繩把三松綁起來，沒想到三松一起床就掙脫了。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78677847"/>
      </p:ext>
    </p:extLst>
  </p:cSld>
  <p:clrMapOvr>
    <a:masterClrMapping/>
  </p:clrMapOvr>
  <p:transition/>
  <p:timing/>
</p:sld>
</file>

<file path=ppt/slides/slide5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1628800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女人再次誘惑三松，三松說：「如果用全新的繩子將我綁起來，我就會沒力氣。」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到了晚上，對方又照做了，但是等到早上，三松還是輕鬆就掙開了。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833484907"/>
      </p:ext>
    </p:extLst>
  </p:cSld>
  <p:clrMapOvr>
    <a:masterClrMapping/>
  </p:clrMapOvr>
  <p:transition/>
  <p:timing/>
</p:sld>
</file>

<file path=ppt/slides/slide5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55679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女人便哭哭啼啼的哀求三松，三松一心軟，便說：「其實我真正的秘密在於</a:t>
            </a:r>
            <a:r>
              <a:rPr lang="en-US" altLang="zh-TW" sz="3600" b="1" smtClean="0"/>
              <a:t>『</a:t>
            </a:r>
            <a:r>
              <a:rPr lang="zh-TW" altLang="en-US" sz="3600" b="1" smtClean="0"/>
              <a:t>頭髮</a:t>
            </a:r>
            <a:r>
              <a:rPr lang="en-US" altLang="zh-TW" sz="3600" b="1" smtClean="0"/>
              <a:t>』</a:t>
            </a:r>
            <a:r>
              <a:rPr lang="zh-TW" altLang="en-US" sz="3600" b="1" smtClean="0"/>
              <a:t>。」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女人便在晚上趁他熟睡時，用剃刀把他的頭髮都剃光，三松果然輕易的被抓住了。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241783158"/>
      </p:ext>
    </p:extLst>
  </p:cSld>
  <p:clrMapOvr>
    <a:masterClrMapping/>
  </p:clrMapOvr>
  <p:transition/>
  <p:timing/>
</p:sld>
</file>

<file path=ppt/slides/slide5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263691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三松被抓住後，被挖去雙眼，在慶典時被帶了出來，他被綁在大殿中最大的兩根柱子中間，被眾人嘲笑。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303200477"/>
      </p:ext>
    </p:extLst>
  </p:cSld>
  <p:clrMapOvr>
    <a:masterClrMapping/>
  </p:clrMapOvr>
  <p:transition/>
  <p:timing/>
</p:sld>
</file>

<file path=ppt/slides/slide5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628800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三</a:t>
            </a:r>
            <a:r>
              <a:rPr lang="zh-TW" altLang="en-US" sz="3600" b="1"/>
              <a:t>松心想，天主賜給我這麼大的力量，我卻辜負了天主，沒有好好利用他賜給我的力量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他</a:t>
            </a:r>
            <a:r>
              <a:rPr lang="zh-TW" altLang="en-US" sz="3600" b="1"/>
              <a:t>祈求天主，他願意犧牲自己，求天主再給他力量，他要讓這些看不起天主的人付出代價。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23161548"/>
      </p:ext>
    </p:extLst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403648" y="171629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聖言省思：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03648" y="2551837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「天主說：讓我們照我們的肖像造人，叫他們管理海中的魚、天空的飛鳥和各種野獸。」（創</a:t>
            </a:r>
            <a:r>
              <a:rPr lang="en-US" altLang="zh-TW" sz="3600" b="1"/>
              <a:t>1,26~27</a:t>
            </a:r>
            <a:r>
              <a:rPr lang="zh-TW" altLang="zh-TW" sz="3600" b="1"/>
              <a:t>）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844824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天主雖然不捨，但還是成全了三松。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三松雙手一使力，拉倒了大殿的支柱，失去了支柱，天花板掉了下來，這些嘲笑天主的人，都和三松一起葬身在大殿裡。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40934510"/>
      </p:ext>
    </p:extLst>
  </p:cSld>
  <p:clrMapOvr>
    <a:masterClrMapping/>
  </p:clrMapOvr>
  <p:transition/>
  <p:timing/>
</p:sld>
</file>

<file path=ppt/slides/slide5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227687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三松的母親在懷孕時就已將他獻給天主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天主</a:t>
            </a:r>
            <a:r>
              <a:rPr lang="zh-TW" altLang="en-US" sz="3600" b="1">
                <a:latin typeface="新細明體"/>
                <a:ea typeface="新細明體"/>
              </a:rPr>
              <a:t>的使者跟三松的母親說了什麼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5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27687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3.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三松在路過葡萄園</a:t>
            </a:r>
            <a:r>
              <a:rPr lang="zh-TW" altLang="en-US" sz="3600" b="1" smtClean="0">
                <a:latin typeface="新細明體"/>
                <a:ea typeface="新細明體"/>
              </a:rPr>
              <a:t>時，可以赤手空拳撕了一頭</a:t>
            </a:r>
            <a:r>
              <a:rPr lang="zh-TW" altLang="en-US" sz="3600" b="1">
                <a:latin typeface="新細明體"/>
                <a:ea typeface="新細明體"/>
              </a:rPr>
              <a:t>獅子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很多人都來找三松幫忙解決問題？</a:t>
            </a:r>
          </a:p>
        </p:txBody>
      </p:sp>
    </p:spTree>
    <p:extLst>
      <p:ext uri="{BB962C8B-B14F-4D97-AF65-F5344CB8AC3E}">
        <p14:creationId xmlns:p14="http://schemas.microsoft.com/office/powerpoint/2010/main" val="1013469857"/>
      </p:ext>
    </p:extLst>
  </p:cSld>
  <p:clrMapOvr>
    <a:masterClrMapping/>
  </p:clrMapOvr>
  <p:transition/>
  <p:timing/>
</p:sld>
</file>

<file path=ppt/slides/slide5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191683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三松的英勇事蹟傳開</a:t>
            </a:r>
            <a:r>
              <a:rPr lang="zh-TW" altLang="en-US" sz="3600" b="1" smtClean="0">
                <a:latin typeface="新細明體"/>
                <a:ea typeface="新細明體"/>
              </a:rPr>
              <a:t>後，會引起別人的</a:t>
            </a:r>
            <a:r>
              <a:rPr lang="zh-TW" altLang="en-US" sz="3600" b="1">
                <a:latin typeface="新細明體"/>
                <a:ea typeface="新細明體"/>
              </a:rPr>
              <a:t>嫉妒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那些</a:t>
            </a:r>
            <a:r>
              <a:rPr lang="zh-TW" altLang="en-US" sz="3600" b="1">
                <a:latin typeface="新細明體"/>
                <a:ea typeface="新細明體"/>
              </a:rPr>
              <a:t>嫉妒三松的</a:t>
            </a:r>
            <a:r>
              <a:rPr lang="zh-TW" altLang="en-US" sz="3600" b="1" smtClean="0">
                <a:latin typeface="新細明體"/>
                <a:ea typeface="新細明體"/>
              </a:rPr>
              <a:t>人，用</a:t>
            </a:r>
            <a:r>
              <a:rPr lang="zh-TW" altLang="en-US" sz="3600" b="1">
                <a:latin typeface="新細明體"/>
                <a:ea typeface="新細明體"/>
              </a:rPr>
              <a:t>了什麼方法來打探他的祕密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5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34888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7.</a:t>
            </a:r>
            <a:r>
              <a:rPr lang="zh-TW" altLang="en-US" sz="3600" b="1" smtClean="0">
                <a:latin typeface="新細明體"/>
                <a:ea typeface="新細明體"/>
              </a:rPr>
              <a:t>三</a:t>
            </a:r>
            <a:r>
              <a:rPr lang="zh-TW" altLang="en-US" sz="3600" b="1">
                <a:latin typeface="新細明體"/>
                <a:ea typeface="新細明體"/>
              </a:rPr>
              <a:t>松有輕易將他擁有神力的祕密告訴別人嗎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覺得這些人為什麼三番兩次要打探三松的祕密？</a:t>
            </a:r>
          </a:p>
        </p:txBody>
      </p:sp>
    </p:spTree>
    <p:extLst>
      <p:ext uri="{BB962C8B-B14F-4D97-AF65-F5344CB8AC3E}">
        <p14:creationId xmlns:p14="http://schemas.microsoft.com/office/powerpoint/2010/main" val="2505007492"/>
      </p:ext>
    </p:extLst>
  </p:cSld>
  <p:clrMapOvr>
    <a:masterClrMapping/>
  </p:clrMapOvr>
  <p:transition/>
  <p:timing/>
</p:sld>
</file>

<file path=ppt/slides/slide5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2274838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三</a:t>
            </a:r>
            <a:r>
              <a:rPr lang="zh-TW" altLang="en-US" sz="3600" b="1">
                <a:latin typeface="新細明體"/>
                <a:ea typeface="新細明體"/>
              </a:rPr>
              <a:t>松為什麼還是被那些討厭他的人抓住了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三</a:t>
            </a:r>
            <a:r>
              <a:rPr lang="zh-TW" altLang="en-US" sz="3600" b="1">
                <a:latin typeface="新細明體"/>
                <a:ea typeface="新細明體"/>
              </a:rPr>
              <a:t>松為什麼最後要選擇和那些討厭他的人同歸於盡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31287120"/>
      </p:ext>
    </p:extLst>
  </p:cSld>
  <p:clrMapOvr>
    <a:masterClrMapping/>
  </p:clrMapOvr>
  <p:transition/>
  <p:timing/>
</p:sld>
</file>

<file path=ppt/slides/slide5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覺得三松選擇和那些討厭他的人同歸於盡，是聰明還是笨呢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如果</a:t>
            </a:r>
            <a:r>
              <a:rPr lang="zh-TW" altLang="en-US" sz="3600" b="1">
                <a:latin typeface="新細明體"/>
                <a:ea typeface="新細明體"/>
              </a:rPr>
              <a:t>是你是三松，除了和那些討厭的人同歸於盡之外，你覺得還有其他更好的辦法嗎？</a:t>
            </a:r>
          </a:p>
        </p:txBody>
      </p:sp>
    </p:spTree>
    <p:extLst>
      <p:ext uri="{BB962C8B-B14F-4D97-AF65-F5344CB8AC3E}">
        <p14:creationId xmlns:p14="http://schemas.microsoft.com/office/powerpoint/2010/main" val="1819604377"/>
      </p:ext>
    </p:extLst>
  </p:cSld>
  <p:clrMapOvr>
    <a:masterClrMapping/>
  </p:clrMapOvr>
  <p:transition/>
  <p:timing/>
</p:sld>
</file>

<file path=ppt/slides/slide5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</a:t>
            </a:r>
            <a:r>
              <a:rPr lang="en-US" altLang="zh-TW" sz="3600" b="1" smtClean="0">
                <a:latin typeface="+mj-ea"/>
                <a:ea typeface="+mj-ea"/>
              </a:rPr>
              <a:t>1</a:t>
            </a:r>
            <a:r>
              <a:rPr lang="en-US" altLang="zh-TW" sz="3600" b="1">
                <a:latin typeface="+mj-ea"/>
                <a:ea typeface="+mj-ea"/>
              </a:rPr>
              <a:t>9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24173539"/>
      </p:ext>
    </p:extLst>
  </p:cSld>
  <p:clrMapOvr>
    <a:masterClrMapping/>
  </p:clrMapOvr>
  <p:transition/>
  <p:timing/>
</p:sld>
</file>

<file path=ppt/slides/slide5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238197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321297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「我在母胎時就是獻於天主的。」</a:t>
            </a:r>
            <a:r>
              <a:rPr lang="en-US" altLang="zh-TW" sz="3600" b="1"/>
              <a:t> (</a:t>
            </a:r>
            <a:r>
              <a:rPr lang="zh-TW" altLang="zh-TW" sz="3600" b="1"/>
              <a:t>民</a:t>
            </a:r>
            <a:r>
              <a:rPr lang="en-US" altLang="zh-TW" sz="3600" b="1"/>
              <a:t>16,17)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5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「神奇公雞」的故事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380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21184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000" b="1"/>
              <a:t>安得烈食物銀行的故事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5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187792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70892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聽了「神奇公雞」的故事，我們明白公雞真的沒有什麼好得意的，農場裡的其他動物也不需要嫉妒公雞</a:t>
            </a:r>
            <a:r>
              <a:rPr lang="zh-TW" altLang="zh-TW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5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278092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在</a:t>
            </a:r>
            <a:r>
              <a:rPr lang="zh-TW" altLang="zh-TW" sz="3600" b="1"/>
              <a:t>生活中，天父爸爸早已做出最好的安排，我們要好好珍惜天主賞賜的種種恩典。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007277808"/>
      </p:ext>
    </p:extLst>
  </p:cSld>
  <p:clrMapOvr>
    <a:masterClrMapping/>
  </p:clrMapOvr>
  <p:transition/>
  <p:timing/>
</p:sld>
</file>

<file path=ppt/slides/slide5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07604" y="2492896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我</a:t>
            </a:r>
            <a:r>
              <a:rPr lang="zh-TW" altLang="en-US" sz="3600" b="1" smtClean="0"/>
              <a:t>要怎麼</a:t>
            </a:r>
            <a:r>
              <a:rPr lang="zh-TW" altLang="zh-TW" sz="3600" b="1" smtClean="0"/>
              <a:t>幫助</a:t>
            </a:r>
            <a:r>
              <a:rPr lang="zh-TW" altLang="zh-TW" sz="3600" b="1"/>
              <a:t>自己珍惜天主賞賜的種種恩典，並提醒自己不需要嫉妒別人所擁有的恩典？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10334813"/>
      </p:ext>
    </p:extLst>
  </p:cSld>
  <p:clrMapOvr>
    <a:masterClrMapping/>
  </p:clrMapOvr>
  <p:transition/>
  <p:timing/>
</p:sld>
</file>

<file path=ppt/slides/slide5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702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>
                <a:latin typeface="+mn-ea"/>
              </a:rPr>
              <a:t>-</a:t>
            </a:r>
            <a:r>
              <a:rPr lang="en-US" altLang="zh-TW" sz="3600" b="1" smtClean="0">
                <a:latin typeface="+mn-ea"/>
              </a:rPr>
              <a:t>19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7440410"/>
      </p:ext>
    </p:extLst>
  </p:cSld>
  <p:clrMapOvr>
    <a:masterClrMapping/>
  </p:clrMapOvr>
  <p:transition/>
  <p:timing/>
</p:sld>
</file>

<file path=ppt/slides/slide5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63588" y="216595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99695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從三松的故事中</a:t>
            </a:r>
            <a:r>
              <a:rPr lang="zh-TW" altLang="en-US" sz="3600" b="1" smtClean="0"/>
              <a:t>可以看到</a:t>
            </a:r>
            <a:r>
              <a:rPr lang="zh-TW" altLang="zh-TW" sz="3600" b="1" smtClean="0"/>
              <a:t>，在人看來不可能的事，對天主來說卻無所不能。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感謝</a:t>
            </a:r>
            <a:r>
              <a:rPr lang="zh-TW" altLang="zh-TW" sz="3600" b="1"/>
              <a:t>天父爸爸賜給我們每個人不同的才華和能力，這是祂給我們的寶貴禮物，要好好珍惜、善加利用。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733519371"/>
      </p:ext>
    </p:extLst>
  </p:cSld>
  <p:clrMapOvr>
    <a:masterClrMapping/>
  </p:clrMapOvr>
  <p:transition/>
  <p:timing/>
</p:sld>
</file>

<file path=ppt/slides/slide5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2551837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在生活</a:t>
            </a:r>
            <a:r>
              <a:rPr lang="zh-TW" altLang="zh-TW" sz="3600" b="1" smtClean="0"/>
              <a:t>中</a:t>
            </a:r>
            <a:r>
              <a:rPr lang="zh-TW" altLang="zh-TW" sz="3600" b="1"/>
              <a:t>，也要常記得不需要去嫉妒別人擁有的恩典，更不要因為嫉妒而做出傷害別人的事。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306311774"/>
      </p:ext>
    </p:extLst>
  </p:cSld>
  <p:clrMapOvr>
    <a:masterClrMapping/>
  </p:clrMapOvr>
  <p:transition/>
  <p:timing/>
</p:sld>
</file>

<file path=ppt/slides/slide5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552" y="198884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愛我們的天父爸爸，謝謝祢賜給我們許多恩典，讓我們擁有各種不同的才能與喜好，可以在家裡做爸媽的好幫手。求祢幫助我們，在生活中善用祢賜給我們的恩典，多多關心自己身旁的人。以上所求是奉主耶穌的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5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賢慧女子盧</a:t>
            </a:r>
            <a:r>
              <a:rPr lang="zh-TW" altLang="zh-TW" sz="6600" b="1" smtClean="0">
                <a:ea typeface="Microsoft JhengHei Light" panose="020b0304030504040204"/>
              </a:rPr>
              <a:t>德</a:t>
            </a:r>
            <a:endParaRPr lang="en-US" altLang="zh-TW" sz="6600" b="1" smtClean="0">
              <a:ea typeface="Microsoft JhengHei Light" panose="020b0304030504040204"/>
            </a:endParaRPr>
          </a:p>
          <a:p>
            <a:r>
              <a:rPr lang="zh-TW" altLang="zh-TW" sz="6600" b="1" smtClean="0">
                <a:ea typeface="Microsoft JhengHei Light" panose="020b0304030504040204"/>
              </a:rPr>
              <a:t>不</a:t>
            </a:r>
            <a:r>
              <a:rPr lang="zh-TW" altLang="zh-TW" sz="6600" b="1">
                <a:ea typeface="Microsoft JhengHei Light" panose="020b0304030504040204"/>
              </a:rPr>
              <a:t>離不棄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229628" y="1768791"/>
            <a:ext cx="2622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-20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5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8623"/>
      </p:ext>
    </p:extLst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14127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2243773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從安得烈食物銀行的故事，我們看到了自己</a:t>
            </a:r>
            <a:r>
              <a:rPr lang="zh-TW" altLang="en-US" sz="3600" b="1"/>
              <a:t>是多麼</a:t>
            </a:r>
            <a:r>
              <a:rPr lang="zh-TW" altLang="zh-TW" sz="3600" b="1"/>
              <a:t>幸福</a:t>
            </a:r>
            <a:r>
              <a:rPr lang="zh-TW" altLang="en-US" sz="3600" b="1"/>
              <a:t>，</a:t>
            </a:r>
            <a:r>
              <a:rPr lang="zh-TW" altLang="zh-TW" sz="3600" b="1"/>
              <a:t>同樣都是天父爸爸的孩子，有的孩子</a:t>
            </a:r>
            <a:r>
              <a:rPr lang="zh-TW" altLang="en-US" sz="3600" b="1"/>
              <a:t>都</a:t>
            </a:r>
            <a:r>
              <a:rPr lang="zh-TW" altLang="zh-TW" sz="3600" b="1"/>
              <a:t>有飯吃</a:t>
            </a:r>
            <a:r>
              <a:rPr lang="zh-TW" altLang="en-US" sz="3600" b="1"/>
              <a:t>，</a:t>
            </a:r>
            <a:r>
              <a:rPr lang="zh-TW" altLang="zh-TW" sz="3600" b="1"/>
              <a:t>有的卻天天餓肚子。</a:t>
            </a:r>
            <a:r>
              <a:rPr lang="zh-TW" altLang="en-US" sz="3600" b="1"/>
              <a:t>所以</a:t>
            </a:r>
            <a:r>
              <a:rPr lang="zh-TW" altLang="zh-TW" sz="3600" b="1"/>
              <a:t>天父爸爸給我們</a:t>
            </a:r>
            <a:r>
              <a:rPr lang="zh-TW" altLang="en-US" sz="3600" b="1"/>
              <a:t>一個</a:t>
            </a:r>
            <a:r>
              <a:rPr lang="zh-TW" altLang="zh-TW" sz="3600" b="1"/>
              <a:t>特別的禮物</a:t>
            </a:r>
            <a:r>
              <a:rPr lang="zh-TW" altLang="en-US" sz="3600" b="1"/>
              <a:t>，</a:t>
            </a:r>
            <a:r>
              <a:rPr lang="zh-TW" altLang="zh-TW" sz="3600" b="1"/>
              <a:t>就是可以去關心別人、愛別人。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5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647564" y="122985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1580" y="206084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仁慈的天父，感謝祢在每天的生活中陪伴我們，無論遇到任何困難，祢都會幫助我們。求祢陪伴我們用心學習，將祢的教導一點一滴地實踐在生活中，做天父的好寶貝。奉耶穌的名禱告，阿們。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5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43808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盧德傳</a:t>
            </a:r>
            <a:r>
              <a:rPr lang="en-US" altLang="zh-TW" sz="3600" b="1"/>
              <a:t>1,1~4,17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5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63588" y="227687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，你們喜歡</a:t>
            </a:r>
            <a:r>
              <a:rPr lang="zh-TW" altLang="zh-TW" sz="3600" b="1"/>
              <a:t>聽</a:t>
            </a:r>
            <a:r>
              <a:rPr lang="zh-TW" altLang="zh-TW" sz="3600" b="1" smtClean="0"/>
              <a:t>故事</a:t>
            </a:r>
            <a:r>
              <a:rPr lang="zh-TW" altLang="en-US" sz="3600" b="1"/>
              <a:t>嗎</a:t>
            </a:r>
            <a:r>
              <a:rPr lang="zh-TW" altLang="zh-TW" sz="3600" b="1" smtClean="0"/>
              <a:t>？爸爸</a:t>
            </a:r>
            <a:r>
              <a:rPr lang="zh-TW" altLang="zh-TW" sz="3600" b="1"/>
              <a:t>媽媽會不會講故事給你聽呢？你喜歡聽什麼樣的故事</a:t>
            </a:r>
            <a:r>
              <a:rPr lang="zh-TW" altLang="zh-TW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5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63588" y="227687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你自己會講故事</a:t>
            </a:r>
            <a:r>
              <a:rPr lang="zh-TW" altLang="en-US" sz="3600" b="1"/>
              <a:t>嗎</a:t>
            </a:r>
            <a:r>
              <a:rPr lang="zh-TW" altLang="zh-TW" sz="3600" b="1"/>
              <a:t>？有誰願意和大家分享</a:t>
            </a:r>
            <a:r>
              <a:rPr lang="zh-TW" altLang="en-US" sz="3600" b="1"/>
              <a:t>，</a:t>
            </a:r>
            <a:r>
              <a:rPr lang="zh-TW" altLang="zh-TW" sz="3600" b="1"/>
              <a:t>自己聽故事或講故事的經驗</a:t>
            </a:r>
            <a:r>
              <a:rPr lang="zh-TW" altLang="en-US" sz="3600" b="1"/>
              <a:t>嗎</a:t>
            </a:r>
            <a:r>
              <a:rPr lang="zh-TW" altLang="zh-TW" sz="3600" b="1"/>
              <a:t>？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847133683"/>
      </p:ext>
    </p:extLst>
  </p:cSld>
  <p:clrMapOvr>
    <a:masterClrMapping/>
  </p:clrMapOvr>
  <p:transition/>
  <p:timing/>
</p:sld>
</file>

<file path=ppt/slides/slide5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35596" y="2551837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謝謝你們的分享，太有趣了，看起來每個人都喜歡聽故事，那我們就先來聽一個故事吧！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64036620"/>
      </p:ext>
    </p:extLst>
  </p:cSld>
  <p:clrMapOvr>
    <a:masterClrMapping/>
  </p:clrMapOvr>
  <p:transition/>
  <p:timing/>
</p:sld>
</file>

<file path=ppt/slides/slide5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395536" y="314096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 smtClean="0"/>
              <a:t>小</a:t>
            </a:r>
            <a:r>
              <a:rPr lang="zh-TW" altLang="en-US" sz="4800" b="1" smtClean="0"/>
              <a:t>故事</a:t>
            </a:r>
            <a:r>
              <a:rPr lang="en-US" altLang="zh-TW" sz="4800" b="1" smtClean="0"/>
              <a:t>——</a:t>
            </a:r>
            <a:r>
              <a:rPr lang="zh-TW" altLang="en-US" sz="4800" b="1"/>
              <a:t>「醜小鴨」的委屈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341591742"/>
      </p:ext>
    </p:extLst>
  </p:cSld>
  <p:clrMapOvr>
    <a:masterClrMapping/>
  </p:clrMapOvr>
  <p:transition/>
  <p:timing/>
</p:sld>
</file>

<file path=ppt/slides/slide5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1578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1988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在生活中，每個人難免都會受到委屈</a:t>
            </a:r>
            <a:r>
              <a:rPr lang="zh-TW" altLang="zh-TW" sz="3600" b="1" smtClean="0"/>
              <a:t>，心裡</a:t>
            </a:r>
            <a:r>
              <a:rPr lang="zh-TW" altLang="zh-TW" sz="3600" b="1"/>
              <a:t>一定很不好受</a:t>
            </a:r>
            <a:r>
              <a:rPr lang="zh-TW" altLang="zh-TW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聖經中，有一對受到委屈的婦女，現在就讓我們一起來看看，她們受到了哪些委屈？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5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5596" y="249289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在耶穌還沒出生前，發生了饑荒，猶太人都沒有東西吃，只有異族住的地方有食物，所以有很多猶太人都搬到異族的地居住。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82987715"/>
      </p:ext>
    </p:extLst>
  </p:cSld>
  <p:clrMapOvr>
    <a:masterClrMapping/>
  </p:clrMapOvr>
  <p:transition/>
  <p:timing/>
</p:sld>
</file>

<file path=ppt/slides/slide5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043608" y="1443841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耶穌的祖先厄里默肋客也帶著妻子納敖米和兩個兒子來到異鄉，沒想到沒多久，厄里默肋客卻死了，兒子們為了生活，就娶了當地的女子為妻，不幸的是，兩個兒子過了幾年也接連去世，只剩下納敖米跟兩位媳婦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596889006"/>
      </p:ext>
    </p:extLst>
  </p:cSld>
  <p:clrMapOvr>
    <a:masterClrMapping/>
  </p:clrMapOvr>
  <p:transition/>
  <p:timing/>
</p:sld>
</file>

<file path=ppt/slides/slide5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1052736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>
                <a:latin typeface="新細明體"/>
                <a:ea typeface="新細明體"/>
              </a:rPr>
              <a:t>納敖米看著兩位媳婦，覺得家裡已經沒有男人可以工作，不忍心她們跟著她一起吃苦，便跟她們說：妳們還年輕，不要跟我一起受苦，快回娘家吧！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 smtClean="0">
              <a:latin typeface="新細明體"/>
              <a:ea typeface="新細明體"/>
            </a:endParaRPr>
          </a:p>
          <a:p>
            <a:r>
              <a:rPr lang="zh-TW" altLang="en-US" sz="3600" b="1" smtClean="0">
                <a:latin typeface="新細明體"/>
                <a:ea typeface="新細明體"/>
              </a:rPr>
              <a:t>其中一位媳婦聽了馬上就回娘家了，另一位卻不肯離開，她的名字是盧德。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8919969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115616" y="264417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/>
              <a:t>探索</a:t>
            </a:r>
            <a:r>
              <a:rPr lang="zh-TW" altLang="zh-TW" sz="4800" b="1" smtClean="0"/>
              <a:t>體驗</a:t>
            </a:r>
            <a:r>
              <a:rPr lang="zh-TW" altLang="en-US" sz="4800" b="1" smtClean="0"/>
              <a:t>－</a:t>
            </a:r>
            <a:endParaRPr lang="en-US" altLang="zh-TW" sz="4800" b="1" smtClean="0"/>
          </a:p>
          <a:p>
            <a:r>
              <a:rPr lang="zh-TW" altLang="zh-TW" sz="4800" b="1" smtClean="0"/>
              <a:t>發現</a:t>
            </a:r>
            <a:r>
              <a:rPr lang="zh-TW" altLang="zh-TW" sz="4800" b="1"/>
              <a:t>天父創造的美麗世界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798837040"/>
      </p:ext>
    </p:extLst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115616" y="2274838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請想一想：</a:t>
            </a:r>
            <a:endParaRPr lang="en-US" altLang="zh-TW" sz="3600" b="1"/>
          </a:p>
          <a:p>
            <a:r>
              <a:rPr lang="zh-TW" altLang="zh-TW" sz="3600" b="1"/>
              <a:t>我們除了不要再挑食或浪費食物之外，還可以為這些天天餓肚子的孩子做些什麼？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77770839"/>
      </p:ext>
    </p:extLst>
  </p:cSld>
  <p:clrMapOvr>
    <a:masterClrMapping/>
  </p:clrMapOvr>
  <p:transition/>
  <p:timing/>
</p:sld>
</file>

<file path=ppt/slides/slide6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556792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>
                <a:latin typeface="新細明體"/>
                <a:ea typeface="新細明體"/>
              </a:rPr>
              <a:t>盧德跟納敖米說：妳不要再勸我了，妳到哪裡，我也要到哪裡，妳的天主就是我的天主</a:t>
            </a:r>
            <a:r>
              <a:rPr lang="zh-TW" altLang="en-US" sz="3600" b="1" smtClean="0">
                <a:latin typeface="新細明體"/>
                <a:ea typeface="新細明體"/>
              </a:rPr>
              <a:t>。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en-US" altLang="zh-TW" sz="3600" b="1">
              <a:latin typeface="新細明體"/>
              <a:ea typeface="新細明體"/>
            </a:endParaRPr>
          </a:p>
          <a:p>
            <a:r>
              <a:rPr lang="zh-TW" altLang="en-US" sz="3600" b="1">
                <a:latin typeface="新細明體"/>
                <a:ea typeface="新細明體"/>
              </a:rPr>
              <a:t>納敖米聽了非常感動，便不再</a:t>
            </a:r>
            <a:r>
              <a:rPr lang="zh-TW" altLang="en-US" sz="3600" b="1" smtClean="0">
                <a:latin typeface="新細明體"/>
                <a:ea typeface="新細明體"/>
              </a:rPr>
              <a:t>勸她，</a:t>
            </a:r>
            <a:r>
              <a:rPr lang="zh-TW" altLang="en-US" sz="3600" b="1">
                <a:latin typeface="新細明體"/>
                <a:ea typeface="新細明體"/>
              </a:rPr>
              <a:t>婆媳倆人一起回到白冷，就是耶穌的故鄉。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87192823"/>
      </p:ext>
    </p:extLst>
  </p:cSld>
  <p:clrMapOvr>
    <a:masterClrMapping/>
  </p:clrMapOvr>
  <p:transition/>
  <p:timing/>
</p:sld>
</file>

<file path=ppt/slides/slide6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556792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回到了白冷，為了生活，盧德到了一塊麥田旁，等工人收割完，請求工人讓她進去田裡撿零碎的麥穗，再帶回家，剛好可以勉強過活。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en-US" sz="3600" b="1" smtClean="0"/>
              <a:t>婆婆知道了內心十分不捨，但為了生活，只好勉強讓</a:t>
            </a:r>
            <a:r>
              <a:rPr lang="zh-TW" altLang="en-US" sz="3600" b="1"/>
              <a:t>她</a:t>
            </a:r>
            <a:r>
              <a:rPr lang="zh-TW" altLang="en-US" sz="3600" b="1" smtClean="0"/>
              <a:t>去了。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56325077"/>
      </p:ext>
    </p:extLst>
  </p:cSld>
  <p:clrMapOvr>
    <a:masterClrMapping/>
  </p:clrMapOvr>
  <p:transition/>
  <p:timing/>
</p:sld>
</file>

<file path=ppt/slides/slide6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249289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有一天，麥田主人來了，看到在田裡的盧德，便問工人怎麼回事，才知道她跟著婆婆從異鄉回來，無依無靠，便沒阻止她。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833484907"/>
      </p:ext>
    </p:extLst>
  </p:cSld>
  <p:clrMapOvr>
    <a:masterClrMapping/>
  </p:clrMapOvr>
  <p:transition/>
  <p:timing/>
</p:sld>
</file>

<file path=ppt/slides/slide6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99592" y="19888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午休</a:t>
            </a:r>
            <a:r>
              <a:rPr lang="zh-TW" altLang="en-US" sz="3600" b="1"/>
              <a:t>時，還吩咐工人拿水給盧德，招呼她一同坐下吃餅，盧德非常感恩，但也覺得不好意思，主人說</a:t>
            </a:r>
            <a:r>
              <a:rPr lang="zh-TW" altLang="en-US" sz="3600" b="1" smtClean="0"/>
              <a:t>：「妳</a:t>
            </a:r>
            <a:r>
              <a:rPr lang="zh-TW" altLang="en-US" sz="3600" b="1"/>
              <a:t>為妳婆婆做的，我們都聽說了，真是難為妳了，這不算什麼，妳安心回家去吧</a:t>
            </a:r>
            <a:r>
              <a:rPr lang="zh-TW" altLang="en-US" sz="3600" b="1" smtClean="0"/>
              <a:t>！」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2317958587"/>
      </p:ext>
    </p:extLst>
  </p:cSld>
  <p:clrMapOvr>
    <a:masterClrMapping/>
  </p:clrMapOvr>
  <p:transition/>
  <p:timing/>
</p:sld>
</file>

<file path=ppt/slides/slide6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340768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盧德回到家，將一切跟婆婆說了，還特別將中午捨不得吃的餅拿出來給婆婆享用。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婆婆吃著餅，內心充滿感激，但心裡也想著這主人是誰呢？細問知道才知道，原來是自己家的至親波阿次！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4241783158"/>
      </p:ext>
    </p:extLst>
  </p:cSld>
  <p:clrMapOvr>
    <a:masterClrMapping/>
  </p:clrMapOvr>
  <p:transition/>
  <p:timing/>
</p:sld>
</file>

<file path=ppt/slides/slide6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1166842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納</a:t>
            </a:r>
            <a:r>
              <a:rPr lang="zh-TW" altLang="en-US" sz="3600" b="1"/>
              <a:t>敖米內心充滿感謝，真是天主仁慈的安排，讓盧德能走近波阿次的麥田</a:t>
            </a:r>
            <a:r>
              <a:rPr lang="zh-TW" altLang="en-US" sz="3600" b="1" smtClean="0"/>
              <a:t>。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/>
              <a:t>納敖米每天看著盧德早出晚歸，回來時總帶著豐厚的麥穗和她捨不得吃的餅，心裡也開始盧德的將來做打算</a:t>
            </a:r>
            <a:r>
              <a:rPr lang="zh-TW" altLang="en-US" sz="3600" b="1" smtClean="0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406253654"/>
      </p:ext>
    </p:extLst>
  </p:cSld>
  <p:clrMapOvr>
    <a:masterClrMapping/>
  </p:clrMapOvr>
  <p:transition/>
  <p:timing/>
</p:sld>
</file>

<file path=ppt/slides/slide6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863588" y="172084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她告訴盧德：「這陣子看到波阿次對妳的恩惠，如果妳願意，請照著我的話做。」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en-US" sz="3600" b="1" smtClean="0"/>
              <a:t>盧德知道婆婆是為了自己好，也希望婆婆能過好的生活，便答應了。</a:t>
            </a:r>
            <a:endParaRPr lang="en-US" altLang="zh-TW" sz="3600" b="1" smtClean="0"/>
          </a:p>
        </p:txBody>
      </p:sp>
    </p:spTree>
    <p:extLst>
      <p:ext uri="{BB962C8B-B14F-4D97-AF65-F5344CB8AC3E}">
        <p14:creationId xmlns:p14="http://schemas.microsoft.com/office/powerpoint/2010/main" val="2303200477"/>
      </p:ext>
    </p:extLst>
  </p:cSld>
  <p:clrMapOvr>
    <a:masterClrMapping/>
  </p:clrMapOvr>
  <p:transition/>
  <p:timing/>
</p:sld>
</file>

<file path=ppt/slides/slide6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234888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盧德依照婆婆的指示，按著猶太人的習俗，跟波阿次結為夫妻，波阿次深深的愛著盧德，婆媳倆也終於不再受苦。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40934510"/>
      </p:ext>
    </p:extLst>
  </p:cSld>
  <p:clrMapOvr>
    <a:masterClrMapping/>
  </p:clrMapOvr>
  <p:transition/>
  <p:timing/>
</p:sld>
</file>

<file path=ppt/slides/slide6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1957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主題討論與分享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3588" y="24928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1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納</a:t>
            </a:r>
            <a:r>
              <a:rPr lang="zh-TW" altLang="en-US" sz="3600" b="1">
                <a:latin typeface="新細明體"/>
                <a:ea typeface="新細明體"/>
              </a:rPr>
              <a:t>敖米一家人為什麼會流落到異鄉生活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2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納敖米要</a:t>
            </a:r>
            <a:r>
              <a:rPr lang="zh-TW" altLang="en-US" sz="3600" b="1" smtClean="0">
                <a:latin typeface="新細明體"/>
                <a:ea typeface="新細明體"/>
              </a:rPr>
              <a:t>三番兩次，勸</a:t>
            </a:r>
            <a:r>
              <a:rPr lang="zh-TW" altLang="en-US" sz="3600" b="1">
                <a:latin typeface="新細明體"/>
                <a:ea typeface="新細明體"/>
              </a:rPr>
              <a:t>自己的媳婦盧德離開她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6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35596" y="263691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3.</a:t>
            </a:r>
            <a:r>
              <a:rPr lang="zh-TW" altLang="en-US" sz="3600" b="1" smtClean="0">
                <a:latin typeface="新細明體"/>
                <a:ea typeface="新細明體"/>
              </a:rPr>
              <a:t>為什麼盧德堅</a:t>
            </a:r>
            <a:r>
              <a:rPr lang="zh-TW" altLang="en-US" sz="3600" b="1">
                <a:latin typeface="新細明體"/>
                <a:ea typeface="新細明體"/>
              </a:rPr>
              <a:t>持要留在婆婆身邊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4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覺得盧德堅持不離開婆婆納敖米，是聰明還是笨呢？ </a:t>
            </a:r>
          </a:p>
        </p:txBody>
      </p:sp>
    </p:spTree>
    <p:extLst>
      <p:ext uri="{BB962C8B-B14F-4D97-AF65-F5344CB8AC3E}">
        <p14:creationId xmlns:p14="http://schemas.microsoft.com/office/powerpoint/2010/main" val="1510389226"/>
      </p:ext>
    </p:extLst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>
                <a:latin typeface="+mn-ea"/>
              </a:rPr>
              <a:t>-2</a:t>
            </a:r>
            <a:r>
              <a:rPr lang="zh-TW" altLang="zh-TW" sz="3600" b="1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7799816"/>
      </p:ext>
    </p:extLst>
  </p:cSld>
  <p:clrMapOvr>
    <a:masterClrMapping/>
  </p:clrMapOvr>
  <p:transition/>
  <p:timing/>
</p:sld>
</file>

<file path=ppt/slides/slide6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91580" y="234888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5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納敖米和盧德婆媳</a:t>
            </a:r>
            <a:r>
              <a:rPr lang="zh-TW" altLang="en-US" sz="3600" b="1" smtClean="0">
                <a:latin typeface="新細明體"/>
                <a:ea typeface="新細明體"/>
              </a:rPr>
              <a:t>倆，會</a:t>
            </a:r>
            <a:r>
              <a:rPr lang="zh-TW" altLang="en-US" sz="3600" b="1">
                <a:latin typeface="新細明體"/>
                <a:ea typeface="新細明體"/>
              </a:rPr>
              <a:t>回到自己的故鄉白冷城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6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盧德要到麥田</a:t>
            </a:r>
            <a:r>
              <a:rPr lang="zh-TW" altLang="en-US" sz="3600" b="1" smtClean="0">
                <a:latin typeface="新細明體"/>
                <a:ea typeface="新細明體"/>
              </a:rPr>
              <a:t>裡，去</a:t>
            </a:r>
            <a:r>
              <a:rPr lang="zh-TW" altLang="en-US" sz="3600" b="1">
                <a:latin typeface="新細明體"/>
                <a:ea typeface="新細明體"/>
              </a:rPr>
              <a:t>撿拾麥子收割後落下的零碎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67094419"/>
      </p:ext>
    </p:extLst>
  </p:cSld>
  <p:clrMapOvr>
    <a:masterClrMapping/>
  </p:clrMapOvr>
  <p:transition/>
  <p:timing/>
</p:sld>
</file>

<file path=ppt/slides/slide6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20486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7.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波阿次看到盧德在田裡撿麥子的零碎，決定要善待她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8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盧德會捨不得吃餅，卻帶回家給婆婆享用？</a:t>
            </a:r>
          </a:p>
        </p:txBody>
      </p:sp>
    </p:spTree>
    <p:extLst>
      <p:ext uri="{BB962C8B-B14F-4D97-AF65-F5344CB8AC3E}">
        <p14:creationId xmlns:p14="http://schemas.microsoft.com/office/powerpoint/2010/main" val="1751477574"/>
      </p:ext>
    </p:extLst>
  </p:cSld>
  <p:clrMapOvr>
    <a:masterClrMapping/>
  </p:clrMapOvr>
  <p:transition/>
  <p:timing/>
</p:sld>
</file>

<file path=ppt/slides/slide6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213285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>
                <a:latin typeface="新細明體"/>
                <a:ea typeface="新細明體"/>
              </a:rPr>
              <a:t>9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為什麼</a:t>
            </a:r>
            <a:r>
              <a:rPr lang="zh-TW" altLang="en-US" sz="3600" b="1">
                <a:latin typeface="新細明體"/>
                <a:ea typeface="新細明體"/>
              </a:rPr>
              <a:t>納敖米要</a:t>
            </a:r>
            <a:r>
              <a:rPr lang="zh-TW" altLang="en-US" sz="3600" b="1" smtClean="0">
                <a:latin typeface="新細明體"/>
                <a:ea typeface="新細明體"/>
              </a:rPr>
              <a:t>為盧德安</a:t>
            </a:r>
            <a:r>
              <a:rPr lang="zh-TW" altLang="en-US" sz="3600" b="1">
                <a:latin typeface="新細明體"/>
                <a:ea typeface="新細明體"/>
              </a:rPr>
              <a:t>排和波阿次的婚事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10</a:t>
            </a:r>
            <a:r>
              <a:rPr lang="en-US" altLang="zh-TW" sz="3600" b="1" smtClean="0">
                <a:latin typeface="新細明體"/>
                <a:ea typeface="新細明體"/>
              </a:rPr>
              <a:t>.</a:t>
            </a:r>
            <a:r>
              <a:rPr lang="zh-TW" altLang="en-US" sz="3600" b="1" smtClean="0">
                <a:latin typeface="新細明體"/>
                <a:ea typeface="新細明體"/>
              </a:rPr>
              <a:t>你</a:t>
            </a:r>
            <a:r>
              <a:rPr lang="zh-TW" altLang="en-US" sz="3600" b="1">
                <a:latin typeface="新細明體"/>
                <a:ea typeface="新細明體"/>
              </a:rPr>
              <a:t>覺得為什麼盧德願意順著婆婆的意思，讓她為自己安排婚事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zh-TW" altLang="en-US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31287120"/>
      </p:ext>
    </p:extLst>
  </p:cSld>
  <p:clrMapOvr>
    <a:masterClrMapping/>
  </p:clrMapOvr>
  <p:transition/>
  <p:timing/>
</p:sld>
</file>

<file path=ppt/slides/slide6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997839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smtClean="0">
                <a:latin typeface="新細明體"/>
                <a:ea typeface="新細明體"/>
              </a:rPr>
              <a:t>11.</a:t>
            </a:r>
            <a:r>
              <a:rPr lang="zh-TW" altLang="en-US" sz="3600" b="1" smtClean="0">
                <a:latin typeface="新細明體"/>
                <a:ea typeface="新細明體"/>
              </a:rPr>
              <a:t>波</a:t>
            </a:r>
            <a:r>
              <a:rPr lang="zh-TW" altLang="en-US" sz="3600" b="1">
                <a:latin typeface="新細明體"/>
                <a:ea typeface="新細明體"/>
              </a:rPr>
              <a:t>阿次為什麼會深愛著自己的妻子盧德</a:t>
            </a:r>
            <a:r>
              <a:rPr lang="zh-TW" altLang="en-US" sz="3600" b="1" smtClean="0">
                <a:latin typeface="新細明體"/>
                <a:ea typeface="新細明體"/>
              </a:rPr>
              <a:t>？</a:t>
            </a:r>
            <a:endParaRPr lang="en-US" altLang="zh-TW" sz="3600" b="1" smtClean="0">
              <a:latin typeface="新細明體"/>
              <a:ea typeface="新細明體"/>
            </a:endParaRPr>
          </a:p>
          <a:p>
            <a:endParaRPr lang="zh-TW" altLang="en-US" sz="3600" b="1">
              <a:latin typeface="新細明體"/>
              <a:ea typeface="新細明體"/>
            </a:endParaRPr>
          </a:p>
          <a:p>
            <a:r>
              <a:rPr lang="en-US" altLang="zh-TW" sz="3600" b="1">
                <a:latin typeface="新細明體"/>
                <a:ea typeface="新細明體"/>
              </a:rPr>
              <a:t>12.</a:t>
            </a:r>
            <a:r>
              <a:rPr lang="zh-TW" altLang="en-US" sz="3600" b="1">
                <a:latin typeface="新細明體"/>
                <a:ea typeface="新細明體"/>
              </a:rPr>
              <a:t>你覺得是什麼原因，讓盧德可以如此</a:t>
            </a:r>
            <a:r>
              <a:rPr lang="zh-TW" altLang="en-US" sz="3600" b="1" smtClean="0">
                <a:latin typeface="新細明體"/>
                <a:ea typeface="新細明體"/>
              </a:rPr>
              <a:t>堅定的信賴</a:t>
            </a:r>
            <a:r>
              <a:rPr lang="zh-TW" altLang="en-US" sz="3600" b="1">
                <a:latin typeface="新細明體"/>
                <a:ea typeface="新細明體"/>
              </a:rPr>
              <a:t>並依靠天主？</a:t>
            </a:r>
          </a:p>
        </p:txBody>
      </p:sp>
    </p:spTree>
    <p:extLst>
      <p:ext uri="{BB962C8B-B14F-4D97-AF65-F5344CB8AC3E}">
        <p14:creationId xmlns:p14="http://schemas.microsoft.com/office/powerpoint/2010/main" val="3201875816"/>
      </p:ext>
    </p:extLst>
  </p:cSld>
  <p:clrMapOvr>
    <a:masterClrMapping/>
  </p:clrMapOvr>
  <p:transition/>
  <p:timing/>
</p:sld>
</file>

<file path=ppt/slides/slide6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 smtClean="0">
                <a:latin typeface="+mj-ea"/>
                <a:ea typeface="+mj-ea"/>
              </a:rPr>
              <a:t>-20</a:t>
            </a:r>
            <a:r>
              <a:rPr lang="zh-TW" altLang="zh-TW" sz="3600" b="1" smtClean="0">
                <a:latin typeface="+mj-ea"/>
                <a:ea typeface="+mj-ea"/>
              </a:rPr>
              <a:t>】</a:t>
            </a:r>
            <a:r>
              <a:rPr lang="zh-TW" altLang="zh-TW" sz="3600" b="1">
                <a:latin typeface="+mj-ea"/>
                <a:ea typeface="+mj-ea"/>
              </a:rPr>
              <a:t>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351432"/>
      </p:ext>
    </p:extLst>
  </p:cSld>
  <p:clrMapOvr>
    <a:masterClrMapping/>
  </p:clrMapOvr>
  <p:transition/>
  <p:timing/>
</p:sld>
</file>

<file path=ppt/slides/slide6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230542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聖言省思</a:t>
            </a:r>
            <a:r>
              <a:rPr lang="zh-TW" altLang="zh-TW" sz="4800" b="1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31409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「你到那裡去，我也要到那裡去，你的天主，就是我的天主。」</a:t>
            </a:r>
            <a:r>
              <a:rPr lang="en-US" altLang="zh-TW" sz="3600" b="1"/>
              <a:t>(</a:t>
            </a:r>
            <a:r>
              <a:rPr lang="zh-TW" altLang="zh-TW" sz="3600" b="1"/>
              <a:t>盧</a:t>
            </a:r>
            <a:r>
              <a:rPr lang="en-US" altLang="zh-TW" sz="3600" b="1"/>
              <a:t>1,16)</a:t>
            </a:r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6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6026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  <a:latin typeface="+mn-ea"/>
              </a:rPr>
              <a:t>生活省</a:t>
            </a:r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思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3528" y="34290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 smtClean="0">
                <a:latin typeface="新細明體"/>
                <a:ea typeface="新細明體"/>
              </a:rPr>
              <a:t>「不快樂國王」的故事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6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77281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活出信仰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603813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小朋友，國王終於明白，只要不</a:t>
            </a:r>
            <a:r>
              <a:rPr lang="zh-TW" altLang="zh-TW" sz="3600" b="1" smtClean="0"/>
              <a:t>抱怨</a:t>
            </a:r>
            <a:r>
              <a:rPr lang="zh-TW" altLang="en-US" sz="3600" b="1" smtClean="0"/>
              <a:t>，</a:t>
            </a:r>
            <a:r>
              <a:rPr lang="zh-TW" altLang="zh-TW" sz="3600" b="1" smtClean="0"/>
              <a:t>內心</a:t>
            </a:r>
            <a:r>
              <a:rPr lang="zh-TW" altLang="zh-TW" sz="3600" b="1"/>
              <a:t>自然會快樂</a:t>
            </a:r>
            <a:r>
              <a:rPr lang="zh-TW" altLang="zh-TW" sz="3600" b="1" smtClean="0"/>
              <a:t>，工人</a:t>
            </a:r>
            <a:r>
              <a:rPr lang="zh-TW" altLang="zh-TW" sz="3600" b="1"/>
              <a:t>連一件內衣都</a:t>
            </a:r>
            <a:r>
              <a:rPr lang="zh-TW" altLang="zh-TW" sz="3600" b="1" smtClean="0"/>
              <a:t>買不起，國王還有</a:t>
            </a:r>
            <a:r>
              <a:rPr lang="zh-TW" altLang="zh-TW" sz="3600" b="1"/>
              <a:t>什麼好抱怨呢</a:t>
            </a:r>
            <a:r>
              <a:rPr lang="zh-TW" altLang="zh-TW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007604" y="1556792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我們</a:t>
            </a:r>
            <a:r>
              <a:rPr lang="zh-TW" altLang="zh-TW" sz="3600" b="1"/>
              <a:t>所擁有的實在太多了，只要懂得珍惜，便會發現真的無需抱怨。</a:t>
            </a:r>
            <a:endParaRPr lang="en-US" altLang="zh-TW" sz="3600" b="1"/>
          </a:p>
          <a:p>
            <a:endParaRPr lang="en-US" altLang="zh-TW" sz="3600" b="1" smtClean="0"/>
          </a:p>
          <a:p>
            <a:r>
              <a:rPr lang="zh-TW" altLang="zh-TW" sz="3600" b="1" smtClean="0"/>
              <a:t>即使</a:t>
            </a:r>
            <a:r>
              <a:rPr lang="zh-TW" altLang="zh-TW" sz="3600" b="1"/>
              <a:t>看到別人擁有</a:t>
            </a:r>
            <a:r>
              <a:rPr lang="zh-TW" altLang="zh-TW" sz="3600" b="1" smtClean="0"/>
              <a:t>自己沒有</a:t>
            </a:r>
            <a:r>
              <a:rPr lang="zh-TW" altLang="zh-TW" sz="3600" b="1"/>
              <a:t>的，也不用急著抱怨</a:t>
            </a:r>
            <a:r>
              <a:rPr lang="zh-TW" altLang="zh-TW" sz="3600" b="1" smtClean="0"/>
              <a:t>，就像盧德一樣，只要</a:t>
            </a:r>
            <a:r>
              <a:rPr lang="zh-TW" altLang="zh-TW" sz="3600" b="1"/>
              <a:t>信賴、依靠天主，天主自然會有奇妙的安排。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007277808"/>
      </p:ext>
    </p:extLst>
  </p:cSld>
  <p:clrMapOvr>
    <a:masterClrMapping/>
  </p:clrMapOvr>
  <p:transition/>
  <p:timing/>
</p:sld>
</file>

<file path=ppt/slides/slide6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791580" y="2551837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請想一想：</a:t>
            </a:r>
            <a:endParaRPr lang="en-US" altLang="zh-TW" sz="3600" b="1" smtClean="0"/>
          </a:p>
          <a:p>
            <a:r>
              <a:rPr lang="zh-TW" altLang="zh-TW" sz="3600" b="1" smtClean="0"/>
              <a:t>在</a:t>
            </a:r>
            <a:r>
              <a:rPr lang="zh-TW" altLang="zh-TW" sz="3600" b="1"/>
              <a:t>生活中，</a:t>
            </a:r>
            <a:r>
              <a:rPr lang="zh-TW" altLang="zh-TW" sz="3600" b="1" smtClean="0"/>
              <a:t>我</a:t>
            </a:r>
            <a:r>
              <a:rPr lang="zh-TW" altLang="en-US" sz="3600" b="1" smtClean="0"/>
              <a:t>要如何</a:t>
            </a:r>
            <a:r>
              <a:rPr lang="zh-TW" altLang="zh-TW" sz="3600" b="1" smtClean="0"/>
              <a:t>幫助</a:t>
            </a:r>
            <a:r>
              <a:rPr lang="zh-TW" altLang="zh-TW" sz="3600" b="1"/>
              <a:t>自己更懂得珍惜擁有的一切？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6314465"/>
      </p:ext>
    </p:extLst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403648" y="1949931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03648" y="2780928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我們都是天父爸爸按照自己的模樣創造的，我們每個人都是獨一無二的</a:t>
            </a:r>
            <a:r>
              <a:rPr lang="zh-TW" altLang="en-US" sz="3600" b="1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6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702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 smtClean="0">
                <a:latin typeface="+mn-ea"/>
              </a:rPr>
              <a:t>-20</a:t>
            </a:r>
            <a:r>
              <a:rPr lang="zh-TW" altLang="zh-TW" sz="3600" b="1" smtClean="0">
                <a:latin typeface="+mn-ea"/>
              </a:rPr>
              <a:t>】</a:t>
            </a:r>
            <a:r>
              <a:rPr lang="zh-TW" altLang="zh-TW" sz="3600" b="1">
                <a:latin typeface="+mn-ea"/>
              </a:rPr>
              <a:t>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941900"/>
      </p:ext>
    </p:extLst>
  </p:cSld>
  <p:clrMapOvr>
    <a:masterClrMapping/>
  </p:clrMapOvr>
  <p:transition/>
  <p:timing/>
</p:sld>
</file>

<file path=ppt/slides/slide6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19544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  <a:latin typeface="+mn-ea"/>
              </a:rPr>
              <a:t>主題總結</a:t>
            </a:r>
            <a:r>
              <a:rPr lang="zh-TW" altLang="zh-TW" sz="4800" b="1" smtClean="0">
                <a:solidFill>
                  <a:srgbClr val="FF0066"/>
                </a:solidFill>
                <a:latin typeface="+mn-ea"/>
              </a:rPr>
              <a:t>：</a:t>
            </a:r>
            <a:endParaRPr lang="zh-TW" alt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78092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從盧德的故事中，我們學到兩件事</a:t>
            </a:r>
            <a:r>
              <a:rPr lang="zh-TW" altLang="zh-TW" sz="3600" b="1" smtClean="0"/>
              <a:t>：</a:t>
            </a:r>
            <a:endParaRPr lang="en-US" altLang="zh-TW" sz="3600" b="1" smtClean="0"/>
          </a:p>
          <a:p>
            <a:r>
              <a:rPr lang="zh-TW" altLang="zh-TW" sz="3600" b="1" smtClean="0"/>
              <a:t>第一</a:t>
            </a:r>
            <a:r>
              <a:rPr lang="zh-TW" altLang="zh-TW" sz="3600" b="1"/>
              <a:t>就是要懂得「珍惜自己所擁有的」，懂得珍惜內心便會感到快樂</a:t>
            </a:r>
            <a:r>
              <a:rPr lang="zh-TW" altLang="zh-TW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6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827584" y="249289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第二</a:t>
            </a:r>
            <a:r>
              <a:rPr lang="zh-TW" altLang="zh-TW" sz="3600" b="1"/>
              <a:t>是要學習「完全信賴、依靠天主」</a:t>
            </a:r>
            <a:r>
              <a:rPr lang="zh-TW" altLang="en-US" sz="3600" b="1"/>
              <a:t>，</a:t>
            </a:r>
            <a:r>
              <a:rPr lang="zh-TW" altLang="zh-TW" sz="3600" b="1"/>
              <a:t>即使生活中有暫時的不順遂或不如意，也不需要</a:t>
            </a:r>
            <a:r>
              <a:rPr lang="zh-TW" altLang="en-US" sz="3600" b="1"/>
              <a:t>抱怨</a:t>
            </a:r>
            <a:r>
              <a:rPr lang="zh-TW" altLang="zh-TW" sz="3600" b="1"/>
              <a:t>，只要耐心等待，天主自然會有最好的安排。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69385790"/>
      </p:ext>
    </p:extLst>
  </p:cSld>
  <p:clrMapOvr>
    <a:masterClrMapping/>
  </p:clrMapOvr>
  <p:transition/>
  <p:timing/>
</p:sld>
</file>

<file path=ppt/slides/slide6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935596" y="130185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35596" y="213285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慈愛的天父，謝謝祢總是日日夜夜地陪伴著我們，不管我們遇到任何的困難，祢都不會離棄我們，就像盧德說的「你到那裡去，我也要到那裡去，你的天主，就是我的天主</a:t>
            </a:r>
            <a:r>
              <a:rPr lang="zh-TW" altLang="zh-TW" sz="3600" b="1" smtClean="0"/>
              <a:t>」</a:t>
            </a:r>
            <a:r>
              <a:rPr lang="zh-TW" altLang="en-US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6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字方塊 2"/>
          <p:cNvSpPr txBox="1"/>
          <p:nvPr/>
        </p:nvSpPr>
        <p:spPr>
          <a:xfrm>
            <a:off x="935596" y="278092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求祢幫助我們能像她一樣，在生活中完全信賴祢、依靠祢。這樣禱告是奉主耶穌的名，阿們。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902363576"/>
      </p:ext>
    </p:extLst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187624" y="1916832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天父爸爸</a:t>
            </a:r>
            <a:r>
              <a:rPr lang="zh-TW" altLang="en-US" sz="3600" b="1"/>
              <a:t>賜給</a:t>
            </a:r>
            <a:r>
              <a:rPr lang="zh-TW" altLang="zh-TW" sz="3600" b="1"/>
              <a:t>我們</a:t>
            </a:r>
            <a:r>
              <a:rPr lang="zh-TW" altLang="en-US" sz="3600" b="1"/>
              <a:t>靈魂，讓我們擁有智慧和愛人的心。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zh-TW" sz="3600" b="1"/>
              <a:t>我們要在生活中好好運用</a:t>
            </a:r>
            <a:r>
              <a:rPr lang="zh-TW" altLang="en-US" sz="3600" b="1"/>
              <a:t>這些祂賜給我們的智慧及愛</a:t>
            </a:r>
            <a:r>
              <a:rPr lang="zh-TW" altLang="zh-TW" sz="3600" b="1"/>
              <a:t>，也將這份愛分享給那些需要幫助的人，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69683140"/>
      </p:ext>
    </p:extLst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259632" y="194993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59632" y="278092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親愛的天父，感謝祢賜給我們生命，按著祢的模樣創造了我們，祢讓我們活出精彩的生命、豐富的人生</a:t>
            </a:r>
            <a:r>
              <a:rPr lang="zh-TW" altLang="en-US" sz="3600" b="1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2348880"/>
            <a:ext cx="7067128" cy="2764904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600" b="1"/>
              <a:t>求祢幫助我們在生活中能常常帶著祢給的這份恩賜，將祢的愛帶給更多人。以上所求是因主耶穌的名，阿們。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987959947"/>
      </p:ext>
    </p:extLst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天父的禮物</a:t>
            </a:r>
            <a:r>
              <a:rPr lang="en-US" altLang="zh-TW" sz="6600" b="1">
                <a:ea typeface="Microsoft JhengHei Light" panose="020b0304030504040204"/>
              </a:rPr>
              <a:t>~</a:t>
            </a:r>
          </a:p>
          <a:p>
            <a:r>
              <a:rPr lang="zh-TW" altLang="zh-TW" sz="6600" b="1">
                <a:ea typeface="Microsoft JhengHei Light" panose="020b0304030504040204"/>
              </a:rPr>
              <a:t>樂園生活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192645" y="1631929"/>
            <a:ext cx="23342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-3</a:t>
            </a: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本教材受限於版權要求，無法為老師複製網路上任何圖片直接載入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14538"/>
      </p:ext>
    </p:extLst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35371" y="142739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552" y="227687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親愛的天父，感謝祢賜給我們生命，還賜給我們美好的樂園生活，這一切都是為了愛我們，求祢幫助我們常常記得祢對我們的愛，在生活中回報祢對我們的愛。以上所求是因祢的子主耶穌之名，阿們。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75856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23728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創世紀</a:t>
            </a:r>
            <a:r>
              <a:rPr lang="en-US" altLang="zh-TW" sz="3600" b="1"/>
              <a:t>2,4~17</a:t>
            </a:r>
            <a:r>
              <a:rPr lang="zh-TW" altLang="zh-TW" sz="3600" b="1"/>
              <a:t>、</a:t>
            </a:r>
            <a:r>
              <a:rPr lang="en-US" altLang="zh-TW" sz="3600" b="1"/>
              <a:t>3,1~24</a:t>
            </a:r>
            <a:r>
              <a:rPr lang="zh-TW" altLang="zh-TW" sz="3600" b="1"/>
              <a:t>。</a:t>
            </a:r>
            <a:endParaRPr lang="en-US" altLang="zh-TW" sz="3600" b="1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11560" y="2551837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小朋友，</a:t>
            </a:r>
            <a:r>
              <a:rPr lang="zh-TW" altLang="zh-TW" sz="3600" b="1" smtClean="0"/>
              <a:t>你們</a:t>
            </a:r>
            <a:r>
              <a:rPr lang="zh-TW" altLang="en-US" sz="3600" b="1" smtClean="0"/>
              <a:t>都</a:t>
            </a:r>
            <a:r>
              <a:rPr lang="zh-TW" altLang="zh-TW" sz="3600" b="1" smtClean="0"/>
              <a:t>知道</a:t>
            </a:r>
            <a:r>
              <a:rPr lang="zh-TW" altLang="zh-TW" sz="3600" b="1"/>
              <a:t>世界上</a:t>
            </a:r>
            <a:r>
              <a:rPr lang="zh-TW" altLang="zh-TW" sz="3600" b="1" smtClean="0"/>
              <a:t>的花草</a:t>
            </a:r>
            <a:r>
              <a:rPr lang="zh-TW" altLang="zh-TW" sz="3600" b="1"/>
              <a:t>都是天父為我們所創造的，現在，請</a:t>
            </a:r>
            <a:r>
              <a:rPr lang="zh-TW" altLang="zh-TW" sz="3600" b="1" smtClean="0"/>
              <a:t>大家仔細觀察這些美麗的</a:t>
            </a:r>
            <a:r>
              <a:rPr lang="zh-TW" altLang="en-US" sz="3600" b="1" smtClean="0"/>
              <a:t>花</a:t>
            </a:r>
            <a:r>
              <a:rPr lang="zh-TW" altLang="en-US" sz="3600" b="1"/>
              <a:t>草</a:t>
            </a:r>
            <a:r>
              <a:rPr lang="zh-TW" altLang="zh-TW" sz="3600" b="1" smtClean="0"/>
              <a:t>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024780862"/>
      </p:ext>
    </p:extLst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6618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小朋友，你們聽過「迪士尼樂園」、「劍湖山」、「六福村」嗎？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zh-TW" sz="3600" b="1"/>
              <a:t>爸爸媽媽</a:t>
            </a:r>
            <a:r>
              <a:rPr lang="zh-TW" altLang="en-US" sz="3600" b="1"/>
              <a:t>曾經</a:t>
            </a:r>
            <a:r>
              <a:rPr lang="zh-TW" altLang="zh-TW" sz="3600" b="1"/>
              <a:t>帶你們去樂園玩過嗎？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84482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樂園有好多好玩的遊戲，還有好多好吃的東西。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請大家在空白的「樂園島」圖片上，貼上自己喜歡的玩具和食物，設計出一座自己專屬的「樂園島」！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2815788"/>
      </p:ext>
    </p:extLst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547664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/>
              <a:t>小活動</a:t>
            </a:r>
            <a:r>
              <a:rPr lang="en-US" altLang="zh-TW" sz="4800" b="1"/>
              <a:t>——</a:t>
            </a:r>
            <a:r>
              <a:rPr lang="zh-TW" altLang="en-US" sz="4800" b="1"/>
              <a:t>我的樂園島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798837040"/>
      </p:ext>
    </p:extLst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30262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帶入主題：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213285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小朋友，你們有聽過一個最棒的樂園</a:t>
            </a:r>
            <a:r>
              <a:rPr lang="en-US" altLang="zh-TW" sz="3600" b="1"/>
              <a:t>——</a:t>
            </a:r>
            <a:r>
              <a:rPr lang="zh-TW" altLang="zh-TW" sz="3600" b="1"/>
              <a:t>「伊甸園」嗎？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zh-TW" sz="3600" b="1"/>
              <a:t>這座樂園是愛我們的天父爸爸為我們準備的，現在就讓我們一起去看看，這座全世界最幸福的樂園吧！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425409078"/>
      </p:ext>
    </p:extLst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166266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主題內容：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24928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天父為我們準備了一座幸福樂園－－伊甸園。</a:t>
            </a:r>
            <a:endParaRPr lang="en-US" altLang="zh-TW" sz="3600" b="1"/>
          </a:p>
          <a:p>
            <a:endParaRPr lang="en-US" altLang="zh-TW" sz="3600" b="1"/>
          </a:p>
          <a:p>
            <a:r>
              <a:rPr lang="zh-TW" altLang="en-US" sz="3600" b="1"/>
              <a:t>祂創造了一男一女，在樂園裡預備了一切所需。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69511241"/>
      </p:ext>
    </p:extLst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字方塊 5"/>
          <p:cNvSpPr txBox="1"/>
          <p:nvPr/>
        </p:nvSpPr>
        <p:spPr>
          <a:xfrm>
            <a:off x="1115616" y="2551837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/>
              <a:t>但是，男人和女人不珍惜樂園生活，受到蛇的誘惑欺騙了天父，不得不遠離樂園生活。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41310265"/>
      </p:ext>
    </p:extLst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07604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主題討論與分享：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07604" y="2276872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zh-TW" altLang="en-US" sz="3600" b="1"/>
              <a:t>為什麼天父爸爸要為祂所愛的男人和女人準備一個樂園？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2. </a:t>
            </a:r>
            <a:r>
              <a:rPr lang="zh-TW" altLang="en-US" sz="3600" b="1"/>
              <a:t>天父爸爸為祂所愛的男人和女人準備的樂園叫什麼名字？</a:t>
            </a:r>
          </a:p>
        </p:txBody>
      </p:sp>
    </p:spTree>
    <p:extLst>
      <p:ext uri="{BB962C8B-B14F-4D97-AF65-F5344CB8AC3E}">
        <p14:creationId xmlns:p14="http://schemas.microsoft.com/office/powerpoint/2010/main" val="2058834310"/>
      </p:ext>
    </p:extLst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223628" y="1988840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3.</a:t>
            </a:r>
            <a:r>
              <a:rPr lang="zh-TW" altLang="en-US" sz="3600" b="1"/>
              <a:t>為什麼在天父爸爸的「伊甸園」裡會很快樂？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4.</a:t>
            </a:r>
            <a:r>
              <a:rPr lang="zh-TW" altLang="en-US" sz="3600" b="1"/>
              <a:t>你覺得男人和女人在天父爸爸為他們特別預備的「伊甸園」裡生活幸福嗎？</a:t>
            </a:r>
          </a:p>
        </p:txBody>
      </p:sp>
    </p:spTree>
    <p:extLst>
      <p:ext uri="{BB962C8B-B14F-4D97-AF65-F5344CB8AC3E}">
        <p14:creationId xmlns:p14="http://schemas.microsoft.com/office/powerpoint/2010/main" val="1688506529"/>
      </p:ext>
    </p:extLst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331640" y="2132856"/>
            <a:ext cx="6696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5.</a:t>
            </a:r>
            <a:r>
              <a:rPr lang="zh-TW" altLang="en-US" sz="3600" b="1"/>
              <a:t>男人和女人在「伊甸園」裡做了什麼讓天父爸爸傷心的事？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6.</a:t>
            </a:r>
            <a:r>
              <a:rPr lang="zh-TW" altLang="en-US" sz="3600" b="1"/>
              <a:t>為什麼男人和女人會在「伊甸園」裡做了讓天父爸爸傷心的事？</a:t>
            </a:r>
          </a:p>
        </p:txBody>
      </p:sp>
    </p:spTree>
    <p:extLst>
      <p:ext uri="{BB962C8B-B14F-4D97-AF65-F5344CB8AC3E}">
        <p14:creationId xmlns:p14="http://schemas.microsoft.com/office/powerpoint/2010/main" val="4159234888"/>
      </p:ext>
    </p:extLst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259632" y="1988840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7.</a:t>
            </a:r>
            <a:r>
              <a:rPr lang="zh-TW" altLang="en-US" sz="3600" b="1"/>
              <a:t>你覺得男人和女人為什麼會聽從了蛇的謊言？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8.</a:t>
            </a:r>
            <a:r>
              <a:rPr lang="zh-TW" altLang="en-US" sz="3600" b="1"/>
              <a:t>你覺得男人和女人以為只要瞞著天父爸爸就可以做自己想做的事，這樣是對的嗎？</a:t>
            </a:r>
          </a:p>
        </p:txBody>
      </p:sp>
    </p:spTree>
    <p:extLst>
      <p:ext uri="{BB962C8B-B14F-4D97-AF65-F5344CB8AC3E}">
        <p14:creationId xmlns:p14="http://schemas.microsoft.com/office/powerpoint/2010/main" val="36972099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11560" y="282883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現在請大家</a:t>
            </a:r>
            <a:r>
              <a:rPr lang="zh-TW" altLang="zh-TW" sz="3600" b="1" smtClean="0"/>
              <a:t>躺下</a:t>
            </a:r>
            <a:r>
              <a:rPr lang="zh-TW" altLang="en-US" sz="3600" b="1" smtClean="0"/>
              <a:t>，</a:t>
            </a:r>
            <a:r>
              <a:rPr lang="zh-TW" altLang="zh-TW" sz="3600" b="1" smtClean="0"/>
              <a:t>抬頭</a:t>
            </a:r>
            <a:r>
              <a:rPr lang="zh-TW" altLang="zh-TW" sz="3600" b="1"/>
              <a:t>看看天空</a:t>
            </a:r>
            <a:r>
              <a:rPr lang="zh-TW" altLang="zh-TW" sz="3600" b="1" smtClean="0"/>
              <a:t>，你們</a:t>
            </a:r>
            <a:r>
              <a:rPr lang="zh-TW" altLang="zh-TW" sz="3600" b="1"/>
              <a:t>在天空中看到了什麼？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73450818"/>
      </p:ext>
    </p:extLst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475656" y="1628800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9.</a:t>
            </a:r>
            <a:r>
              <a:rPr lang="zh-TW" altLang="en-US" sz="3600" b="1"/>
              <a:t>為什麼男人和女人聽了蛇的謊言之後，不得不離開幸福的樂園？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10.</a:t>
            </a:r>
            <a:r>
              <a:rPr lang="zh-TW" altLang="en-US" sz="3600" b="1"/>
              <a:t>你覺得男人和女人聽了蛇的謊言而離開樂園，是聰明的還是很笨的？</a:t>
            </a:r>
          </a:p>
        </p:txBody>
      </p:sp>
    </p:spTree>
    <p:extLst>
      <p:ext uri="{BB962C8B-B14F-4D97-AF65-F5344CB8AC3E}">
        <p14:creationId xmlns:p14="http://schemas.microsoft.com/office/powerpoint/2010/main" val="1866806381"/>
      </p:ext>
    </p:extLst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2060848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/>
              <a:t>11.</a:t>
            </a:r>
            <a:r>
              <a:rPr lang="zh-TW" altLang="en-US" sz="3600" b="1"/>
              <a:t>你覺得男人和女人會從這次的經驗中，懂得為自己所擁有的幸福學習感謝嗎？</a:t>
            </a:r>
            <a:endParaRPr lang="en-US" altLang="zh-TW" sz="3600" b="1"/>
          </a:p>
          <a:p>
            <a:endParaRPr lang="zh-TW" altLang="en-US" sz="3600" b="1"/>
          </a:p>
          <a:p>
            <a:r>
              <a:rPr lang="en-US" altLang="zh-TW" sz="3600" b="1"/>
              <a:t>12.</a:t>
            </a:r>
            <a:r>
              <a:rPr lang="zh-TW" altLang="en-US" sz="3600" b="1"/>
              <a:t>你在生活中曾經為自己所擁有的幸福學習感謝嗎？</a:t>
            </a:r>
          </a:p>
        </p:txBody>
      </p:sp>
    </p:spTree>
    <p:extLst>
      <p:ext uri="{BB962C8B-B14F-4D97-AF65-F5344CB8AC3E}">
        <p14:creationId xmlns:p14="http://schemas.microsoft.com/office/powerpoint/2010/main" val="1252876722"/>
      </p:ext>
    </p:extLst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美勞教學：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12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j-ea"/>
                <a:ea typeface="+mj-ea"/>
              </a:rPr>
              <a:t>請搭配教學光碟【</a:t>
            </a:r>
            <a:r>
              <a:rPr lang="en-US" altLang="zh-TW" sz="3600" b="1">
                <a:latin typeface="+mj-ea"/>
                <a:ea typeface="+mj-ea"/>
              </a:rPr>
              <a:t>1</a:t>
            </a:r>
            <a:r>
              <a:rPr lang="zh-TW" altLang="zh-TW" sz="3600" b="1">
                <a:latin typeface="+mj-ea"/>
                <a:ea typeface="+mj-ea"/>
              </a:rPr>
              <a:t>上</a:t>
            </a:r>
            <a:r>
              <a:rPr lang="en-US" altLang="zh-TW" sz="3600" b="1">
                <a:latin typeface="+mj-ea"/>
                <a:ea typeface="+mj-ea"/>
              </a:rPr>
              <a:t>-3</a:t>
            </a:r>
            <a:r>
              <a:rPr lang="zh-TW" altLang="zh-TW" sz="3600" b="1">
                <a:latin typeface="+mj-ea"/>
                <a:ea typeface="+mj-ea"/>
              </a:rPr>
              <a:t>】美勞單</a:t>
            </a:r>
            <a:endParaRPr lang="zh-TW" altLang="en-US" sz="3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06999142"/>
      </p:ext>
    </p:extLst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132856"/>
            <a:ext cx="5508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聖言省思：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963853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「上主在伊甸種植了一個樂園，將祂創造的人安置在裡面。」（創</a:t>
            </a:r>
            <a:r>
              <a:rPr lang="en-US" altLang="zh-TW" sz="3600" b="1"/>
              <a:t>2,8</a:t>
            </a:r>
            <a:r>
              <a:rPr lang="zh-TW" altLang="zh-TW" sz="3600" b="1"/>
              <a:t>）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7197556"/>
      </p:ext>
    </p:extLst>
  </p:cSld>
  <p:clrMapOvr>
    <a:masterClrMapping/>
  </p:clrMapOvr>
  <p:transition/>
  <p:timing/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38197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生活省思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21297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6000" b="1"/>
              <a:t>恩恩的故事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1423166012"/>
      </p:ext>
    </p:extLst>
  </p:cSld>
  <p:clrMapOvr>
    <a:masterClrMapping/>
  </p:clrMapOvr>
  <p:transition/>
  <p:timing/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475656" y="173390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活出信仰：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75656" y="2564904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小朋友，恩恩的故事告訴我們，不管做了什麼事，千萬不可瞞著爸媽，不讓他們知道，這樣做反而會讓爸媽、老師更傷心。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971767309"/>
      </p:ext>
    </p:extLst>
  </p:cSld>
  <p:clrMapOvr>
    <a:masterClrMapping/>
  </p:clrMapOvr>
  <p:transition/>
  <p:timing/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331640" y="2551837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天父爸爸非常愛我們，我們要珍惜這個福</a:t>
            </a:r>
            <a:r>
              <a:rPr lang="zh-TW" altLang="en-US" sz="3600" b="1"/>
              <a:t>分</a:t>
            </a:r>
            <a:r>
              <a:rPr lang="zh-TW" altLang="zh-TW" sz="3600" b="1"/>
              <a:t>，為我們所擁有的幸福學習感謝。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861259501"/>
      </p:ext>
    </p:extLst>
  </p:cSld>
  <p:clrMapOvr>
    <a:masterClrMapping/>
  </p:clrMapOvr>
  <p:transition/>
  <p:timing/>
</p:sld>
</file>

<file path=ppt/slides/slide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1331640" y="2551837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請想一想：</a:t>
            </a:r>
            <a:endParaRPr lang="en-US" altLang="zh-TW" sz="3600" b="1"/>
          </a:p>
          <a:p>
            <a:r>
              <a:rPr lang="zh-TW" altLang="zh-TW" sz="3600" b="1"/>
              <a:t>在生活中，我可以做些什麼來表示我的感謝？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77770839"/>
      </p:ext>
    </p:extLst>
  </p:cSld>
  <p:clrMapOvr>
    <a:masterClrMapping/>
  </p:clrMapOvr>
  <p:transition/>
  <p:timing/>
</p:sld>
</file>

<file path=ppt/slides/slide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字方塊 8"/>
          <p:cNvSpPr txBox="1"/>
          <p:nvPr/>
        </p:nvSpPr>
        <p:spPr>
          <a:xfrm>
            <a:off x="1043608" y="227687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800" b="1">
                <a:solidFill>
                  <a:srgbClr val="FF0066"/>
                </a:solidFill>
              </a:rPr>
              <a:t>主題學習單：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3608" y="3112417"/>
            <a:ext cx="6768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>
                <a:latin typeface="+mn-ea"/>
              </a:rPr>
              <a:t>請搭配教學光碟【</a:t>
            </a:r>
            <a:r>
              <a:rPr lang="en-US" altLang="zh-TW" sz="3600" b="1">
                <a:latin typeface="+mn-ea"/>
              </a:rPr>
              <a:t>1</a:t>
            </a:r>
            <a:r>
              <a:rPr lang="zh-TW" altLang="zh-TW" sz="3600" b="1">
                <a:latin typeface="+mn-ea"/>
              </a:rPr>
              <a:t>上</a:t>
            </a:r>
            <a:r>
              <a:rPr lang="en-US" altLang="zh-TW" sz="3600" b="1">
                <a:latin typeface="+mn-ea"/>
              </a:rPr>
              <a:t>-3</a:t>
            </a:r>
            <a:r>
              <a:rPr lang="zh-TW" altLang="zh-TW" sz="3600" b="1">
                <a:latin typeface="+mn-ea"/>
              </a:rPr>
              <a:t>】學習單</a:t>
            </a:r>
            <a:endParaRPr lang="zh-TW" altLang="en-US" sz="36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7153744"/>
      </p:ext>
    </p:extLst>
  </p:cSld>
  <p:clrMapOvr>
    <a:masterClrMapping/>
  </p:clrMapOvr>
  <p:transition/>
  <p:timing/>
</p:sld>
</file>

<file path=ppt/slides/slide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172084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主題總結：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87624" y="255183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天父爸爸</a:t>
            </a:r>
            <a:r>
              <a:rPr lang="zh-TW" altLang="en-US" sz="3600" b="1"/>
              <a:t>這</a:t>
            </a:r>
            <a:r>
              <a:rPr lang="zh-TW" altLang="zh-TW" sz="3600" b="1"/>
              <a:t>麼愛我們，為我們預備了最幸福的樂園生活，可惜我們不懂得感恩，失去了樂園生活的福氣</a:t>
            </a:r>
            <a:r>
              <a:rPr lang="zh-TW" altLang="en-US" sz="3600" b="1"/>
              <a:t>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150242782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11560" y="2828835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 smtClean="0"/>
              <a:t>接下來</a:t>
            </a:r>
            <a:r>
              <a:rPr lang="zh-TW" altLang="en-US" sz="3600" b="1" smtClean="0"/>
              <a:t>，</a:t>
            </a:r>
            <a:r>
              <a:rPr lang="zh-TW" altLang="zh-TW" sz="3600" b="1" smtClean="0"/>
              <a:t>請</a:t>
            </a:r>
            <a:r>
              <a:rPr lang="zh-TW" altLang="zh-TW" sz="3600" b="1"/>
              <a:t>大家閉上</a:t>
            </a:r>
            <a:r>
              <a:rPr lang="zh-TW" altLang="zh-TW" sz="3600" b="1" smtClean="0"/>
              <a:t>眼睛</a:t>
            </a:r>
            <a:r>
              <a:rPr lang="zh-TW" altLang="en-US" sz="3600" b="1" smtClean="0"/>
              <a:t>，</a:t>
            </a:r>
            <a:r>
              <a:rPr lang="zh-TW" altLang="zh-TW" sz="3600" b="1" smtClean="0"/>
              <a:t>仔細</a:t>
            </a:r>
            <a:r>
              <a:rPr lang="zh-TW" altLang="zh-TW" sz="3600" b="1"/>
              <a:t>聽</a:t>
            </a:r>
            <a:r>
              <a:rPr lang="zh-TW" altLang="zh-TW" sz="3600" b="1" smtClean="0"/>
              <a:t>，</a:t>
            </a:r>
            <a:r>
              <a:rPr lang="zh-TW" altLang="en-US" sz="3600" b="1" smtClean="0"/>
              <a:t>你們</a:t>
            </a:r>
            <a:r>
              <a:rPr lang="zh-TW" altLang="zh-TW" sz="3600" b="1" smtClean="0"/>
              <a:t>聽到</a:t>
            </a:r>
            <a:r>
              <a:rPr lang="zh-TW" altLang="zh-TW" sz="3600" b="1"/>
              <a:t>了什麼？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27656503"/>
      </p:ext>
    </p:extLst>
  </p:cSld>
  <p:clrMapOvr>
    <a:masterClrMapping/>
  </p:clrMapOvr>
  <p:transition/>
  <p:timing/>
</p:sld>
</file>

<file path=ppt/slides/slide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971600" y="1997839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但天父爸爸還是很愛我們，也告訴我們要記得常常在生活中懂得感恩，感謝每一位在身邊照顧我們的人，讓我們平安、健康長大，也幫助我們做天父的好寶貝。</a:t>
            </a:r>
            <a:endParaRPr lang="en-US" altLang="zh-TW" sz="3600" b="1"/>
          </a:p>
        </p:txBody>
      </p:sp>
    </p:spTree>
    <p:extLst>
      <p:ext uri="{BB962C8B-B14F-4D97-AF65-F5344CB8AC3E}">
        <p14:creationId xmlns:p14="http://schemas.microsoft.com/office/powerpoint/2010/main" val="3169683140"/>
      </p:ext>
    </p:extLst>
  </p:cSld>
  <p:clrMapOvr>
    <a:masterClrMapping/>
  </p:clrMapOvr>
  <p:transition/>
  <p:timing/>
</p:sld>
</file>

<file path=ppt/slides/slide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144587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課後禱：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552" y="227687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父，謝謝祢給我們滿滿的愛，教導我們、愛護我們，祢是最愛我們的天父爸爸，還賜給我們最幸福的樂園生活，求祢幫助我們在生活中懂得常常感恩，做天父爸爸的好寶貝。以上所求是因祢的子耶穌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610270603"/>
      </p:ext>
    </p:extLst>
  </p:cSld>
  <p:clrMapOvr>
    <a:masterClrMapping/>
  </p:clrMapOvr>
  <p:transition/>
  <p:timing/>
</p:sld>
</file>

<file path=ppt/slides/slide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92645" y="2739925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6600" b="1">
                <a:ea typeface="Microsoft JhengHei Light" panose="020b0304030504040204"/>
              </a:rPr>
              <a:t>兄弟爭寵</a:t>
            </a:r>
            <a:r>
              <a:rPr lang="en-US" altLang="zh-TW" sz="6600" b="1" smtClean="0">
                <a:ea typeface="Microsoft JhengHei Light" panose="020b0304030504040204"/>
              </a:rPr>
              <a:t>∼</a:t>
            </a:r>
          </a:p>
          <a:p>
            <a:r>
              <a:rPr lang="zh-TW" altLang="zh-TW" sz="6600" b="1" smtClean="0">
                <a:ea typeface="Microsoft JhengHei Light" panose="020b0304030504040204"/>
              </a:rPr>
              <a:t>亞</a:t>
            </a:r>
            <a:r>
              <a:rPr lang="zh-TW" altLang="zh-TW" sz="6600" b="1">
                <a:ea typeface="Microsoft JhengHei Light" panose="020b0304030504040204"/>
              </a:rPr>
              <a:t>伯爾與加音</a:t>
            </a:r>
            <a:endParaRPr lang="en-US" sz="6600" b="1">
              <a:latin typeface="Microsoft JhengHei Light" panose="020b0304030504040204" pitchFamily="34" charset="-120"/>
              <a:ea typeface="Microsoft JhengHei Light" panose="020b0304030504040204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A02F4B11-FE1D-41EC-B989-2CF91062DCB9}"/>
              </a:ext>
            </a:extLst>
          </p:cNvPr>
          <p:cNvSpPr txBox="1"/>
          <p:nvPr/>
        </p:nvSpPr>
        <p:spPr>
          <a:xfrm>
            <a:off x="1229628" y="1768791"/>
            <a:ext cx="2262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1</a:t>
            </a:r>
            <a:r>
              <a:rPr lang="zh-TW" altLang="en-US" sz="4800" b="1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上</a:t>
            </a:r>
            <a:r>
              <a:rPr lang="en-US" altLang="zh-TW" sz="4800" b="1" smtClean="0">
                <a:solidFill>
                  <a:srgbClr val="FF0066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-4</a:t>
            </a:r>
            <a:endParaRPr lang="en-US" altLang="zh-TW" sz="4800" b="1">
              <a:solidFill>
                <a:srgbClr val="FF0066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endParaRPr lang="zh-TW" altLang="en-US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0294"/>
      </p:ext>
    </p:extLst>
  </p:cSld>
  <p:clrMapOvr>
    <a:masterClrMapping/>
  </p:clrMapOvr>
  <p:transition/>
  <p:timing/>
</p:sld>
</file>

<file path=ppt/slides/slide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>
                <a:solidFill>
                  <a:srgbClr val="FF0000"/>
                </a:solidFill>
              </a:rPr>
              <a:t>本教材受限於</a:t>
            </a:r>
            <a:r>
              <a:rPr lang="zh-TW" altLang="zh-TW" b="1" smtClean="0">
                <a:solidFill>
                  <a:srgbClr val="FF0000"/>
                </a:solidFill>
              </a:rPr>
              <a:t>版權</a:t>
            </a:r>
            <a:r>
              <a:rPr lang="zh-TW" altLang="zh-TW" b="1">
                <a:solidFill>
                  <a:srgbClr val="FF0000"/>
                </a:solidFill>
              </a:rPr>
              <a:t>要求，無法為老師複製網路上任何圖片直接載入</a:t>
            </a:r>
            <a:r>
              <a:rPr lang="en-US" altLang="zh-TW" b="1" err="1">
                <a:solidFill>
                  <a:srgbClr val="FF0000"/>
                </a:solidFill>
              </a:rPr>
              <a:t>ppt</a:t>
            </a:r>
            <a:r>
              <a:rPr lang="zh-TW" altLang="zh-TW" b="1">
                <a:solidFill>
                  <a:srgbClr val="FF0000"/>
                </a:solidFill>
              </a:rPr>
              <a:t>，為教學需要請老師教學前自行上網下載圖片，或選用本教材所附的低年級專用圖卡。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26927"/>
      </p:ext>
    </p:extLst>
  </p:cSld>
  <p:clrMapOvr>
    <a:masterClrMapping/>
  </p:clrMapOvr>
  <p:transition/>
  <p:timing/>
</p:sld>
</file>

<file path=ppt/slides/slide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535371" y="142739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課前</a:t>
            </a:r>
            <a:r>
              <a:rPr lang="zh-TW" altLang="en-US" sz="4800" b="1" smtClean="0">
                <a:solidFill>
                  <a:srgbClr val="FF0066"/>
                </a:solidFill>
              </a:rPr>
              <a:t>禱：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552" y="2276872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親愛的天主，祢愛我們，給了我們生命，教導我們好好發揮自己的特質，做祢的好寶貝，求祢賜給我們信心，學習肯定自己、看見自己的優點，也能欣賞別人、肯定別人的優點。以上所求是奉靠耶穌基督之名，阿們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293024601"/>
      </p:ext>
    </p:extLst>
  </p:cSld>
  <p:clrMapOvr>
    <a:masterClrMapping/>
  </p:clrMapOvr>
  <p:transition/>
  <p:timing/>
</p:sld>
</file>

<file path=ppt/slides/slide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3203848" y="25980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>
                <a:solidFill>
                  <a:srgbClr val="FF0066"/>
                </a:solidFill>
              </a:rPr>
              <a:t>主題</a:t>
            </a:r>
            <a:r>
              <a:rPr lang="zh-TW" altLang="en-US" sz="4800" b="1" smtClean="0">
                <a:solidFill>
                  <a:srgbClr val="FF0066"/>
                </a:solidFill>
              </a:rPr>
              <a:t>經文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059832" y="3429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創世紀</a:t>
            </a:r>
            <a:r>
              <a:rPr lang="en-US" altLang="zh-TW" sz="3600" b="1"/>
              <a:t>4,1~16</a:t>
            </a:r>
            <a:endParaRPr lang="en-US" altLang="zh-TW" sz="3600" b="1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139691153"/>
      </p:ext>
    </p:extLst>
  </p:cSld>
  <p:clrMapOvr>
    <a:masterClrMapping/>
  </p:clrMapOvr>
  <p:transition/>
  <p:timing/>
</p:sld>
</file>

<file path=ppt/slides/slide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>
                <a:solidFill>
                  <a:srgbClr val="FF0066"/>
                </a:solidFill>
              </a:rPr>
              <a:t>主題引導：</a:t>
            </a:r>
            <a:endParaRPr lang="en-US" sz="4800" b="1">
              <a:solidFill>
                <a:srgbClr val="FF006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85293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小朋友</a:t>
            </a:r>
            <a:r>
              <a:rPr lang="zh-TW" altLang="zh-TW" sz="3600" b="1" smtClean="0"/>
              <a:t>，</a:t>
            </a:r>
            <a:r>
              <a:rPr lang="zh-TW" altLang="zh-TW" sz="3600" b="1"/>
              <a:t>爸</a:t>
            </a:r>
            <a:r>
              <a:rPr lang="zh-TW" altLang="zh-TW" sz="3600" b="1" smtClean="0"/>
              <a:t>媽帶</a:t>
            </a:r>
            <a:r>
              <a:rPr lang="zh-TW" altLang="zh-TW" sz="3600" b="1"/>
              <a:t>你們去過動物園嗎？動物園裡有很多動物，你最喜歡哪一種動物呢</a:t>
            </a:r>
            <a:r>
              <a:rPr lang="zh-TW" altLang="zh-TW" sz="3600" b="1" smtClean="0"/>
              <a:t>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239204199"/>
      </p:ext>
    </p:extLst>
  </p:cSld>
  <p:clrMapOvr>
    <a:masterClrMapping/>
  </p:clrMapOvr>
  <p:transition/>
  <p:timing/>
</p:sld>
</file>

<file path=ppt/slides/slide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115616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smtClean="0"/>
              <a:t>動物園有好多不一樣的動物，都是天父爸爸創造的，祂也</a:t>
            </a:r>
            <a:r>
              <a:rPr lang="zh-TW" altLang="zh-TW" sz="3600" b="1" smtClean="0"/>
              <a:t>創造</a:t>
            </a:r>
            <a:r>
              <a:rPr lang="zh-TW" altLang="zh-TW" sz="3600" b="1"/>
              <a:t>了很多不一樣的人喔</a:t>
            </a:r>
            <a:r>
              <a:rPr lang="zh-TW" altLang="zh-TW" sz="3600" b="1" smtClean="0"/>
              <a:t>！</a:t>
            </a:r>
            <a:endParaRPr lang="en-US" altLang="zh-TW" sz="3600" b="1" smtClean="0"/>
          </a:p>
          <a:p>
            <a:endParaRPr lang="en-US" altLang="zh-TW" sz="3600" b="1" smtClean="0"/>
          </a:p>
          <a:p>
            <a:r>
              <a:rPr lang="zh-TW" altLang="zh-TW" sz="3600" b="1"/>
              <a:t>看一看現在坐在你旁邊的人，是不是每一位都長得和你不一樣？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52815788"/>
      </p:ext>
    </p:extLst>
  </p:cSld>
  <p:clrMapOvr>
    <a:masterClrMapping/>
  </p:clrMapOvr>
  <p:transition/>
  <p:timing/>
</p:sld>
</file>

<file path=ppt/slides/slide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字方塊 3"/>
          <p:cNvSpPr txBox="1"/>
          <p:nvPr/>
        </p:nvSpPr>
        <p:spPr>
          <a:xfrm>
            <a:off x="1259632" y="1916832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600" b="1"/>
              <a:t>請大家想想：我和別人有什麼不一樣</a:t>
            </a:r>
            <a:r>
              <a:rPr lang="zh-TW" altLang="zh-TW" sz="3600" b="1" smtClean="0"/>
              <a:t>？</a:t>
            </a:r>
            <a:endParaRPr lang="en-US" altLang="zh-TW" sz="3600" b="1" smtClean="0"/>
          </a:p>
          <a:p>
            <a:endParaRPr lang="en-US" altLang="zh-TW" sz="3600" b="1"/>
          </a:p>
          <a:p>
            <a:r>
              <a:rPr lang="zh-TW" altLang="zh-TW" sz="3600" b="1" smtClean="0"/>
              <a:t>每</a:t>
            </a:r>
            <a:r>
              <a:rPr lang="zh-TW" altLang="zh-TW" sz="3600" b="1"/>
              <a:t>個人說說自己最喜歡的東西是什麼，吃的、玩的、喜歡的動物或玩具都可以，每個人說三樣。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561466480"/>
      </p:ext>
    </p:extLst>
  </p:cSld>
  <p:clrMapOvr>
    <a:masterClrMapping/>
  </p:clrMapOvr>
  <p:transition/>
  <p:timing/>
</p:sld>
</file>

<file path=ppt/slides/slide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字方塊 4"/>
          <p:cNvSpPr txBox="1"/>
          <p:nvPr/>
        </p:nvSpPr>
        <p:spPr>
          <a:xfrm>
            <a:off x="683568" y="301350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b="1" smtClean="0"/>
              <a:t>小活動</a:t>
            </a:r>
            <a:r>
              <a:rPr lang="en-US" altLang="zh-TW" sz="4800" b="1" smtClean="0"/>
              <a:t>——</a:t>
            </a:r>
            <a:r>
              <a:rPr lang="zh-TW" altLang="en-US" sz="4800" b="1"/>
              <a:t>我跟別人不一樣！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79883704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5.0.3"/>
  <p:tag name="AS_OS" val="Microsoft Windows NT 10.0.17763.0"/>
  <p:tag name="AS_RELEASE_DATE" val="2021.04.14"/>
  <p:tag name="AS_TITLE" val="Aspose.Slides for .NET Standard 2.0"/>
  <p:tag name="AS_VERSION" val="21.4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2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0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1188</Paragraphs>
  <Slides>624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624</vt:i4>
      </vt:variant>
    </vt:vector>
  </HeadingPairs>
  <TitlesOfParts>
    <vt:vector baseType="lpstr" size="629">
      <vt:lpstr>Arial</vt:lpstr>
      <vt:lpstr>Calibri</vt:lpstr>
      <vt:lpstr>Microsoft JhengHei Light</vt:lpstr>
      <vt:lpstr>新細明體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2021-05-14T13:19:13.799</cp:lastPrinted>
  <dcterms:created xsi:type="dcterms:W3CDTF">2021-05-14T13:19:13Z</dcterms:created>
  <dcterms:modified xsi:type="dcterms:W3CDTF">2021-05-14T13:19:20Z</dcterms:modified>
</cp:coreProperties>
</file>